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6" r:id="rId3"/>
    <p:sldId id="260" r:id="rId4"/>
    <p:sldId id="261" r:id="rId5"/>
    <p:sldId id="264" r:id="rId6"/>
    <p:sldId id="265"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C42280-5C47-4008-A09D-A2907F23F7EB}">
  <a:tblStyle styleId="{66C42280-5C47-4008-A09D-A2907F23F7E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40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584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1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b5ef3822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7b5ef38224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3611563" y="5354638"/>
            <a:ext cx="1920875" cy="215900"/>
          </a:xfrm>
          <a:prstGeom prst="rect">
            <a:avLst/>
          </a:prstGeom>
          <a:noFill/>
          <a:ln>
            <a:noFill/>
          </a:ln>
        </p:spPr>
      </p:pic>
      <p:sp>
        <p:nvSpPr>
          <p:cNvPr id="16" name="Google Shape;16;p2"/>
          <p:cNvSpPr txBox="1">
            <a:spLocks noGrp="1"/>
          </p:cNvSpPr>
          <p:nvPr>
            <p:ph type="ctrTitle"/>
          </p:nvPr>
        </p:nvSpPr>
        <p:spPr>
          <a:xfrm>
            <a:off x="685800" y="2130425"/>
            <a:ext cx="7772400" cy="1730623"/>
          </a:xfrm>
          <a:prstGeom prst="rect">
            <a:avLst/>
          </a:prstGeom>
          <a:noFill/>
          <a:ln w="25400" cap="flat" cmpd="sng">
            <a:solidFill>
              <a:srgbClr val="0F243E"/>
            </a:solidFill>
            <a:prstDash val="solid"/>
            <a:round/>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sz="2800" b="1">
                <a:solidFill>
                  <a:srgbClr val="0F243E"/>
                </a:solidFill>
                <a:latin typeface="Meiryo"/>
                <a:ea typeface="Meiryo"/>
                <a:cs typeface="Meiryo"/>
                <a:sym typeface="Meiryo"/>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797152"/>
            <a:ext cx="6400800" cy="288032"/>
          </a:xfrm>
          <a:prstGeom prst="rect">
            <a:avLst/>
          </a:prstGeom>
          <a:noFill/>
          <a:ln>
            <a:noFill/>
          </a:ln>
        </p:spPr>
        <p:txBody>
          <a:bodyPr spcFirstLastPara="1" wrap="square" lIns="91425" tIns="45700" rIns="91425" bIns="45700" anchor="t" anchorCtr="0">
            <a:noAutofit/>
          </a:bodyPr>
          <a:lstStyle>
            <a:lvl1pPr lvl="0" algn="ctr">
              <a:spcBef>
                <a:spcPts val="240"/>
              </a:spcBef>
              <a:spcAft>
                <a:spcPts val="0"/>
              </a:spcAft>
              <a:buClr>
                <a:srgbClr val="0F243E"/>
              </a:buClr>
              <a:buSzPts val="1200"/>
              <a:buNone/>
              <a:defRPr sz="1200" b="1">
                <a:solidFill>
                  <a:srgbClr val="0F243E"/>
                </a:solidFill>
                <a:latin typeface="Meiryo"/>
                <a:ea typeface="Meiryo"/>
                <a:cs typeface="Meiryo"/>
                <a:sym typeface="Meiry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b="0"/>
            </a:lvl1pPr>
            <a:lvl2pPr marL="914400" lvl="1" indent="-406400" algn="l">
              <a:spcBef>
                <a:spcPts val="560"/>
              </a:spcBef>
              <a:spcAft>
                <a:spcPts val="0"/>
              </a:spcAft>
              <a:buClr>
                <a:schemeClr val="dk1"/>
              </a:buClr>
              <a:buSzPts val="2800"/>
              <a:buChar char="–"/>
              <a:defRPr b="0"/>
            </a:lvl2pPr>
            <a:lvl3pPr marL="1371600" lvl="2" indent="-381000" algn="l">
              <a:spcBef>
                <a:spcPts val="480"/>
              </a:spcBef>
              <a:spcAft>
                <a:spcPts val="0"/>
              </a:spcAft>
              <a:buClr>
                <a:schemeClr val="dk1"/>
              </a:buClr>
              <a:buSzPts val="2400"/>
              <a:buChar char="•"/>
              <a:defRPr b="0"/>
            </a:lvl3pPr>
            <a:lvl4pPr marL="1828800" lvl="3" indent="-355600" algn="l">
              <a:spcBef>
                <a:spcPts val="400"/>
              </a:spcBef>
              <a:spcAft>
                <a:spcPts val="0"/>
              </a:spcAft>
              <a:buClr>
                <a:schemeClr val="dk1"/>
              </a:buClr>
              <a:buSzPts val="2000"/>
              <a:buChar char="–"/>
              <a:defRPr b="0"/>
            </a:lvl4pPr>
            <a:lvl5pPr marL="2286000" lvl="4" indent="-355600" algn="l">
              <a:spcBef>
                <a:spcPts val="400"/>
              </a:spcBef>
              <a:spcAft>
                <a:spcPts val="0"/>
              </a:spcAft>
              <a:buClr>
                <a:schemeClr val="dk1"/>
              </a:buClr>
              <a:buSzPts val="2000"/>
              <a:buChar char="»"/>
              <a:defRPr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1"/>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b="0"/>
            </a:lvl1pPr>
            <a:lvl2pPr marL="914400" lvl="1" indent="-406400" algn="l">
              <a:spcBef>
                <a:spcPts val="560"/>
              </a:spcBef>
              <a:spcAft>
                <a:spcPts val="0"/>
              </a:spcAft>
              <a:buClr>
                <a:schemeClr val="dk1"/>
              </a:buClr>
              <a:buSzPts val="2800"/>
              <a:buChar char="–"/>
              <a:defRPr b="0"/>
            </a:lvl2pPr>
            <a:lvl3pPr marL="1371600" lvl="2" indent="-381000" algn="l">
              <a:spcBef>
                <a:spcPts val="480"/>
              </a:spcBef>
              <a:spcAft>
                <a:spcPts val="0"/>
              </a:spcAft>
              <a:buClr>
                <a:schemeClr val="dk1"/>
              </a:buClr>
              <a:buSzPts val="2400"/>
              <a:buChar char="•"/>
              <a:defRPr b="0"/>
            </a:lvl3pPr>
            <a:lvl4pPr marL="1828800" lvl="3" indent="-355600" algn="l">
              <a:spcBef>
                <a:spcPts val="400"/>
              </a:spcBef>
              <a:spcAft>
                <a:spcPts val="0"/>
              </a:spcAft>
              <a:buClr>
                <a:schemeClr val="dk1"/>
              </a:buClr>
              <a:buSzPts val="2000"/>
              <a:buChar char="–"/>
              <a:defRPr b="0"/>
            </a:lvl4pPr>
            <a:lvl5pPr marL="2286000" lvl="4" indent="-355600" algn="l">
              <a:spcBef>
                <a:spcPts val="400"/>
              </a:spcBef>
              <a:spcAft>
                <a:spcPts val="0"/>
              </a:spcAft>
              <a:buClr>
                <a:schemeClr val="dk1"/>
              </a:buClr>
              <a:buSzPts val="2000"/>
              <a:buChar char="»"/>
              <a:defRPr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12"/>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116632"/>
            <a:ext cx="8229600" cy="49006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500" b="1">
                <a:solidFill>
                  <a:srgbClr val="0F243E"/>
                </a:solidFill>
                <a:latin typeface="Meiryo"/>
                <a:ea typeface="Meiryo"/>
                <a:cs typeface="Meiryo"/>
                <a:sym typeface="Meiryo"/>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b="0">
                <a:latin typeface="Meiryo"/>
                <a:ea typeface="Meiryo"/>
                <a:cs typeface="Meiryo"/>
                <a:sym typeface="Meiryo"/>
              </a:defRPr>
            </a:lvl1pPr>
            <a:lvl2pPr marL="914400" lvl="1" indent="-406400" algn="l">
              <a:spcBef>
                <a:spcPts val="560"/>
              </a:spcBef>
              <a:spcAft>
                <a:spcPts val="0"/>
              </a:spcAft>
              <a:buClr>
                <a:schemeClr val="dk1"/>
              </a:buClr>
              <a:buSzPts val="2800"/>
              <a:buChar char="–"/>
              <a:defRPr b="0">
                <a:latin typeface="Meiryo"/>
                <a:ea typeface="Meiryo"/>
                <a:cs typeface="Meiryo"/>
                <a:sym typeface="Meiryo"/>
              </a:defRPr>
            </a:lvl2pPr>
            <a:lvl3pPr marL="1371600" lvl="2" indent="-381000" algn="l">
              <a:spcBef>
                <a:spcPts val="480"/>
              </a:spcBef>
              <a:spcAft>
                <a:spcPts val="0"/>
              </a:spcAft>
              <a:buClr>
                <a:schemeClr val="dk1"/>
              </a:buClr>
              <a:buSzPts val="2400"/>
              <a:buChar char="•"/>
              <a:defRPr b="0">
                <a:latin typeface="Meiryo"/>
                <a:ea typeface="Meiryo"/>
                <a:cs typeface="Meiryo"/>
                <a:sym typeface="Meiryo"/>
              </a:defRPr>
            </a:lvl3pPr>
            <a:lvl4pPr marL="1828800" lvl="3" indent="-355600" algn="l">
              <a:spcBef>
                <a:spcPts val="400"/>
              </a:spcBef>
              <a:spcAft>
                <a:spcPts val="0"/>
              </a:spcAft>
              <a:buClr>
                <a:schemeClr val="dk1"/>
              </a:buClr>
              <a:buSzPts val="2000"/>
              <a:buChar char="–"/>
              <a:defRPr b="0">
                <a:latin typeface="Meiryo"/>
                <a:ea typeface="Meiryo"/>
                <a:cs typeface="Meiryo"/>
                <a:sym typeface="Meiryo"/>
              </a:defRPr>
            </a:lvl4pPr>
            <a:lvl5pPr marL="2286000" lvl="4" indent="-355600" algn="l">
              <a:spcBef>
                <a:spcPts val="400"/>
              </a:spcBef>
              <a:spcAft>
                <a:spcPts val="0"/>
              </a:spcAft>
              <a:buClr>
                <a:schemeClr val="dk1"/>
              </a:buClr>
              <a:buSzPts val="2000"/>
              <a:buChar char="»"/>
              <a:defRPr b="0">
                <a:latin typeface="Meiryo"/>
                <a:ea typeface="Meiryo"/>
                <a:cs typeface="Meiryo"/>
                <a:sym typeface="Meiry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i="0" u="none" strike="noStrike" cap="none">
                <a:solidFill>
                  <a:srgbClr val="888888"/>
                </a:solidFill>
                <a:latin typeface="Arial"/>
                <a:ea typeface="Arial"/>
                <a:cs typeface="Arial"/>
                <a:sym typeface="Arial"/>
              </a:defRPr>
            </a:lvl1pPr>
            <a:lvl2pPr marL="0" lvl="1" indent="0" algn="r">
              <a:spcBef>
                <a:spcPts val="0"/>
              </a:spcBef>
              <a:spcAft>
                <a:spcPts val="0"/>
              </a:spcAft>
              <a:buNone/>
              <a:defRPr sz="1000" b="0" i="0" u="none" strike="noStrike" cap="none">
                <a:solidFill>
                  <a:srgbClr val="888888"/>
                </a:solidFill>
                <a:latin typeface="Arial"/>
                <a:ea typeface="Arial"/>
                <a:cs typeface="Arial"/>
                <a:sym typeface="Arial"/>
              </a:defRPr>
            </a:lvl2pPr>
            <a:lvl3pPr marL="0" lvl="2" indent="0" algn="r">
              <a:spcBef>
                <a:spcPts val="0"/>
              </a:spcBef>
              <a:spcAft>
                <a:spcPts val="0"/>
              </a:spcAft>
              <a:buNone/>
              <a:defRPr sz="1000" b="0" i="0" u="none" strike="noStrike" cap="none">
                <a:solidFill>
                  <a:srgbClr val="888888"/>
                </a:solidFill>
                <a:latin typeface="Arial"/>
                <a:ea typeface="Arial"/>
                <a:cs typeface="Arial"/>
                <a:sym typeface="Arial"/>
              </a:defRPr>
            </a:lvl3pPr>
            <a:lvl4pPr marL="0" lvl="3" indent="0" algn="r">
              <a:spcBef>
                <a:spcPts val="0"/>
              </a:spcBef>
              <a:spcAft>
                <a:spcPts val="0"/>
              </a:spcAft>
              <a:buNone/>
              <a:defRPr sz="1000" b="0" i="0" u="none" strike="noStrike" cap="none">
                <a:solidFill>
                  <a:srgbClr val="888888"/>
                </a:solidFill>
                <a:latin typeface="Arial"/>
                <a:ea typeface="Arial"/>
                <a:cs typeface="Arial"/>
                <a:sym typeface="Arial"/>
              </a:defRPr>
            </a:lvl4pPr>
            <a:lvl5pPr marL="0" lvl="4" indent="0" algn="r">
              <a:spcBef>
                <a:spcPts val="0"/>
              </a:spcBef>
              <a:spcAft>
                <a:spcPts val="0"/>
              </a:spcAft>
              <a:buNone/>
              <a:defRPr sz="1000" b="0" i="0" u="none" strike="noStrike" cap="none">
                <a:solidFill>
                  <a:srgbClr val="888888"/>
                </a:solidFill>
                <a:latin typeface="Arial"/>
                <a:ea typeface="Arial"/>
                <a:cs typeface="Arial"/>
                <a:sym typeface="Arial"/>
              </a:defRPr>
            </a:lvl5pPr>
            <a:lvl6pPr marL="0" lvl="5" indent="0" algn="r">
              <a:spcBef>
                <a:spcPts val="0"/>
              </a:spcBef>
              <a:spcAft>
                <a:spcPts val="0"/>
              </a:spcAft>
              <a:buNone/>
              <a:defRPr sz="1000" b="0" i="0" u="none" strike="noStrike" cap="none">
                <a:solidFill>
                  <a:srgbClr val="888888"/>
                </a:solidFill>
                <a:latin typeface="Arial"/>
                <a:ea typeface="Arial"/>
                <a:cs typeface="Arial"/>
                <a:sym typeface="Arial"/>
              </a:defRPr>
            </a:lvl6pPr>
            <a:lvl7pPr marL="0" lvl="6" indent="0" algn="r">
              <a:spcBef>
                <a:spcPts val="0"/>
              </a:spcBef>
              <a:spcAft>
                <a:spcPts val="0"/>
              </a:spcAft>
              <a:buNone/>
              <a:defRPr sz="1000" b="0" i="0" u="none" strike="noStrike" cap="none">
                <a:solidFill>
                  <a:srgbClr val="888888"/>
                </a:solidFill>
                <a:latin typeface="Arial"/>
                <a:ea typeface="Arial"/>
                <a:cs typeface="Arial"/>
                <a:sym typeface="Arial"/>
              </a:defRPr>
            </a:lvl7pPr>
            <a:lvl8pPr marL="0" lvl="7" indent="0" algn="r">
              <a:spcBef>
                <a:spcPts val="0"/>
              </a:spcBef>
              <a:spcAft>
                <a:spcPts val="0"/>
              </a:spcAft>
              <a:buNone/>
              <a:defRPr sz="1000" b="0" i="0" u="none" strike="noStrike" cap="none">
                <a:solidFill>
                  <a:srgbClr val="888888"/>
                </a:solidFill>
                <a:latin typeface="Arial"/>
                <a:ea typeface="Arial"/>
                <a:cs typeface="Arial"/>
                <a:sym typeface="Arial"/>
              </a:defRPr>
            </a:lvl8pPr>
            <a:lvl9pPr marL="0" lvl="8" indent="0" algn="r">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p:cSld name="セクション見出し">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2313" y="2276872"/>
            <a:ext cx="7772400" cy="2016224"/>
          </a:xfrm>
          <a:prstGeom prst="rect">
            <a:avLst/>
          </a:prstGeom>
          <a:noFill/>
          <a:ln w="25400" cap="flat" cmpd="sng">
            <a:solidFill>
              <a:srgbClr val="0F243E"/>
            </a:solidFill>
            <a:prstDash val="solid"/>
            <a:round/>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sz="32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b="0"/>
            </a:lvl1pPr>
            <a:lvl2pPr marL="914400" lvl="1" indent="-381000" algn="l">
              <a:spcBef>
                <a:spcPts val="480"/>
              </a:spcBef>
              <a:spcAft>
                <a:spcPts val="0"/>
              </a:spcAft>
              <a:buClr>
                <a:schemeClr val="dk1"/>
              </a:buClr>
              <a:buSzPts val="2400"/>
              <a:buChar char="–"/>
              <a:defRPr sz="2400" b="0"/>
            </a:lvl2pPr>
            <a:lvl3pPr marL="1371600" lvl="2" indent="-355600" algn="l">
              <a:spcBef>
                <a:spcPts val="400"/>
              </a:spcBef>
              <a:spcAft>
                <a:spcPts val="0"/>
              </a:spcAft>
              <a:buClr>
                <a:schemeClr val="dk1"/>
              </a:buClr>
              <a:buSzPts val="2000"/>
              <a:buChar char="•"/>
              <a:defRPr sz="2000" b="0"/>
            </a:lvl3pPr>
            <a:lvl4pPr marL="1828800" lvl="3" indent="-342900" algn="l">
              <a:spcBef>
                <a:spcPts val="360"/>
              </a:spcBef>
              <a:spcAft>
                <a:spcPts val="0"/>
              </a:spcAft>
              <a:buClr>
                <a:schemeClr val="dk1"/>
              </a:buClr>
              <a:buSzPts val="1800"/>
              <a:buChar char="–"/>
              <a:defRPr sz="1800" b="0"/>
            </a:lvl4pPr>
            <a:lvl5pPr marL="2286000" lvl="4" indent="-342900" algn="l">
              <a:spcBef>
                <a:spcPts val="360"/>
              </a:spcBef>
              <a:spcAft>
                <a:spcPts val="0"/>
              </a:spcAft>
              <a:buClr>
                <a:schemeClr val="dk1"/>
              </a:buClr>
              <a:buSzPts val="1800"/>
              <a:buChar char="»"/>
              <a:defRPr sz="1800" b="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 name="Google Shape;28;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b="0"/>
            </a:lvl1pPr>
            <a:lvl2pPr marL="914400" lvl="1" indent="-381000" algn="l">
              <a:spcBef>
                <a:spcPts val="480"/>
              </a:spcBef>
              <a:spcAft>
                <a:spcPts val="0"/>
              </a:spcAft>
              <a:buClr>
                <a:schemeClr val="dk1"/>
              </a:buClr>
              <a:buSzPts val="2400"/>
              <a:buChar char="–"/>
              <a:defRPr sz="2400" b="0"/>
            </a:lvl2pPr>
            <a:lvl3pPr marL="1371600" lvl="2" indent="-355600" algn="l">
              <a:spcBef>
                <a:spcPts val="400"/>
              </a:spcBef>
              <a:spcAft>
                <a:spcPts val="0"/>
              </a:spcAft>
              <a:buClr>
                <a:schemeClr val="dk1"/>
              </a:buClr>
              <a:buSzPts val="2000"/>
              <a:buChar char="•"/>
              <a:defRPr sz="2000" b="0"/>
            </a:lvl3pPr>
            <a:lvl4pPr marL="1828800" lvl="3" indent="-342900" algn="l">
              <a:spcBef>
                <a:spcPts val="360"/>
              </a:spcBef>
              <a:spcAft>
                <a:spcPts val="0"/>
              </a:spcAft>
              <a:buClr>
                <a:schemeClr val="dk1"/>
              </a:buClr>
              <a:buSzPts val="1800"/>
              <a:buChar char="–"/>
              <a:defRPr sz="1800" b="0"/>
            </a:lvl4pPr>
            <a:lvl5pPr marL="2286000" lvl="4" indent="-342900" algn="l">
              <a:spcBef>
                <a:spcPts val="360"/>
              </a:spcBef>
              <a:spcAft>
                <a:spcPts val="0"/>
              </a:spcAft>
              <a:buClr>
                <a:schemeClr val="dk1"/>
              </a:buClr>
              <a:buSzPts val="1800"/>
              <a:buChar char="»"/>
              <a:defRPr sz="1800" b="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9" name="Google Shape;29;p5"/>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b="0"/>
            </a:lvl1pPr>
            <a:lvl2pPr marL="914400" lvl="1" indent="-355600" algn="l">
              <a:spcBef>
                <a:spcPts val="400"/>
              </a:spcBef>
              <a:spcAft>
                <a:spcPts val="0"/>
              </a:spcAft>
              <a:buClr>
                <a:schemeClr val="dk1"/>
              </a:buClr>
              <a:buSzPts val="2000"/>
              <a:buChar char="–"/>
              <a:defRPr sz="2000" b="0"/>
            </a:lvl2pPr>
            <a:lvl3pPr marL="1371600" lvl="2" indent="-342900" algn="l">
              <a:spcBef>
                <a:spcPts val="360"/>
              </a:spcBef>
              <a:spcAft>
                <a:spcPts val="0"/>
              </a:spcAft>
              <a:buClr>
                <a:schemeClr val="dk1"/>
              </a:buClr>
              <a:buSzPts val="1800"/>
              <a:buChar char="•"/>
              <a:defRPr sz="1800" b="0"/>
            </a:lvl3pPr>
            <a:lvl4pPr marL="1828800" lvl="3" indent="-330200" algn="l">
              <a:spcBef>
                <a:spcPts val="320"/>
              </a:spcBef>
              <a:spcAft>
                <a:spcPts val="0"/>
              </a:spcAft>
              <a:buClr>
                <a:schemeClr val="dk1"/>
              </a:buClr>
              <a:buSzPts val="1600"/>
              <a:buChar char="–"/>
              <a:defRPr sz="1600" b="0"/>
            </a:lvl4pPr>
            <a:lvl5pPr marL="2286000" lvl="4" indent="-330200" algn="l">
              <a:spcBef>
                <a:spcPts val="320"/>
              </a:spcBef>
              <a:spcAft>
                <a:spcPts val="0"/>
              </a:spcAft>
              <a:buClr>
                <a:schemeClr val="dk1"/>
              </a:buClr>
              <a:buSzPts val="1600"/>
              <a:buChar char="»"/>
              <a:defRPr sz="1600" b="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b="0"/>
            </a:lvl1pPr>
            <a:lvl2pPr marL="914400" lvl="1" indent="-355600" algn="l">
              <a:spcBef>
                <a:spcPts val="400"/>
              </a:spcBef>
              <a:spcAft>
                <a:spcPts val="0"/>
              </a:spcAft>
              <a:buClr>
                <a:schemeClr val="dk1"/>
              </a:buClr>
              <a:buSzPts val="2000"/>
              <a:buChar char="–"/>
              <a:defRPr sz="2000" b="0"/>
            </a:lvl2pPr>
            <a:lvl3pPr marL="1371600" lvl="2" indent="-342900" algn="l">
              <a:spcBef>
                <a:spcPts val="360"/>
              </a:spcBef>
              <a:spcAft>
                <a:spcPts val="0"/>
              </a:spcAft>
              <a:buClr>
                <a:schemeClr val="dk1"/>
              </a:buClr>
              <a:buSzPts val="1800"/>
              <a:buChar char="•"/>
              <a:defRPr sz="1800" b="0"/>
            </a:lvl3pPr>
            <a:lvl4pPr marL="1828800" lvl="3" indent="-330200" algn="l">
              <a:spcBef>
                <a:spcPts val="320"/>
              </a:spcBef>
              <a:spcAft>
                <a:spcPts val="0"/>
              </a:spcAft>
              <a:buClr>
                <a:schemeClr val="dk1"/>
              </a:buClr>
              <a:buSzPts val="1600"/>
              <a:buChar char="–"/>
              <a:defRPr sz="1600" b="0"/>
            </a:lvl4pPr>
            <a:lvl5pPr marL="2286000" lvl="4" indent="-330200" algn="l">
              <a:spcBef>
                <a:spcPts val="320"/>
              </a:spcBef>
              <a:spcAft>
                <a:spcPts val="0"/>
              </a:spcAft>
              <a:buClr>
                <a:schemeClr val="dk1"/>
              </a:buClr>
              <a:buSzPts val="1600"/>
              <a:buChar char="»"/>
              <a:defRPr sz="1600" b="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6"/>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b="0"/>
            </a:lvl1pPr>
            <a:lvl2pPr marL="914400" lvl="1" indent="-406400" algn="l">
              <a:spcBef>
                <a:spcPts val="560"/>
              </a:spcBef>
              <a:spcAft>
                <a:spcPts val="0"/>
              </a:spcAft>
              <a:buClr>
                <a:schemeClr val="dk1"/>
              </a:buClr>
              <a:buSzPts val="2800"/>
              <a:buChar char="–"/>
              <a:defRPr sz="2800" b="0"/>
            </a:lvl2pPr>
            <a:lvl3pPr marL="1371600" lvl="2" indent="-381000" algn="l">
              <a:spcBef>
                <a:spcPts val="480"/>
              </a:spcBef>
              <a:spcAft>
                <a:spcPts val="0"/>
              </a:spcAft>
              <a:buClr>
                <a:schemeClr val="dk1"/>
              </a:buClr>
              <a:buSzPts val="2400"/>
              <a:buChar char="•"/>
              <a:defRPr sz="2400" b="0"/>
            </a:lvl3pPr>
            <a:lvl4pPr marL="1828800" lvl="3" indent="-355600" algn="l">
              <a:spcBef>
                <a:spcPts val="400"/>
              </a:spcBef>
              <a:spcAft>
                <a:spcPts val="0"/>
              </a:spcAft>
              <a:buClr>
                <a:schemeClr val="dk1"/>
              </a:buClr>
              <a:buSzPts val="2000"/>
              <a:buChar char="–"/>
              <a:defRPr sz="2000" b="0"/>
            </a:lvl4pPr>
            <a:lvl5pPr marL="2286000" lvl="4" indent="-355600" algn="l">
              <a:spcBef>
                <a:spcPts val="400"/>
              </a:spcBef>
              <a:spcAft>
                <a:spcPts val="0"/>
              </a:spcAft>
              <a:buClr>
                <a:schemeClr val="dk1"/>
              </a:buClr>
              <a:buSzPts val="2000"/>
              <a:buChar char="»"/>
              <a:defRPr sz="2000" b="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5" name="Google Shape;45;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b="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9"/>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Meiryo"/>
                <a:ea typeface="Meiryo"/>
                <a:cs typeface="Meiryo"/>
                <a:sym typeface="Meiryo"/>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Meiryo"/>
                <a:ea typeface="Meiryo"/>
                <a:cs typeface="Meiryo"/>
                <a:sym typeface="Meiryo"/>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Meiryo"/>
                <a:ea typeface="Meiryo"/>
                <a:cs typeface="Meiryo"/>
                <a:sym typeface="Meiryo"/>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Meiryo"/>
                <a:ea typeface="Meiryo"/>
                <a:cs typeface="Meiryo"/>
                <a:sym typeface="Meiryo"/>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Meiryo"/>
                <a:ea typeface="Meiryo"/>
                <a:cs typeface="Meiryo"/>
                <a:sym typeface="Meiryo"/>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b="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1" name="Google Shape;51;p10"/>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00" b="0">
                <a:solidFill>
                  <a:srgbClr val="888888"/>
                </a:solidFill>
                <a:latin typeface="Arial"/>
                <a:ea typeface="Arial"/>
                <a:cs typeface="Arial"/>
                <a:sym typeface="Arial"/>
              </a:defRPr>
            </a:lvl1pPr>
            <a:lvl2pPr marL="0" lvl="1" indent="0" algn="r">
              <a:spcBef>
                <a:spcPts val="0"/>
              </a:spcBef>
              <a:spcAft>
                <a:spcPts val="0"/>
              </a:spcAft>
              <a:buNone/>
              <a:defRPr sz="1000" b="0">
                <a:solidFill>
                  <a:srgbClr val="888888"/>
                </a:solidFill>
                <a:latin typeface="Arial"/>
                <a:ea typeface="Arial"/>
                <a:cs typeface="Arial"/>
                <a:sym typeface="Arial"/>
              </a:defRPr>
            </a:lvl2pPr>
            <a:lvl3pPr marL="0" lvl="2" indent="0" algn="r">
              <a:spcBef>
                <a:spcPts val="0"/>
              </a:spcBef>
              <a:spcAft>
                <a:spcPts val="0"/>
              </a:spcAft>
              <a:buNone/>
              <a:defRPr sz="1000" b="0">
                <a:solidFill>
                  <a:srgbClr val="888888"/>
                </a:solidFill>
                <a:latin typeface="Arial"/>
                <a:ea typeface="Arial"/>
                <a:cs typeface="Arial"/>
                <a:sym typeface="Arial"/>
              </a:defRPr>
            </a:lvl3pPr>
            <a:lvl4pPr marL="0" lvl="3" indent="0" algn="r">
              <a:spcBef>
                <a:spcPts val="0"/>
              </a:spcBef>
              <a:spcAft>
                <a:spcPts val="0"/>
              </a:spcAft>
              <a:buNone/>
              <a:defRPr sz="1000" b="0">
                <a:solidFill>
                  <a:srgbClr val="888888"/>
                </a:solidFill>
                <a:latin typeface="Arial"/>
                <a:ea typeface="Arial"/>
                <a:cs typeface="Arial"/>
                <a:sym typeface="Arial"/>
              </a:defRPr>
            </a:lvl4pPr>
            <a:lvl5pPr marL="0" lvl="4" indent="0" algn="r">
              <a:spcBef>
                <a:spcPts val="0"/>
              </a:spcBef>
              <a:spcAft>
                <a:spcPts val="0"/>
              </a:spcAft>
              <a:buNone/>
              <a:defRPr sz="1000" b="0">
                <a:solidFill>
                  <a:srgbClr val="888888"/>
                </a:solidFill>
                <a:latin typeface="Arial"/>
                <a:ea typeface="Arial"/>
                <a:cs typeface="Arial"/>
                <a:sym typeface="Arial"/>
              </a:defRPr>
            </a:lvl5pPr>
            <a:lvl6pPr marL="0" lvl="5" indent="0" algn="r">
              <a:spcBef>
                <a:spcPts val="0"/>
              </a:spcBef>
              <a:spcAft>
                <a:spcPts val="0"/>
              </a:spcAft>
              <a:buNone/>
              <a:defRPr sz="1000" b="0">
                <a:solidFill>
                  <a:srgbClr val="888888"/>
                </a:solidFill>
                <a:latin typeface="Arial"/>
                <a:ea typeface="Arial"/>
                <a:cs typeface="Arial"/>
                <a:sym typeface="Arial"/>
              </a:defRPr>
            </a:lvl6pPr>
            <a:lvl7pPr marL="0" lvl="6" indent="0" algn="r">
              <a:spcBef>
                <a:spcPts val="0"/>
              </a:spcBef>
              <a:spcAft>
                <a:spcPts val="0"/>
              </a:spcAft>
              <a:buNone/>
              <a:defRPr sz="1000" b="0">
                <a:solidFill>
                  <a:srgbClr val="888888"/>
                </a:solidFill>
                <a:latin typeface="Arial"/>
                <a:ea typeface="Arial"/>
                <a:cs typeface="Arial"/>
                <a:sym typeface="Arial"/>
              </a:defRPr>
            </a:lvl7pPr>
            <a:lvl8pPr marL="0" lvl="7" indent="0" algn="r">
              <a:spcBef>
                <a:spcPts val="0"/>
              </a:spcBef>
              <a:spcAft>
                <a:spcPts val="0"/>
              </a:spcAft>
              <a:buNone/>
              <a:defRPr sz="1000" b="0">
                <a:solidFill>
                  <a:srgbClr val="888888"/>
                </a:solidFill>
                <a:latin typeface="Arial"/>
                <a:ea typeface="Arial"/>
                <a:cs typeface="Arial"/>
                <a:sym typeface="Arial"/>
              </a:defRPr>
            </a:lvl8pPr>
            <a:lvl9pPr marL="0" lvl="8" indent="0" algn="r">
              <a:spcBef>
                <a:spcPts val="0"/>
              </a:spcBef>
              <a:spcAft>
                <a:spcPts val="0"/>
              </a:spcAft>
              <a:buNone/>
              <a:defRPr sz="1000" b="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1" i="0" u="none" strike="noStrike" cap="none">
                <a:solidFill>
                  <a:schemeClr val="dk1"/>
                </a:solidFill>
                <a:latin typeface="Meiryo"/>
                <a:ea typeface="Meiryo"/>
                <a:cs typeface="Meiryo"/>
                <a:sym typeface="Meiryo"/>
              </a:defRPr>
            </a:lvl1pPr>
            <a:lvl2pPr marR="0" lvl="1" algn="ctr"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Meiryo"/>
                <a:ea typeface="Meiryo"/>
                <a:cs typeface="Meiryo"/>
                <a:sym typeface="Meiryo"/>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Meiryo"/>
                <a:ea typeface="Meiryo"/>
                <a:cs typeface="Meiryo"/>
                <a:sym typeface="Meiryo"/>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6807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0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
        <p:nvSpPr>
          <p:cNvPr id="9" name="Google Shape;9;p1"/>
          <p:cNvSpPr/>
          <p:nvPr/>
        </p:nvSpPr>
        <p:spPr>
          <a:xfrm>
            <a:off x="0" y="0"/>
            <a:ext cx="9144000" cy="115888"/>
          </a:xfrm>
          <a:prstGeom prst="rect">
            <a:avLst/>
          </a:prstGeom>
          <a:solidFill>
            <a:srgbClr val="183C8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 name="Google Shape;10;p1"/>
          <p:cNvPicPr preferRelativeResize="0"/>
          <p:nvPr/>
        </p:nvPicPr>
        <p:blipFill rotWithShape="1">
          <a:blip r:embed="rId13">
            <a:alphaModFix/>
          </a:blip>
          <a:srcRect/>
          <a:stretch/>
        </p:blipFill>
        <p:spPr>
          <a:xfrm>
            <a:off x="8566150" y="163513"/>
            <a:ext cx="457200" cy="409575"/>
          </a:xfrm>
          <a:prstGeom prst="rect">
            <a:avLst/>
          </a:prstGeom>
          <a:noFill/>
          <a:ln>
            <a:noFill/>
          </a:ln>
        </p:spPr>
      </p:pic>
      <p:cxnSp>
        <p:nvCxnSpPr>
          <p:cNvPr id="11" name="Google Shape;11;p1"/>
          <p:cNvCxnSpPr/>
          <p:nvPr/>
        </p:nvCxnSpPr>
        <p:spPr>
          <a:xfrm>
            <a:off x="247650" y="6651625"/>
            <a:ext cx="8640763" cy="0"/>
          </a:xfrm>
          <a:prstGeom prst="straightConnector1">
            <a:avLst/>
          </a:prstGeom>
          <a:noFill/>
          <a:ln w="15875" cap="flat" cmpd="sng">
            <a:solidFill>
              <a:srgbClr val="4A7EBB"/>
            </a:solidFill>
            <a:prstDash val="solid"/>
            <a:round/>
            <a:headEnd type="diamond" w="med" len="med"/>
            <a:tailEnd type="diamond" w="med" len="med"/>
          </a:ln>
        </p:spPr>
      </p:cxnSp>
      <p:pic>
        <p:nvPicPr>
          <p:cNvPr id="12" name="Google Shape;12;p1"/>
          <p:cNvPicPr preferRelativeResize="0"/>
          <p:nvPr/>
        </p:nvPicPr>
        <p:blipFill rotWithShape="1">
          <a:blip r:embed="rId14">
            <a:alphaModFix/>
          </a:blip>
          <a:srcRect/>
          <a:stretch/>
        </p:blipFill>
        <p:spPr>
          <a:xfrm>
            <a:off x="5883275" y="6354763"/>
            <a:ext cx="2855913" cy="276225"/>
          </a:xfrm>
          <a:prstGeom prst="rect">
            <a:avLst/>
          </a:prstGeom>
          <a:noFill/>
          <a:ln>
            <a:noFill/>
          </a:ln>
        </p:spPr>
      </p:pic>
      <p:sp>
        <p:nvSpPr>
          <p:cNvPr id="13" name="Google Shape;13;p1"/>
          <p:cNvSpPr txBox="1"/>
          <p:nvPr/>
        </p:nvSpPr>
        <p:spPr>
          <a:xfrm>
            <a:off x="3048000" y="6688138"/>
            <a:ext cx="3040063" cy="138112"/>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ja-JP" sz="900" b="0" i="0" u="none" strike="noStrike" cap="none">
                <a:solidFill>
                  <a:srgbClr val="7F7F7F"/>
                </a:solidFill>
                <a:latin typeface="Arial"/>
                <a:ea typeface="Arial"/>
                <a:cs typeface="Arial"/>
                <a:sym typeface="Arial"/>
              </a:rPr>
              <a:t>Copyright(c)/2019 TRANCOM CO.,LTD.All Rights Reserved.</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685800" y="2130425"/>
            <a:ext cx="7772400" cy="1730623"/>
          </a:xfrm>
          <a:prstGeom prst="rect">
            <a:avLst/>
          </a:prstGeom>
          <a:noFill/>
          <a:ln w="25400" cap="flat" cmpd="sng">
            <a:solidFill>
              <a:srgbClr val="0F243E"/>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ja-JP" dirty="0" smtClean="0"/>
              <a:t>1</a:t>
            </a:r>
            <a:r>
              <a:rPr lang="en-US" altLang="ja-JP" dirty="0" smtClean="0"/>
              <a:t>2</a:t>
            </a:r>
            <a:r>
              <a:rPr lang="ja-JP" dirty="0" smtClean="0"/>
              <a:t>月度</a:t>
            </a:r>
            <a:r>
              <a:rPr lang="ja-JP" dirty="0"/>
              <a:t>　個人面談</a:t>
            </a:r>
            <a:br>
              <a:rPr lang="ja-JP" dirty="0"/>
            </a:br>
            <a:r>
              <a:rPr lang="ja-JP" dirty="0" err="1"/>
              <a:t>ー　グエン</a:t>
            </a:r>
            <a:r>
              <a:rPr lang="ja-JP" dirty="0"/>
              <a:t>・ミン・フン　</a:t>
            </a:r>
            <a:r>
              <a:rPr lang="ja-JP" dirty="0" err="1"/>
              <a:t>ー</a:t>
            </a:r>
            <a:endParaRPr dirty="0"/>
          </a:p>
        </p:txBody>
      </p:sp>
      <p:sp>
        <p:nvSpPr>
          <p:cNvPr id="65" name="Google Shape;65;p13"/>
          <p:cNvSpPr txBox="1">
            <a:spLocks noGrp="1"/>
          </p:cNvSpPr>
          <p:nvPr>
            <p:ph type="subTitle" idx="1"/>
          </p:nvPr>
        </p:nvSpPr>
        <p:spPr>
          <a:xfrm>
            <a:off x="1371600" y="4797152"/>
            <a:ext cx="6400800" cy="28803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F243E"/>
              </a:buClr>
              <a:buSzPts val="1200"/>
              <a:buNone/>
            </a:pPr>
            <a:r>
              <a:rPr lang="en-US" altLang="ja-JP" dirty="0"/>
              <a:t>2020</a:t>
            </a:r>
            <a:r>
              <a:rPr lang="ja-JP" dirty="0" smtClean="0"/>
              <a:t>年</a:t>
            </a:r>
            <a:r>
              <a:rPr lang="en-US" altLang="ja-JP" dirty="0"/>
              <a:t>01</a:t>
            </a:r>
            <a:r>
              <a:rPr lang="ja-JP" dirty="0" smtClean="0"/>
              <a:t>月</a:t>
            </a:r>
            <a:r>
              <a:rPr lang="en-US" altLang="ja-JP" dirty="0" smtClean="0"/>
              <a:t>13</a:t>
            </a:r>
            <a:r>
              <a:rPr lang="ja-JP" dirty="0" smtClean="0"/>
              <a:t>日</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4" name="テキスト ボックス 3"/>
          <p:cNvSpPr txBox="1"/>
          <p:nvPr/>
        </p:nvSpPr>
        <p:spPr>
          <a:xfrm>
            <a:off x="1303867" y="1752599"/>
            <a:ext cx="6866466" cy="2677656"/>
          </a:xfrm>
          <a:prstGeom prst="rect">
            <a:avLst/>
          </a:prstGeom>
          <a:noFill/>
        </p:spPr>
        <p:txBody>
          <a:bodyPr wrap="square" rtlCol="0">
            <a:spAutoFit/>
          </a:bodyPr>
          <a:lstStyle/>
          <a:p>
            <a:r>
              <a:rPr kumimoji="1" lang="ja-JP" altLang="en-US" sz="2400" dirty="0" smtClean="0"/>
              <a:t>１</a:t>
            </a:r>
            <a:r>
              <a:rPr kumimoji="1" lang="en-US" altLang="ja-JP" sz="2400" dirty="0" smtClean="0"/>
              <a:t>. </a:t>
            </a:r>
            <a:r>
              <a:rPr lang="en-US" altLang="ja-JP" sz="2400" dirty="0" smtClean="0">
                <a:ea typeface="Calibri"/>
                <a:cs typeface="Calibri"/>
                <a:sym typeface="Calibri"/>
              </a:rPr>
              <a:t>AWS</a:t>
            </a:r>
            <a:r>
              <a:rPr lang="ja-JP" altLang="en-US" sz="2400" dirty="0">
                <a:ea typeface="Calibri"/>
                <a:cs typeface="Calibri"/>
                <a:sym typeface="Calibri"/>
              </a:rPr>
              <a:t>超入門という本の</a:t>
            </a:r>
            <a:r>
              <a:rPr lang="ja-JP" altLang="en-US" sz="2400" dirty="0" smtClean="0">
                <a:ea typeface="Calibri"/>
                <a:cs typeface="Calibri"/>
                <a:sym typeface="Calibri"/>
              </a:rPr>
              <a:t>内容</a:t>
            </a:r>
            <a:endParaRPr lang="en-US" altLang="ja-JP" sz="2400" dirty="0" smtClean="0">
              <a:ea typeface="Calibri"/>
              <a:cs typeface="Calibri"/>
              <a:sym typeface="Calibri"/>
            </a:endParaRPr>
          </a:p>
          <a:p>
            <a:endParaRPr lang="en-US" altLang="ja-JP" sz="2400" dirty="0" smtClean="0">
              <a:ea typeface="Calibri"/>
              <a:cs typeface="Calibri"/>
              <a:sym typeface="Calibri"/>
            </a:endParaRPr>
          </a:p>
          <a:p>
            <a:pPr lvl="0"/>
            <a:r>
              <a:rPr lang="ja-JP" altLang="en-US" sz="2400" dirty="0"/>
              <a:t>２</a:t>
            </a:r>
            <a:r>
              <a:rPr lang="ja-JP" altLang="ja-JP" sz="2400" dirty="0"/>
              <a:t>. </a:t>
            </a:r>
            <a:r>
              <a:rPr lang="en-US" altLang="ja-JP" sz="2400" dirty="0"/>
              <a:t>AWS</a:t>
            </a:r>
            <a:r>
              <a:rPr lang="ja-JP" altLang="en-US" sz="2400" dirty="0"/>
              <a:t>超入門本</a:t>
            </a:r>
            <a:r>
              <a:rPr lang="ja-JP" altLang="en-US" sz="2400" dirty="0" smtClean="0"/>
              <a:t>以外</a:t>
            </a:r>
            <a:endParaRPr lang="en-US" altLang="ja-JP" sz="2400" dirty="0" smtClean="0"/>
          </a:p>
          <a:p>
            <a:pPr lvl="0"/>
            <a:endParaRPr lang="en-US" altLang="ja-JP" sz="2400" dirty="0" smtClean="0"/>
          </a:p>
          <a:p>
            <a:pPr lvl="0"/>
            <a:r>
              <a:rPr lang="ja-JP" altLang="en-US" sz="2400" dirty="0" smtClean="0"/>
              <a:t>３</a:t>
            </a:r>
            <a:r>
              <a:rPr lang="ja-JP" altLang="ja-JP" sz="2400" dirty="0"/>
              <a:t>. </a:t>
            </a:r>
            <a:r>
              <a:rPr lang="en-US" altLang="ja-JP" sz="2400" dirty="0" err="1"/>
              <a:t>Hinemos</a:t>
            </a:r>
            <a:r>
              <a:rPr lang="ja-JP" altLang="en-US" sz="2400" dirty="0"/>
              <a:t>という運用管理</a:t>
            </a:r>
            <a:r>
              <a:rPr lang="ja-JP" altLang="en-US" sz="2400" dirty="0" smtClean="0"/>
              <a:t>ソフトウェア</a:t>
            </a:r>
            <a:endParaRPr lang="en-US" altLang="ja-JP" sz="2400" dirty="0" smtClean="0"/>
          </a:p>
          <a:p>
            <a:pPr lvl="0"/>
            <a:endParaRPr lang="en-US" altLang="ja-JP" sz="2400" dirty="0" smtClean="0"/>
          </a:p>
          <a:p>
            <a:pPr lvl="0"/>
            <a:r>
              <a:rPr lang="ja-JP" altLang="en-US" sz="2400" dirty="0" smtClean="0"/>
              <a:t>４</a:t>
            </a:r>
            <a:r>
              <a:rPr lang="ja-JP" altLang="ja-JP" sz="2400" dirty="0"/>
              <a:t>. </a:t>
            </a:r>
            <a:r>
              <a:rPr lang="ja-JP" altLang="en-US" sz="2400" dirty="0"/>
              <a:t>要件</a:t>
            </a:r>
            <a:r>
              <a:rPr lang="ja-JP" altLang="en-US" sz="2400" dirty="0" smtClean="0"/>
              <a:t>定義書の作成</a:t>
            </a:r>
            <a:endParaRPr lang="ja-JP" altLang="en-US" sz="2400" dirty="0"/>
          </a:p>
        </p:txBody>
      </p:sp>
    </p:spTree>
    <p:extLst>
      <p:ext uri="{BB962C8B-B14F-4D97-AF65-F5344CB8AC3E}">
        <p14:creationId xmlns:p14="http://schemas.microsoft.com/office/powerpoint/2010/main" val="2885880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7"/>
          <p:cNvGraphicFramePr/>
          <p:nvPr>
            <p:extLst>
              <p:ext uri="{D42A27DB-BD31-4B8C-83A1-F6EECF244321}">
                <p14:modId xmlns:p14="http://schemas.microsoft.com/office/powerpoint/2010/main" val="2272450579"/>
              </p:ext>
            </p:extLst>
          </p:nvPr>
        </p:nvGraphicFramePr>
        <p:xfrm>
          <a:off x="539552" y="764703"/>
          <a:ext cx="8136900" cy="5441363"/>
        </p:xfrm>
        <a:graphic>
          <a:graphicData uri="http://schemas.openxmlformats.org/drawingml/2006/table">
            <a:tbl>
              <a:tblPr firstRow="1" bandRow="1">
                <a:noFill/>
                <a:tableStyleId>{66C42280-5C47-4008-A09D-A2907F23F7EB}</a:tableStyleId>
              </a:tblPr>
              <a:tblGrid>
                <a:gridCol w="4068450">
                  <a:extLst>
                    <a:ext uri="{9D8B030D-6E8A-4147-A177-3AD203B41FA5}">
                      <a16:colId xmlns:a16="http://schemas.microsoft.com/office/drawing/2014/main" val="20000"/>
                    </a:ext>
                  </a:extLst>
                </a:gridCol>
                <a:gridCol w="4068450">
                  <a:extLst>
                    <a:ext uri="{9D8B030D-6E8A-4147-A177-3AD203B41FA5}">
                      <a16:colId xmlns:a16="http://schemas.microsoft.com/office/drawing/2014/main" val="20001"/>
                    </a:ext>
                  </a:extLst>
                </a:gridCol>
              </a:tblGrid>
              <a:tr h="974873">
                <a:tc>
                  <a:txBody>
                    <a:bodyPr/>
                    <a:lstStyle/>
                    <a:p>
                      <a:pPr marL="0" marR="0" lvl="0" indent="0" algn="ctr" rtl="0">
                        <a:spcBef>
                          <a:spcPts val="0"/>
                        </a:spcBef>
                        <a:spcAft>
                          <a:spcPts val="0"/>
                        </a:spcAft>
                        <a:buNone/>
                      </a:pPr>
                      <a:r>
                        <a:rPr lang="ja-JP" sz="1800" dirty="0">
                          <a:latin typeface="+mn-lt"/>
                          <a:ea typeface="Arial"/>
                          <a:cs typeface="Arial"/>
                          <a:sym typeface="Arial"/>
                        </a:rPr>
                        <a:t>やったこと</a:t>
                      </a:r>
                      <a:endParaRPr sz="1800" dirty="0">
                        <a:latin typeface="+mn-lt"/>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ja-JP" sz="1800">
                          <a:latin typeface="+mn-lt"/>
                          <a:ea typeface="Arial"/>
                          <a:cs typeface="Arial"/>
                          <a:sym typeface="Arial"/>
                        </a:rPr>
                        <a:t>わかったこと</a:t>
                      </a:r>
                      <a:endParaRPr sz="1800">
                        <a:latin typeface="+mn-lt"/>
                        <a:ea typeface="Arial"/>
                        <a:cs typeface="Arial"/>
                        <a:sym typeface="Arial"/>
                      </a:endParaRPr>
                    </a:p>
                  </a:txBody>
                  <a:tcPr marL="91450" marR="91450" marT="45725" marB="45725"/>
                </a:tc>
                <a:extLst>
                  <a:ext uri="{0D108BD9-81ED-4DB2-BD59-A6C34878D82A}">
                    <a16:rowId xmlns:a16="http://schemas.microsoft.com/office/drawing/2014/main" val="10000"/>
                  </a:ext>
                </a:extLst>
              </a:tr>
              <a:tr h="4466490">
                <a:tc>
                  <a:txBody>
                    <a:bodyPr/>
                    <a:lstStyle/>
                    <a:p>
                      <a:pPr marL="0" marR="0" lvl="0" indent="0" algn="l"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１．</a:t>
                      </a:r>
                      <a:r>
                        <a:rPr lang="ja-JP" sz="1800" dirty="0" smtClean="0">
                          <a:latin typeface="+mn-lt"/>
                          <a:ea typeface="Calibri"/>
                          <a:cs typeface="Calibri"/>
                          <a:sym typeface="Calibri"/>
                        </a:rPr>
                        <a:t> </a:t>
                      </a:r>
                      <a:r>
                        <a:rPr lang="en-US" altLang="ja-JP" sz="1800" dirty="0" smtClean="0">
                          <a:latin typeface="+mn-lt"/>
                          <a:ea typeface="Calibri"/>
                          <a:cs typeface="Calibri"/>
                          <a:sym typeface="Calibri"/>
                        </a:rPr>
                        <a:t>AWS</a:t>
                      </a:r>
                      <a:r>
                        <a:rPr lang="ja-JP" altLang="en-US" sz="1800" dirty="0" smtClean="0">
                          <a:latin typeface="+mn-lt"/>
                          <a:ea typeface="Calibri"/>
                          <a:cs typeface="Calibri"/>
                          <a:sym typeface="Calibri"/>
                        </a:rPr>
                        <a:t>超入門という本の内容</a:t>
                      </a:r>
                    </a:p>
                  </a:txBody>
                  <a:tcPr marL="91450" marR="91450" marT="45725" marB="45725"/>
                </a:tc>
                <a:tc>
                  <a:txBody>
                    <a:bodyPr/>
                    <a:lstStyle/>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a:t>
                      </a:r>
                      <a:r>
                        <a:rPr lang="en-US" altLang="ja-JP" sz="1800" dirty="0" smtClean="0">
                          <a:latin typeface="+mn-lt"/>
                          <a:ea typeface="Calibri"/>
                          <a:cs typeface="Calibri"/>
                          <a:sym typeface="Calibri"/>
                        </a:rPr>
                        <a:t>Web</a:t>
                      </a:r>
                      <a:r>
                        <a:rPr lang="ja-JP" altLang="en-US" sz="1800" dirty="0" smtClean="0">
                          <a:latin typeface="+mn-lt"/>
                          <a:ea typeface="Calibri"/>
                          <a:cs typeface="Calibri"/>
                          <a:sym typeface="Calibri"/>
                        </a:rPr>
                        <a:t>サーバーの仕組みと</a:t>
                      </a:r>
                      <a:r>
                        <a:rPr lang="en-US" altLang="ja-JP" sz="1800" dirty="0" smtClean="0">
                          <a:latin typeface="+mn-lt"/>
                          <a:ea typeface="Calibri"/>
                          <a:cs typeface="Calibri"/>
                          <a:sym typeface="Calibri"/>
                        </a:rPr>
                        <a:t>AWS</a:t>
                      </a:r>
                      <a:r>
                        <a:rPr lang="ja-JP" altLang="en-US" sz="1800" dirty="0" smtClean="0">
                          <a:latin typeface="+mn-lt"/>
                          <a:ea typeface="Calibri"/>
                          <a:cs typeface="Calibri"/>
                          <a:sym typeface="Calibri"/>
                        </a:rPr>
                        <a:t>を使って</a:t>
                      </a:r>
                      <a:r>
                        <a:rPr lang="en-US" altLang="ja-JP" sz="1800" dirty="0" smtClean="0">
                          <a:latin typeface="+mn-lt"/>
                          <a:ea typeface="Calibri"/>
                          <a:cs typeface="Calibri"/>
                          <a:sym typeface="Calibri"/>
                        </a:rPr>
                        <a:t>Web</a:t>
                      </a:r>
                      <a:r>
                        <a:rPr lang="ja-JP" altLang="en-US" sz="1800" dirty="0" smtClean="0">
                          <a:latin typeface="+mn-lt"/>
                          <a:ea typeface="Calibri"/>
                          <a:cs typeface="Calibri"/>
                          <a:sym typeface="Calibri"/>
                        </a:rPr>
                        <a:t>サーバーを構築</a:t>
                      </a:r>
                      <a:r>
                        <a:rPr lang="ja-JP" altLang="en-US" sz="1800" dirty="0" err="1" smtClean="0">
                          <a:latin typeface="+mn-lt"/>
                          <a:ea typeface="Calibri"/>
                          <a:cs typeface="Calibri"/>
                          <a:sym typeface="Calibri"/>
                        </a:rPr>
                        <a:t>するの</a:t>
                      </a:r>
                      <a:r>
                        <a:rPr lang="ja-JP" altLang="en-US" sz="1800" dirty="0" smtClean="0">
                          <a:latin typeface="+mn-lt"/>
                          <a:ea typeface="Calibri"/>
                          <a:cs typeface="Calibri"/>
                          <a:sym typeface="Calibri"/>
                        </a:rPr>
                        <a:t>２つの方法（</a:t>
                      </a:r>
                      <a:r>
                        <a:rPr lang="en-US" altLang="ja-JP" sz="1800" dirty="0" smtClean="0">
                          <a:latin typeface="+mn-lt"/>
                          <a:ea typeface="Calibri"/>
                          <a:cs typeface="Calibri"/>
                          <a:sym typeface="Calibri"/>
                        </a:rPr>
                        <a:t>EC2</a:t>
                      </a:r>
                      <a:r>
                        <a:rPr lang="ja-JP" altLang="en-US" sz="1800" dirty="0" smtClean="0">
                          <a:latin typeface="+mn-lt"/>
                          <a:ea typeface="Calibri"/>
                          <a:cs typeface="Calibri"/>
                          <a:sym typeface="Calibri"/>
                        </a:rPr>
                        <a:t>・</a:t>
                      </a:r>
                      <a:r>
                        <a:rPr lang="en-US" altLang="ja-JP" sz="1800" dirty="0" smtClean="0">
                          <a:latin typeface="+mn-lt"/>
                          <a:ea typeface="Calibri"/>
                          <a:cs typeface="Calibri"/>
                          <a:sym typeface="Calibri"/>
                        </a:rPr>
                        <a:t>S3</a:t>
                      </a:r>
                      <a:r>
                        <a:rPr lang="ja-JP" altLang="en-US" sz="1800" dirty="0" smtClean="0">
                          <a:latin typeface="+mn-lt"/>
                          <a:ea typeface="Calibri"/>
                          <a:cs typeface="Calibri"/>
                          <a:sym typeface="Calibri"/>
                        </a:rPr>
                        <a:t>バケット）</a:t>
                      </a:r>
                    </a:p>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a:t>
                      </a:r>
                      <a:r>
                        <a:rPr lang="en-US" altLang="ja-JP" sz="1800" dirty="0" smtClean="0">
                          <a:latin typeface="+mn-lt"/>
                          <a:ea typeface="Calibri"/>
                          <a:cs typeface="Calibri"/>
                          <a:sym typeface="Calibri"/>
                        </a:rPr>
                        <a:t>S3</a:t>
                      </a:r>
                      <a:r>
                        <a:rPr lang="ja-JP" altLang="en-US" sz="1800" dirty="0" smtClean="0">
                          <a:latin typeface="+mn-lt"/>
                          <a:ea typeface="Calibri"/>
                          <a:cs typeface="Calibri"/>
                          <a:sym typeface="Calibri"/>
                        </a:rPr>
                        <a:t>バケットに関する内容を読んで、</a:t>
                      </a:r>
                      <a:r>
                        <a:rPr lang="en-US" altLang="ja-JP" sz="1800" dirty="0" smtClean="0">
                          <a:latin typeface="+mn-lt"/>
                          <a:ea typeface="Calibri"/>
                          <a:cs typeface="Calibri"/>
                          <a:sym typeface="Calibri"/>
                        </a:rPr>
                        <a:t>Static website</a:t>
                      </a:r>
                      <a:r>
                        <a:rPr lang="ja-JP" altLang="en-US" sz="1800" dirty="0" smtClean="0">
                          <a:latin typeface="+mn-lt"/>
                          <a:ea typeface="Calibri"/>
                          <a:cs typeface="Calibri"/>
                          <a:sym typeface="Calibri"/>
                        </a:rPr>
                        <a:t>を作成しました。</a:t>
                      </a:r>
                    </a:p>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a:t>
                      </a:r>
                      <a:r>
                        <a:rPr lang="en-US" altLang="ja-JP" sz="1800" dirty="0" smtClean="0">
                          <a:latin typeface="+mn-lt"/>
                          <a:ea typeface="Calibri"/>
                          <a:cs typeface="Calibri"/>
                          <a:sym typeface="Calibri"/>
                        </a:rPr>
                        <a:t>EC2</a:t>
                      </a:r>
                      <a:r>
                        <a:rPr lang="ja-JP" altLang="en-US" sz="1800" dirty="0" smtClean="0">
                          <a:latin typeface="+mn-lt"/>
                          <a:ea typeface="Calibri"/>
                          <a:cs typeface="Calibri"/>
                          <a:sym typeface="Calibri"/>
                        </a:rPr>
                        <a:t>を使用してブログを作りました。</a:t>
                      </a:r>
                    </a:p>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＊ブログに</a:t>
                      </a:r>
                      <a:r>
                        <a:rPr lang="en-US" altLang="ja-JP" sz="1800" dirty="0" err="1" smtClean="0">
                          <a:latin typeface="+mn-lt"/>
                          <a:ea typeface="Calibri"/>
                          <a:cs typeface="Calibri"/>
                          <a:sym typeface="Calibri"/>
                        </a:rPr>
                        <a:t>ElasticIP</a:t>
                      </a:r>
                      <a:r>
                        <a:rPr lang="ja-JP" altLang="en-US" sz="1800" dirty="0" smtClean="0">
                          <a:latin typeface="+mn-lt"/>
                          <a:ea typeface="Calibri"/>
                          <a:cs typeface="Calibri"/>
                          <a:sym typeface="Calibri"/>
                        </a:rPr>
                        <a:t>を設定しました。ドメイン名を割り振るのもできるのです。</a:t>
                      </a:r>
                    </a:p>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＊ローカル</a:t>
                      </a:r>
                      <a:r>
                        <a:rPr lang="en-US" altLang="ja-JP" sz="1800" dirty="0" smtClean="0">
                          <a:latin typeface="+mn-lt"/>
                          <a:ea typeface="Calibri"/>
                          <a:cs typeface="Calibri"/>
                          <a:sym typeface="Calibri"/>
                        </a:rPr>
                        <a:t>DB</a:t>
                      </a:r>
                      <a:r>
                        <a:rPr lang="ja-JP" altLang="en-US" sz="1800" dirty="0" smtClean="0">
                          <a:latin typeface="+mn-lt"/>
                          <a:ea typeface="Calibri"/>
                          <a:cs typeface="Calibri"/>
                          <a:sym typeface="Calibri"/>
                        </a:rPr>
                        <a:t>に代わって</a:t>
                      </a:r>
                      <a:r>
                        <a:rPr lang="en-US" altLang="ja-JP" sz="1800" dirty="0" smtClean="0">
                          <a:latin typeface="+mn-lt"/>
                          <a:ea typeface="Calibri"/>
                          <a:cs typeface="Calibri"/>
                          <a:sym typeface="Calibri"/>
                        </a:rPr>
                        <a:t>AWS</a:t>
                      </a:r>
                      <a:r>
                        <a:rPr lang="ja-JP" altLang="en-US" sz="1800" dirty="0" smtClean="0">
                          <a:latin typeface="+mn-lt"/>
                          <a:ea typeface="Calibri"/>
                          <a:cs typeface="Calibri"/>
                          <a:sym typeface="Calibri"/>
                        </a:rPr>
                        <a:t>の</a:t>
                      </a:r>
                      <a:r>
                        <a:rPr lang="en-US" altLang="ja-JP" sz="1800" dirty="0" smtClean="0">
                          <a:latin typeface="+mn-lt"/>
                          <a:ea typeface="Calibri"/>
                          <a:cs typeface="Calibri"/>
                          <a:sym typeface="Calibri"/>
                        </a:rPr>
                        <a:t>RDS</a:t>
                      </a:r>
                      <a:r>
                        <a:rPr lang="ja-JP" altLang="en-US" sz="1800" dirty="0" smtClean="0">
                          <a:latin typeface="+mn-lt"/>
                          <a:ea typeface="Calibri"/>
                          <a:cs typeface="Calibri"/>
                          <a:sym typeface="Calibri"/>
                        </a:rPr>
                        <a:t>を使用しました。</a:t>
                      </a:r>
                    </a:p>
                    <a:p>
                      <a:pPr marL="0" marR="0" lvl="0" indent="0" algn="just" rtl="0">
                        <a:spcBef>
                          <a:spcPts val="0"/>
                        </a:spcBef>
                        <a:spcAft>
                          <a:spcPts val="0"/>
                        </a:spcAft>
                        <a:buClr>
                          <a:schemeClr val="dk1"/>
                        </a:buClr>
                        <a:buSzPts val="1800"/>
                        <a:buFont typeface="Calibri"/>
                        <a:buNone/>
                      </a:pPr>
                      <a:r>
                        <a:rPr lang="ja-JP" altLang="en-US" sz="1800" dirty="0" smtClean="0">
                          <a:latin typeface="+mn-lt"/>
                          <a:ea typeface="Calibri"/>
                          <a:cs typeface="Calibri"/>
                          <a:sym typeface="Calibri"/>
                        </a:rPr>
                        <a:t>＊その上、</a:t>
                      </a:r>
                      <a:r>
                        <a:rPr lang="en-US" altLang="ja-JP" sz="1800" dirty="0" smtClean="0">
                          <a:latin typeface="+mn-lt"/>
                          <a:ea typeface="Calibri"/>
                          <a:cs typeface="Calibri"/>
                          <a:sym typeface="Calibri"/>
                        </a:rPr>
                        <a:t>VPC</a:t>
                      </a:r>
                      <a:r>
                        <a:rPr lang="ja-JP" altLang="en-US" sz="1800" dirty="0" err="1" smtClean="0">
                          <a:latin typeface="+mn-lt"/>
                          <a:ea typeface="Calibri"/>
                          <a:cs typeface="Calibri"/>
                          <a:sym typeface="Calibri"/>
                        </a:rPr>
                        <a:t>、</a:t>
                      </a:r>
                      <a:r>
                        <a:rPr lang="ja-JP" altLang="en-US" sz="1800" dirty="0" smtClean="0">
                          <a:latin typeface="+mn-lt"/>
                          <a:ea typeface="Calibri"/>
                          <a:cs typeface="Calibri"/>
                          <a:sym typeface="Calibri"/>
                        </a:rPr>
                        <a:t>サブネット、セキュリティグループ、</a:t>
                      </a:r>
                      <a:r>
                        <a:rPr lang="en-US" altLang="ja-JP" sz="1800" dirty="0" smtClean="0">
                          <a:latin typeface="+mn-lt"/>
                          <a:ea typeface="Calibri"/>
                          <a:cs typeface="Calibri"/>
                          <a:sym typeface="Calibri"/>
                        </a:rPr>
                        <a:t>SSL/TLS</a:t>
                      </a:r>
                      <a:r>
                        <a:rPr lang="ja-JP" altLang="en-US" sz="1800" dirty="0" smtClean="0">
                          <a:latin typeface="+mn-lt"/>
                          <a:ea typeface="Calibri"/>
                          <a:cs typeface="Calibri"/>
                          <a:sym typeface="Calibri"/>
                        </a:rPr>
                        <a:t>による暗号化などの設定も理解できました。</a:t>
                      </a: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8"/>
          <p:cNvGraphicFramePr/>
          <p:nvPr>
            <p:extLst>
              <p:ext uri="{D42A27DB-BD31-4B8C-83A1-F6EECF244321}">
                <p14:modId xmlns:p14="http://schemas.microsoft.com/office/powerpoint/2010/main" val="1207348093"/>
              </p:ext>
            </p:extLst>
          </p:nvPr>
        </p:nvGraphicFramePr>
        <p:xfrm>
          <a:off x="539552" y="764703"/>
          <a:ext cx="8136900" cy="5449829"/>
        </p:xfrm>
        <a:graphic>
          <a:graphicData uri="http://schemas.openxmlformats.org/drawingml/2006/table">
            <a:tbl>
              <a:tblPr firstRow="1" bandRow="1">
                <a:noFill/>
                <a:tableStyleId>{66C42280-5C47-4008-A09D-A2907F23F7EB}</a:tableStyleId>
              </a:tblPr>
              <a:tblGrid>
                <a:gridCol w="4068450">
                  <a:extLst>
                    <a:ext uri="{9D8B030D-6E8A-4147-A177-3AD203B41FA5}">
                      <a16:colId xmlns:a16="http://schemas.microsoft.com/office/drawing/2014/main" val="20000"/>
                    </a:ext>
                  </a:extLst>
                </a:gridCol>
                <a:gridCol w="4068450">
                  <a:extLst>
                    <a:ext uri="{9D8B030D-6E8A-4147-A177-3AD203B41FA5}">
                      <a16:colId xmlns:a16="http://schemas.microsoft.com/office/drawing/2014/main" val="20001"/>
                    </a:ext>
                  </a:extLst>
                </a:gridCol>
              </a:tblGrid>
              <a:tr h="915462">
                <a:tc>
                  <a:txBody>
                    <a:bodyPr/>
                    <a:lstStyle/>
                    <a:p>
                      <a:pPr marL="0" marR="0" lvl="0" indent="0" algn="ctr" rtl="0">
                        <a:spcBef>
                          <a:spcPts val="0"/>
                        </a:spcBef>
                        <a:spcAft>
                          <a:spcPts val="0"/>
                        </a:spcAft>
                        <a:buNone/>
                      </a:pPr>
                      <a:r>
                        <a:rPr lang="ja-JP" sz="1800">
                          <a:latin typeface="Arial"/>
                          <a:ea typeface="Arial"/>
                          <a:cs typeface="Arial"/>
                          <a:sym typeface="Arial"/>
                        </a:rPr>
                        <a:t>やったこと</a:t>
                      </a:r>
                      <a:endParaRPr sz="180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ja-JP" sz="1800">
                          <a:latin typeface="Arial"/>
                          <a:ea typeface="Arial"/>
                          <a:cs typeface="Arial"/>
                          <a:sym typeface="Arial"/>
                        </a:rPr>
                        <a:t>わかったこと</a:t>
                      </a:r>
                      <a:endParaRPr sz="180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4534367">
                <a:tc>
                  <a:txBody>
                    <a:bodyPr/>
                    <a:lstStyle/>
                    <a:p>
                      <a:pPr marL="0" marR="0" lvl="0" indent="0" algn="l" rtl="0">
                        <a:spcBef>
                          <a:spcPts val="0"/>
                        </a:spcBef>
                        <a:spcAft>
                          <a:spcPts val="0"/>
                        </a:spcAft>
                        <a:buClr>
                          <a:schemeClr val="dk1"/>
                        </a:buClr>
                        <a:buSzPts val="1800"/>
                        <a:buFont typeface="Calibri"/>
                        <a:buNone/>
                      </a:pPr>
                      <a:r>
                        <a:rPr lang="ja-JP" altLang="en-US" sz="1800" dirty="0">
                          <a:latin typeface="Arial"/>
                          <a:ea typeface="Arial"/>
                          <a:cs typeface="Arial"/>
                          <a:sym typeface="Arial"/>
                        </a:rPr>
                        <a:t>２</a:t>
                      </a:r>
                      <a:r>
                        <a:rPr lang="ja-JP" sz="1800" dirty="0" smtClean="0">
                          <a:latin typeface="Arial"/>
                          <a:ea typeface="Arial"/>
                          <a:cs typeface="Arial"/>
                          <a:sym typeface="Arial"/>
                        </a:rPr>
                        <a:t>. </a:t>
                      </a:r>
                      <a:r>
                        <a:rPr lang="en-US" altLang="ja-JP" sz="1800" dirty="0" smtClean="0">
                          <a:latin typeface="Arial"/>
                          <a:ea typeface="Arial"/>
                          <a:cs typeface="Arial"/>
                          <a:sym typeface="Arial"/>
                        </a:rPr>
                        <a:t>AWS</a:t>
                      </a:r>
                      <a:r>
                        <a:rPr lang="ja-JP" altLang="en-US" sz="1800" dirty="0" smtClean="0">
                          <a:latin typeface="Arial"/>
                          <a:ea typeface="Arial"/>
                          <a:cs typeface="Arial"/>
                          <a:sym typeface="Arial"/>
                        </a:rPr>
                        <a:t>超入門本以外</a:t>
                      </a:r>
                    </a:p>
                    <a:p>
                      <a:pPr marL="0" marR="0" lvl="0" indent="0" algn="l"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　　</a:t>
                      </a:r>
                      <a:endParaRPr sz="1800" dirty="0">
                        <a:latin typeface="Arial"/>
                        <a:ea typeface="Arial"/>
                        <a:cs typeface="Arial"/>
                        <a:sym typeface="Arial"/>
                      </a:endParaRPr>
                    </a:p>
                  </a:txBody>
                  <a:tcPr marL="91450" marR="91450" marT="45725" marB="45725"/>
                </a:tc>
                <a:tc>
                  <a:txBody>
                    <a:bodyPr/>
                    <a:lstStyle/>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a:t>
                      </a:r>
                      <a:r>
                        <a:rPr lang="en-US" altLang="ja-JP" sz="1800" dirty="0" smtClean="0">
                          <a:latin typeface="Arial"/>
                          <a:ea typeface="Arial"/>
                          <a:cs typeface="Arial"/>
                          <a:sym typeface="Arial"/>
                        </a:rPr>
                        <a:t>VPN</a:t>
                      </a:r>
                      <a:r>
                        <a:rPr lang="ja-JP" altLang="en-US" sz="1800" dirty="0" smtClean="0">
                          <a:latin typeface="Arial"/>
                          <a:ea typeface="Arial"/>
                          <a:cs typeface="Arial"/>
                          <a:sym typeface="Arial"/>
                        </a:rPr>
                        <a:t>から</a:t>
                      </a:r>
                      <a:r>
                        <a:rPr lang="en-US" altLang="ja-JP" sz="1800" dirty="0" smtClean="0">
                          <a:latin typeface="Arial"/>
                          <a:ea typeface="Arial"/>
                          <a:cs typeface="Arial"/>
                          <a:sym typeface="Arial"/>
                        </a:rPr>
                        <a:t>AWS</a:t>
                      </a:r>
                      <a:r>
                        <a:rPr lang="ja-JP" altLang="en-US" sz="1800" dirty="0" smtClean="0">
                          <a:latin typeface="Arial"/>
                          <a:ea typeface="Arial"/>
                          <a:cs typeface="Arial"/>
                          <a:sym typeface="Arial"/>
                        </a:rPr>
                        <a:t>の</a:t>
                      </a:r>
                      <a:r>
                        <a:rPr lang="en-US" altLang="ja-JP" sz="1800" dirty="0" smtClean="0">
                          <a:latin typeface="Arial"/>
                          <a:ea typeface="Arial"/>
                          <a:cs typeface="Arial"/>
                          <a:sym typeface="Arial"/>
                        </a:rPr>
                        <a:t>VPC</a:t>
                      </a:r>
                      <a:r>
                        <a:rPr lang="ja-JP" altLang="en-US" sz="1800" dirty="0" err="1" smtClean="0">
                          <a:latin typeface="Arial"/>
                          <a:ea typeface="Arial"/>
                          <a:cs typeface="Arial"/>
                          <a:sym typeface="Arial"/>
                        </a:rPr>
                        <a:t>への</a:t>
                      </a:r>
                      <a:r>
                        <a:rPr lang="ja-JP" altLang="en-US" sz="1800" dirty="0" smtClean="0">
                          <a:latin typeface="Arial"/>
                          <a:ea typeface="Arial"/>
                          <a:cs typeface="Arial"/>
                          <a:sym typeface="Arial"/>
                        </a:rPr>
                        <a:t>流れや</a:t>
                      </a:r>
                      <a:r>
                        <a:rPr lang="en-US" altLang="ja-JP" sz="1800" dirty="0" smtClean="0">
                          <a:latin typeface="Arial"/>
                          <a:ea typeface="Arial"/>
                          <a:cs typeface="Arial"/>
                          <a:sym typeface="Arial"/>
                        </a:rPr>
                        <a:t>VPC</a:t>
                      </a:r>
                      <a:r>
                        <a:rPr lang="ja-JP" altLang="en-US" sz="1800" dirty="0" smtClean="0">
                          <a:latin typeface="Arial"/>
                          <a:ea typeface="Arial"/>
                          <a:cs typeface="Arial"/>
                          <a:sym typeface="Arial"/>
                        </a:rPr>
                        <a:t>からインターネットへの流れなどについて説明していただきました。</a:t>
                      </a:r>
                    </a:p>
                    <a:p>
                      <a:pPr marL="0" marR="0" lvl="0" indent="0" algn="just" rtl="0">
                        <a:spcBef>
                          <a:spcPts val="0"/>
                        </a:spcBef>
                        <a:spcAft>
                          <a:spcPts val="0"/>
                        </a:spcAft>
                        <a:buClr>
                          <a:schemeClr val="dk1"/>
                        </a:buClr>
                        <a:buSzPts val="1800"/>
                        <a:buFont typeface="Calibri"/>
                        <a:buNone/>
                      </a:pP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＊ユーザーを管理機能、権限を付与操作、</a:t>
                      </a:r>
                      <a:r>
                        <a:rPr lang="en-US" altLang="ja-JP" sz="1800" dirty="0" smtClean="0">
                          <a:latin typeface="Arial"/>
                          <a:ea typeface="Arial"/>
                          <a:cs typeface="Arial"/>
                          <a:sym typeface="Arial"/>
                        </a:rPr>
                        <a:t>Lambda</a:t>
                      </a:r>
                      <a:r>
                        <a:rPr lang="ja-JP" altLang="en-US" sz="1800" dirty="0" smtClean="0">
                          <a:latin typeface="Arial"/>
                          <a:ea typeface="Arial"/>
                          <a:cs typeface="Arial"/>
                          <a:sym typeface="Arial"/>
                        </a:rPr>
                        <a:t>でサーバーの起動アラーム・停止アラームを設定できる機能などといった</a:t>
                      </a:r>
                      <a:r>
                        <a:rPr lang="en-US" altLang="ja-JP" sz="1800" dirty="0" smtClean="0">
                          <a:latin typeface="Arial"/>
                          <a:ea typeface="Arial"/>
                          <a:cs typeface="Arial"/>
                          <a:sym typeface="Arial"/>
                        </a:rPr>
                        <a:t>AWS</a:t>
                      </a:r>
                      <a:r>
                        <a:rPr lang="ja-JP" altLang="en-US" sz="1800" dirty="0" smtClean="0">
                          <a:latin typeface="Arial"/>
                          <a:ea typeface="Arial"/>
                          <a:cs typeface="Arial"/>
                          <a:sym typeface="Arial"/>
                        </a:rPr>
                        <a:t>の色々な機能を教えていただきました。</a:t>
                      </a:r>
                    </a:p>
                    <a:p>
                      <a:pPr marL="0" marR="0" lvl="0" indent="0" algn="just" rtl="0">
                        <a:spcBef>
                          <a:spcPts val="0"/>
                        </a:spcBef>
                        <a:spcAft>
                          <a:spcPts val="0"/>
                        </a:spcAft>
                        <a:buClr>
                          <a:schemeClr val="dk1"/>
                        </a:buClr>
                        <a:buSzPts val="1800"/>
                        <a:buFont typeface="Calibri"/>
                        <a:buNone/>
                      </a:pP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a:t>
                      </a:r>
                      <a:r>
                        <a:rPr lang="en-US" altLang="ja-JP" sz="1800" dirty="0" smtClean="0">
                          <a:latin typeface="Arial"/>
                          <a:ea typeface="Arial"/>
                          <a:cs typeface="Arial"/>
                          <a:sym typeface="Arial"/>
                        </a:rPr>
                        <a:t>Auto Scaling</a:t>
                      </a:r>
                      <a:r>
                        <a:rPr lang="ja-JP" altLang="en-US" sz="1800" dirty="0" err="1" smtClean="0">
                          <a:latin typeface="Arial"/>
                          <a:ea typeface="Arial"/>
                          <a:cs typeface="Arial"/>
                          <a:sym typeface="Arial"/>
                        </a:rPr>
                        <a:t>、</a:t>
                      </a:r>
                      <a:r>
                        <a:rPr lang="en-US" altLang="ja-JP" sz="1800" dirty="0" err="1" smtClean="0">
                          <a:latin typeface="Arial"/>
                          <a:ea typeface="Arial"/>
                          <a:cs typeface="Arial"/>
                          <a:sym typeface="Arial"/>
                        </a:rPr>
                        <a:t>CloudFormation</a:t>
                      </a:r>
                      <a:r>
                        <a:rPr lang="ja-JP" altLang="en-US" sz="1800" dirty="0" smtClean="0">
                          <a:latin typeface="Arial"/>
                          <a:ea typeface="Arial"/>
                          <a:cs typeface="Arial"/>
                          <a:sym typeface="Arial"/>
                        </a:rPr>
                        <a:t>という２つのサーバーは何をできるかメリットが何かをわかりました。</a:t>
                      </a:r>
                      <a:endParaRPr lang="ja-JP" altLang="en-US" sz="18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8"/>
          <p:cNvGraphicFramePr/>
          <p:nvPr>
            <p:extLst>
              <p:ext uri="{D42A27DB-BD31-4B8C-83A1-F6EECF244321}">
                <p14:modId xmlns:p14="http://schemas.microsoft.com/office/powerpoint/2010/main" val="279456135"/>
              </p:ext>
            </p:extLst>
          </p:nvPr>
        </p:nvGraphicFramePr>
        <p:xfrm>
          <a:off x="539552" y="764703"/>
          <a:ext cx="8136900" cy="5449829"/>
        </p:xfrm>
        <a:graphic>
          <a:graphicData uri="http://schemas.openxmlformats.org/drawingml/2006/table">
            <a:tbl>
              <a:tblPr firstRow="1" bandRow="1">
                <a:noFill/>
                <a:tableStyleId>{66C42280-5C47-4008-A09D-A2907F23F7EB}</a:tableStyleId>
              </a:tblPr>
              <a:tblGrid>
                <a:gridCol w="4068450">
                  <a:extLst>
                    <a:ext uri="{9D8B030D-6E8A-4147-A177-3AD203B41FA5}">
                      <a16:colId xmlns:a16="http://schemas.microsoft.com/office/drawing/2014/main" val="20000"/>
                    </a:ext>
                  </a:extLst>
                </a:gridCol>
                <a:gridCol w="4068450">
                  <a:extLst>
                    <a:ext uri="{9D8B030D-6E8A-4147-A177-3AD203B41FA5}">
                      <a16:colId xmlns:a16="http://schemas.microsoft.com/office/drawing/2014/main" val="20001"/>
                    </a:ext>
                  </a:extLst>
                </a:gridCol>
              </a:tblGrid>
              <a:tr h="915462">
                <a:tc>
                  <a:txBody>
                    <a:bodyPr/>
                    <a:lstStyle/>
                    <a:p>
                      <a:pPr marL="0" marR="0" lvl="0" indent="0" algn="ctr" rtl="0">
                        <a:spcBef>
                          <a:spcPts val="0"/>
                        </a:spcBef>
                        <a:spcAft>
                          <a:spcPts val="0"/>
                        </a:spcAft>
                        <a:buNone/>
                      </a:pPr>
                      <a:r>
                        <a:rPr lang="ja-JP" sz="1800">
                          <a:latin typeface="Arial"/>
                          <a:ea typeface="Arial"/>
                          <a:cs typeface="Arial"/>
                          <a:sym typeface="Arial"/>
                        </a:rPr>
                        <a:t>やったこと</a:t>
                      </a:r>
                      <a:endParaRPr sz="180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ja-JP" sz="1800">
                          <a:latin typeface="Arial"/>
                          <a:ea typeface="Arial"/>
                          <a:cs typeface="Arial"/>
                          <a:sym typeface="Arial"/>
                        </a:rPr>
                        <a:t>わかったこと</a:t>
                      </a:r>
                      <a:endParaRPr sz="180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4534367">
                <a:tc>
                  <a:txBody>
                    <a:bodyPr/>
                    <a:lstStyle/>
                    <a:p>
                      <a:pPr marL="0" marR="0" lvl="0" indent="0" algn="l" rtl="0">
                        <a:spcBef>
                          <a:spcPts val="0"/>
                        </a:spcBef>
                        <a:spcAft>
                          <a:spcPts val="0"/>
                        </a:spcAft>
                        <a:buClr>
                          <a:schemeClr val="dk1"/>
                        </a:buClr>
                        <a:buSzPts val="1800"/>
                        <a:buFont typeface="Calibri"/>
                        <a:buNone/>
                      </a:pPr>
                      <a:r>
                        <a:rPr lang="ja-JP" altLang="en-US" sz="1800" dirty="0">
                          <a:latin typeface="Arial"/>
                          <a:ea typeface="Arial"/>
                          <a:cs typeface="Arial"/>
                          <a:sym typeface="Arial"/>
                        </a:rPr>
                        <a:t>３</a:t>
                      </a:r>
                      <a:r>
                        <a:rPr lang="ja-JP" sz="1800" dirty="0" smtClean="0">
                          <a:latin typeface="Arial"/>
                          <a:ea typeface="Arial"/>
                          <a:cs typeface="Arial"/>
                          <a:sym typeface="Arial"/>
                        </a:rPr>
                        <a:t>. </a:t>
                      </a:r>
                      <a:r>
                        <a:rPr lang="en-US" altLang="ja-JP" sz="1800" dirty="0" err="1" smtClean="0">
                          <a:latin typeface="Arial"/>
                          <a:ea typeface="Arial"/>
                          <a:cs typeface="Arial"/>
                          <a:sym typeface="Arial"/>
                        </a:rPr>
                        <a:t>Hinemos</a:t>
                      </a:r>
                      <a:r>
                        <a:rPr lang="ja-JP" altLang="en-US" sz="1800" dirty="0" smtClean="0">
                          <a:latin typeface="Arial"/>
                          <a:ea typeface="Arial"/>
                          <a:cs typeface="Arial"/>
                          <a:sym typeface="Arial"/>
                        </a:rPr>
                        <a:t>という運用管理ソフトウェアを研修した内容</a:t>
                      </a:r>
                    </a:p>
                    <a:p>
                      <a:pPr marL="0" marR="0" lvl="0" indent="0" algn="l"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　　</a:t>
                      </a:r>
                      <a:endParaRPr sz="1800" dirty="0">
                        <a:latin typeface="Arial"/>
                        <a:ea typeface="Arial"/>
                        <a:cs typeface="Arial"/>
                        <a:sym typeface="Arial"/>
                      </a:endParaRPr>
                    </a:p>
                  </a:txBody>
                  <a:tcPr marL="91450" marR="91450" marT="45725" marB="45725"/>
                </a:tc>
                <a:tc>
                  <a:txBody>
                    <a:bodyPr/>
                    <a:lstStyle/>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a:t>
                      </a:r>
                      <a:r>
                        <a:rPr lang="en-US" altLang="ja-JP" sz="1800" dirty="0" err="1" smtClean="0">
                          <a:latin typeface="Arial"/>
                          <a:ea typeface="Arial"/>
                          <a:cs typeface="Arial"/>
                          <a:sym typeface="Arial"/>
                        </a:rPr>
                        <a:t>Hinemos</a:t>
                      </a:r>
                      <a:r>
                        <a:rPr lang="ja-JP" altLang="en-US" sz="1800" dirty="0" smtClean="0">
                          <a:latin typeface="Arial"/>
                          <a:ea typeface="Arial"/>
                          <a:cs typeface="Arial"/>
                          <a:sym typeface="Arial"/>
                        </a:rPr>
                        <a:t>の定義・概要・機能種別を紹介していただきました。</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＊その後、実習もできて、</a:t>
                      </a:r>
                      <a:r>
                        <a:rPr lang="en-US" altLang="ja-JP" sz="1800" dirty="0" err="1" smtClean="0">
                          <a:latin typeface="Arial"/>
                          <a:ea typeface="Arial"/>
                          <a:cs typeface="Arial"/>
                          <a:sym typeface="Arial"/>
                        </a:rPr>
                        <a:t>Hinemos</a:t>
                      </a:r>
                      <a:r>
                        <a:rPr lang="ja-JP" altLang="en-US" sz="1800" dirty="0" smtClean="0">
                          <a:latin typeface="Arial"/>
                          <a:ea typeface="Arial"/>
                          <a:cs typeface="Arial"/>
                          <a:sym typeface="Arial"/>
                        </a:rPr>
                        <a:t>の管理画面へのログイン・ログアウト手順に慣れます。</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＊アカウントを作成しました。</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＊カレンダ登録して、設定してみました。</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＊ノードの登録・変更・削除を試してみました。</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＊メール通知を設定しました。</a:t>
                      </a: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a:t>
                      </a:r>
                      <a:r>
                        <a:rPr lang="en-US" altLang="ja-JP" sz="1800" dirty="0" err="1" smtClean="0">
                          <a:latin typeface="Arial"/>
                          <a:ea typeface="Arial"/>
                          <a:cs typeface="Arial"/>
                          <a:sym typeface="Arial"/>
                        </a:rPr>
                        <a:t>Hinemos</a:t>
                      </a:r>
                      <a:r>
                        <a:rPr lang="ja-JP" altLang="en-US" sz="1800" dirty="0" smtClean="0">
                          <a:latin typeface="Arial"/>
                          <a:ea typeface="Arial"/>
                          <a:cs typeface="Arial"/>
                          <a:sym typeface="Arial"/>
                        </a:rPr>
                        <a:t>エージェント監視を設定してみました。</a:t>
                      </a:r>
                      <a:endParaRPr lang="ja-JP" altLang="en-US" sz="18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1897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8"/>
          <p:cNvGraphicFramePr/>
          <p:nvPr>
            <p:extLst>
              <p:ext uri="{D42A27DB-BD31-4B8C-83A1-F6EECF244321}">
                <p14:modId xmlns:p14="http://schemas.microsoft.com/office/powerpoint/2010/main" val="54592675"/>
              </p:ext>
            </p:extLst>
          </p:nvPr>
        </p:nvGraphicFramePr>
        <p:xfrm>
          <a:off x="539552" y="764703"/>
          <a:ext cx="8136900" cy="5449829"/>
        </p:xfrm>
        <a:graphic>
          <a:graphicData uri="http://schemas.openxmlformats.org/drawingml/2006/table">
            <a:tbl>
              <a:tblPr firstRow="1" bandRow="1">
                <a:noFill/>
                <a:tableStyleId>{66C42280-5C47-4008-A09D-A2907F23F7EB}</a:tableStyleId>
              </a:tblPr>
              <a:tblGrid>
                <a:gridCol w="4068450">
                  <a:extLst>
                    <a:ext uri="{9D8B030D-6E8A-4147-A177-3AD203B41FA5}">
                      <a16:colId xmlns:a16="http://schemas.microsoft.com/office/drawing/2014/main" val="20000"/>
                    </a:ext>
                  </a:extLst>
                </a:gridCol>
                <a:gridCol w="4068450">
                  <a:extLst>
                    <a:ext uri="{9D8B030D-6E8A-4147-A177-3AD203B41FA5}">
                      <a16:colId xmlns:a16="http://schemas.microsoft.com/office/drawing/2014/main" val="20001"/>
                    </a:ext>
                  </a:extLst>
                </a:gridCol>
              </a:tblGrid>
              <a:tr h="915462">
                <a:tc>
                  <a:txBody>
                    <a:bodyPr/>
                    <a:lstStyle/>
                    <a:p>
                      <a:pPr marL="0" marR="0" lvl="0" indent="0" algn="ctr" rtl="0">
                        <a:spcBef>
                          <a:spcPts val="0"/>
                        </a:spcBef>
                        <a:spcAft>
                          <a:spcPts val="0"/>
                        </a:spcAft>
                        <a:buNone/>
                      </a:pPr>
                      <a:r>
                        <a:rPr lang="ja-JP" sz="1800">
                          <a:latin typeface="Arial"/>
                          <a:ea typeface="Arial"/>
                          <a:cs typeface="Arial"/>
                          <a:sym typeface="Arial"/>
                        </a:rPr>
                        <a:t>やったこと</a:t>
                      </a:r>
                      <a:endParaRPr sz="180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ja-JP" sz="1800">
                          <a:latin typeface="Arial"/>
                          <a:ea typeface="Arial"/>
                          <a:cs typeface="Arial"/>
                          <a:sym typeface="Arial"/>
                        </a:rPr>
                        <a:t>わかったこと</a:t>
                      </a:r>
                      <a:endParaRPr sz="180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4534367">
                <a:tc>
                  <a:txBody>
                    <a:bodyPr/>
                    <a:lstStyle/>
                    <a:p>
                      <a:pPr marL="0" marR="0" lvl="0" indent="0" algn="l" rtl="0">
                        <a:spcBef>
                          <a:spcPts val="0"/>
                        </a:spcBef>
                        <a:spcAft>
                          <a:spcPts val="0"/>
                        </a:spcAft>
                        <a:buClr>
                          <a:schemeClr val="dk1"/>
                        </a:buClr>
                        <a:buSzPts val="1800"/>
                        <a:buFont typeface="Calibri"/>
                        <a:buNone/>
                      </a:pPr>
                      <a:r>
                        <a:rPr lang="ja-JP" altLang="en-US" sz="1800" dirty="0">
                          <a:latin typeface="Arial"/>
                          <a:ea typeface="Arial"/>
                          <a:cs typeface="Arial"/>
                          <a:sym typeface="Arial"/>
                        </a:rPr>
                        <a:t>４</a:t>
                      </a:r>
                      <a:r>
                        <a:rPr lang="ja-JP" sz="1800" dirty="0" smtClean="0">
                          <a:latin typeface="Arial"/>
                          <a:ea typeface="Arial"/>
                          <a:cs typeface="Arial"/>
                          <a:sym typeface="Arial"/>
                        </a:rPr>
                        <a:t>. </a:t>
                      </a:r>
                      <a:r>
                        <a:rPr lang="ja-JP" altLang="en-US" sz="1800" dirty="0" smtClean="0">
                          <a:latin typeface="Arial"/>
                          <a:ea typeface="Arial"/>
                          <a:cs typeface="Arial"/>
                          <a:sym typeface="Arial"/>
                        </a:rPr>
                        <a:t>要件定義書を作成（１月から）</a:t>
                      </a:r>
                      <a:endParaRPr lang="en-US" altLang="ja-JP" sz="1800" dirty="0" smtClean="0">
                        <a:latin typeface="Arial"/>
                        <a:ea typeface="Arial"/>
                        <a:cs typeface="Arial"/>
                        <a:sym typeface="Arial"/>
                      </a:endParaRPr>
                    </a:p>
                    <a:p>
                      <a:pPr marL="0" marR="0" lvl="0" indent="0" algn="l"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＊福冨さんはオーナーとしてプロジェクトを発注して、我々側は要件定義書や設計や開発などの一つ一つの手順の実施しています。</a:t>
                      </a:r>
                      <a:endParaRPr sz="1800" dirty="0">
                        <a:latin typeface="Arial"/>
                        <a:ea typeface="Arial"/>
                        <a:cs typeface="Arial"/>
                        <a:sym typeface="Arial"/>
                      </a:endParaRPr>
                    </a:p>
                  </a:txBody>
                  <a:tcPr marL="91450" marR="91450" marT="45725" marB="45725"/>
                </a:tc>
                <a:tc>
                  <a:txBody>
                    <a:bodyPr/>
                    <a:lstStyle/>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＊ヒアリングするとき、「ミスなく、もれなく、過不足なく」ということはとても必要です。</a:t>
                      </a: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＊画面遷移図を作ることで、人と同じ考えにすることができる（どんな画面がって、どんな機能があって、どんなボタンがあるなど）。これはとても大切なことです。</a:t>
                      </a: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endParaRPr lang="en-US" altLang="ja-JP" sz="1800" dirty="0" smtClean="0">
                        <a:latin typeface="Arial"/>
                        <a:ea typeface="Arial"/>
                        <a:cs typeface="Arial"/>
                        <a:sym typeface="Arial"/>
                      </a:endParaRPr>
                    </a:p>
                    <a:p>
                      <a:pPr marL="0" marR="0" lvl="0" indent="0" algn="just" rtl="0">
                        <a:spcBef>
                          <a:spcPts val="0"/>
                        </a:spcBef>
                        <a:spcAft>
                          <a:spcPts val="0"/>
                        </a:spcAft>
                        <a:buClr>
                          <a:schemeClr val="dk1"/>
                        </a:buClr>
                        <a:buSzPts val="1800"/>
                        <a:buFont typeface="Calibri"/>
                        <a:buNone/>
                      </a:pPr>
                      <a:r>
                        <a:rPr lang="ja-JP" altLang="en-US" sz="1800" dirty="0" smtClean="0">
                          <a:latin typeface="Arial"/>
                          <a:ea typeface="Arial"/>
                          <a:cs typeface="Arial"/>
                          <a:sym typeface="Arial"/>
                        </a:rPr>
                        <a:t>＊要件定義書を作っていくうちに、矛盾が発生した際には、チーム内で話し合ったり、ＰＭ（プロジェクトマネージャー）などと相談することは必須です。</a:t>
                      </a:r>
                      <a:endParaRPr lang="ja-JP" altLang="en-US" sz="18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567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19"/>
          <p:cNvGraphicFramePr/>
          <p:nvPr>
            <p:extLst>
              <p:ext uri="{D42A27DB-BD31-4B8C-83A1-F6EECF244321}">
                <p14:modId xmlns:p14="http://schemas.microsoft.com/office/powerpoint/2010/main" val="3710925069"/>
              </p:ext>
            </p:extLst>
          </p:nvPr>
        </p:nvGraphicFramePr>
        <p:xfrm>
          <a:off x="539552" y="764705"/>
          <a:ext cx="8136900" cy="5352900"/>
        </p:xfrm>
        <a:graphic>
          <a:graphicData uri="http://schemas.openxmlformats.org/drawingml/2006/table">
            <a:tbl>
              <a:tblPr firstRow="1" bandRow="1">
                <a:noFill/>
                <a:tableStyleId>{66C42280-5C47-4008-A09D-A2907F23F7EB}</a:tableStyleId>
              </a:tblPr>
              <a:tblGrid>
                <a:gridCol w="4068450">
                  <a:extLst>
                    <a:ext uri="{9D8B030D-6E8A-4147-A177-3AD203B41FA5}">
                      <a16:colId xmlns:a16="http://schemas.microsoft.com/office/drawing/2014/main" val="20000"/>
                    </a:ext>
                  </a:extLst>
                </a:gridCol>
                <a:gridCol w="4068450">
                  <a:extLst>
                    <a:ext uri="{9D8B030D-6E8A-4147-A177-3AD203B41FA5}">
                      <a16:colId xmlns:a16="http://schemas.microsoft.com/office/drawing/2014/main" val="20001"/>
                    </a:ext>
                  </a:extLst>
                </a:gridCol>
              </a:tblGrid>
              <a:tr h="1378700">
                <a:tc>
                  <a:txBody>
                    <a:bodyPr/>
                    <a:lstStyle/>
                    <a:p>
                      <a:pPr marL="0" marR="0" lvl="0" indent="0" algn="l" rtl="0">
                        <a:spcBef>
                          <a:spcPts val="0"/>
                        </a:spcBef>
                        <a:spcAft>
                          <a:spcPts val="0"/>
                        </a:spcAft>
                        <a:buNone/>
                      </a:pPr>
                      <a:r>
                        <a:rPr lang="ja-JP" sz="1800" dirty="0">
                          <a:latin typeface="Arial"/>
                          <a:ea typeface="Arial"/>
                          <a:cs typeface="Arial"/>
                          <a:sym typeface="Arial"/>
                        </a:rPr>
                        <a:t>つぎにやること、やりたいこと</a:t>
                      </a:r>
                      <a:endParaRPr sz="1800" dirty="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ja-JP" sz="1800" dirty="0">
                          <a:latin typeface="Arial"/>
                          <a:ea typeface="Arial"/>
                          <a:cs typeface="Arial"/>
                          <a:sym typeface="Arial"/>
                        </a:rPr>
                        <a:t>こまっていること、わからないこと</a:t>
                      </a:r>
                      <a:endParaRPr sz="1800" dirty="0">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3974200">
                <a:tc>
                  <a:txBody>
                    <a:bodyPr/>
                    <a:lstStyle/>
                    <a:p>
                      <a:pPr marL="0" marR="0" lvl="0" indent="0" algn="l" rtl="0">
                        <a:spcBef>
                          <a:spcPts val="0"/>
                        </a:spcBef>
                        <a:spcAft>
                          <a:spcPts val="0"/>
                        </a:spcAft>
                        <a:buNone/>
                      </a:pPr>
                      <a:r>
                        <a:rPr lang="ja-JP" altLang="en-US" sz="1800" dirty="0" smtClean="0">
                          <a:latin typeface="Arial"/>
                          <a:ea typeface="Arial"/>
                          <a:cs typeface="Arial"/>
                          <a:sym typeface="Arial"/>
                        </a:rPr>
                        <a:t>＊今週、基本設計という次の手順を良く完了したい。</a:t>
                      </a:r>
                      <a:endParaRPr lang="en-US" altLang="ja-JP" sz="1800" dirty="0" smtClean="0">
                        <a:latin typeface="Arial"/>
                        <a:ea typeface="Arial"/>
                        <a:cs typeface="Arial"/>
                        <a:sym typeface="Arial"/>
                      </a:endParaRPr>
                    </a:p>
                    <a:p>
                      <a:pPr marL="0" marR="0" lvl="0" indent="0" algn="l" rtl="0">
                        <a:spcBef>
                          <a:spcPts val="0"/>
                        </a:spcBef>
                        <a:spcAft>
                          <a:spcPts val="0"/>
                        </a:spcAft>
                        <a:buNone/>
                      </a:pPr>
                      <a:endParaRPr lang="en-US" altLang="ja-JP" sz="1800" dirty="0" smtClean="0">
                        <a:latin typeface="Arial"/>
                        <a:ea typeface="Arial"/>
                        <a:cs typeface="Arial"/>
                        <a:sym typeface="Arial"/>
                      </a:endParaRPr>
                    </a:p>
                    <a:p>
                      <a:pPr marL="0" marR="0" lvl="0" indent="0" algn="l" rtl="0">
                        <a:spcBef>
                          <a:spcPts val="0"/>
                        </a:spcBef>
                        <a:spcAft>
                          <a:spcPts val="0"/>
                        </a:spcAft>
                        <a:buNone/>
                      </a:pPr>
                      <a:r>
                        <a:rPr lang="ja-JP" altLang="en-US" sz="1800" dirty="0" smtClean="0">
                          <a:latin typeface="Arial"/>
                          <a:ea typeface="Arial"/>
                          <a:cs typeface="Arial"/>
                          <a:sym typeface="Arial"/>
                        </a:rPr>
                        <a:t>＊今月、プロジェクトを良く完成する。</a:t>
                      </a:r>
                      <a:endParaRPr sz="1800" dirty="0" smtClean="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ja-JP" altLang="en-US" sz="1800" dirty="0" smtClean="0">
                          <a:latin typeface="Arial"/>
                          <a:ea typeface="Arial"/>
                          <a:cs typeface="Arial"/>
                          <a:sym typeface="Arial"/>
                        </a:rPr>
                        <a:t>＊要件定義書の全体を作成するのは初めてので、知らないところとか分からないところなどがすごく多かったんです。</a:t>
                      </a:r>
                      <a:endParaRPr lang="en-US" altLang="ja-JP" sz="1800" dirty="0" smtClean="0">
                        <a:latin typeface="Arial"/>
                        <a:ea typeface="Arial"/>
                        <a:cs typeface="Arial"/>
                        <a:sym typeface="Arial"/>
                      </a:endParaRPr>
                    </a:p>
                    <a:p>
                      <a:pPr marL="0" marR="0" lvl="0" indent="0" algn="l" rtl="0">
                        <a:spcBef>
                          <a:spcPts val="0"/>
                        </a:spcBef>
                        <a:spcAft>
                          <a:spcPts val="0"/>
                        </a:spcAft>
                        <a:buNone/>
                      </a:pPr>
                      <a:endParaRPr lang="en-US" altLang="ja-JP" sz="1800" dirty="0" smtClean="0">
                        <a:latin typeface="Arial"/>
                        <a:ea typeface="Arial"/>
                        <a:cs typeface="Arial"/>
                        <a:sym typeface="Arial"/>
                      </a:endParaRPr>
                    </a:p>
                    <a:p>
                      <a:pPr marL="0" marR="0" lvl="0" indent="0" algn="l" rtl="0">
                        <a:spcBef>
                          <a:spcPts val="0"/>
                        </a:spcBef>
                        <a:spcAft>
                          <a:spcPts val="0"/>
                        </a:spcAft>
                        <a:buNone/>
                      </a:pPr>
                      <a:r>
                        <a:rPr lang="ja-JP" altLang="en-US" sz="1800" dirty="0" smtClean="0">
                          <a:latin typeface="Arial"/>
                          <a:ea typeface="Arial"/>
                          <a:cs typeface="Arial"/>
                          <a:sym typeface="Arial"/>
                        </a:rPr>
                        <a:t>＊要件定義書を書くとき、ミスや漏れが多かったです。</a:t>
                      </a:r>
                      <a:endParaRPr lang="en-US" altLang="ja-JP" sz="1800" dirty="0" smtClean="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2669533" y="2418210"/>
            <a:ext cx="4448400" cy="13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JP" sz="6000" dirty="0">
                <a:latin typeface="Meiryo"/>
                <a:ea typeface="Meiryo"/>
                <a:cs typeface="Meiryo"/>
                <a:sym typeface="Meiryo"/>
              </a:rPr>
              <a:t>以上です！</a:t>
            </a:r>
            <a:endParaRPr sz="6000" dirty="0">
              <a:latin typeface="Meiryo"/>
              <a:ea typeface="Meiryo"/>
              <a:cs typeface="Meiryo"/>
              <a:sym typeface="Meiryo"/>
            </a:endParaRPr>
          </a:p>
          <a:p>
            <a:pPr marL="0" lvl="0" indent="0" algn="ctr" rtl="0">
              <a:spcBef>
                <a:spcPts val="0"/>
              </a:spcBef>
              <a:spcAft>
                <a:spcPts val="0"/>
              </a:spcAft>
              <a:buNone/>
            </a:pPr>
            <a:endParaRPr sz="6000" dirty="0">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name="20190823_システム運用">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551</Words>
  <Application>Microsoft Office PowerPoint</Application>
  <PresentationFormat>画面に合わせる (4:3)</PresentationFormat>
  <Paragraphs>56</Paragraphs>
  <Slides>8</Slides>
  <Notes>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Meiryo</vt:lpstr>
      <vt:lpstr>Arial</vt:lpstr>
      <vt:lpstr>Calibri</vt:lpstr>
      <vt:lpstr>20190823_システム運用</vt:lpstr>
      <vt:lpstr>12月度　個人面談 ー　グエン・ミン・フン　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12月度　個人面談 ー　グエン・ミン・フン　ー</dc:title>
  <cp:lastModifiedBy>グエン ミン フン</cp:lastModifiedBy>
  <cp:revision>23</cp:revision>
  <dcterms:modified xsi:type="dcterms:W3CDTF">2020-01-14T04:03:47Z</dcterms:modified>
</cp:coreProperties>
</file>