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74011" cy="35016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바꿀 코드를 입력할 필드 하나와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변환 결과를 출력할 필드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양쪽의 프로그래밍 언어를 선택할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셀렉트박스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중앙 하단에 코드 변환을 실행하도록 하는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좌측 하단에 파일을 등록할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하단에 결과 파일을 다운받을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24070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언어 선택 셀렉트박스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6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6324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16862" cy="720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 셀렉트박스를 클릭 시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호환 언어 </a:t>
            </a:r>
            <a:r>
              <a:rPr lang="en-US" altLang="ko-KR" sz="1400"/>
              <a:t>5</a:t>
            </a:r>
            <a:r>
              <a:rPr lang="ko-KR" altLang="en-US" sz="1400"/>
              <a:t>개인 </a:t>
            </a:r>
            <a:r>
              <a:rPr lang="en-US" altLang="ko-KR" sz="1400"/>
              <a:t>C, C++, C#, Python, Java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옵션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851635" y="2687663"/>
            <a:ext cx="2192365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C++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C#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Python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Java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88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8996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1000" y="2188899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4951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언어 선택 오류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72864" y="1609880"/>
            <a:ext cx="5223136" cy="1577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직사각형 1"/>
          <p:cNvSpPr/>
          <p:nvPr/>
        </p:nvSpPr>
        <p:spPr>
          <a:xfrm>
            <a:off x="929708" y="1610245"/>
            <a:ext cx="6470808" cy="18187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변환할 수 없습니다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언어선택을 하지 않고 변환 시도 하였기 때문에 변환할 수 없습니다.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477249" y="1125823"/>
            <a:ext cx="3247870" cy="27628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TextBox 16"/>
          <p:cNvSpPr txBox="1"/>
          <p:nvPr/>
        </p:nvSpPr>
        <p:spPr>
          <a:xfrm>
            <a:off x="8374148" y="1677899"/>
            <a:ext cx="3817850" cy="1158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선택을 하지 않고 변환을 시도 했을 시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오류 메시지가 출력됩니다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 확인 버튼을 클릭 시 오류 메시지가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사라집니다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278" y="1909116"/>
            <a:ext cx="295275" cy="295275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641455" y="3089425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확인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등록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열기 버튼을 누르면 시스템에서</a:t>
            </a:r>
            <a:endParaRPr lang="en-US" altLang="ko-KR" sz="1400" dirty="0"/>
          </a:p>
          <a:p>
            <a:r>
              <a:rPr lang="ko-KR" altLang="en-US" sz="1400" dirty="0"/>
              <a:t>파일을 등록할 수 있는 창 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A316C-670D-0EDB-A453-0E152F1FDB09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BE721-B1F8-3AA7-1F2F-3D96D1AE2993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21B0B-8705-FF31-C746-6D05B188F6B1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13451-377B-CB26-71EE-B1350FDC253D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29D97-437C-F1F2-738B-55EC0EF60121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88DA-F7AB-E844-29D9-B81AF42E6BC5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20CF1-5F09-6623-5EEA-74CC050D75FE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E2D6F-E041-0833-66C5-8CE64D0AF56E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A38462-6677-E7DE-6629-58299CA6B1B6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다운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 버튼을 누르면 변환된 파일을</a:t>
            </a:r>
            <a:endParaRPr lang="en-US" altLang="ko-KR" sz="1400" dirty="0"/>
          </a:p>
          <a:p>
            <a:r>
              <a:rPr lang="ko-KR" altLang="en-US" sz="1400" dirty="0"/>
              <a:t>저장할 수 있는 창 표시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8EF4-A932-8FF5-F169-9919B4C7D716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6962B-8635-D308-1F0D-DAAAA8AAE4C1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561398-7939-C4D1-FE6B-E58CA26E2EEF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F6750-0BF5-0D15-C6B1-5C5EAAABE750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CFF90-3071-4A78-A5DC-17E423D164BE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6B9C5-2D5A-C359-33E9-819193E4CEF7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61CF8-A79F-6A4F-759A-AC4C137BC56A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A1ABE-64FB-92E4-0484-995CBB4AF838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C7290-80B1-3241-4DDE-A33530433421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865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278736" cy="9394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코드를 변환하고 저장까지 완료했을 때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다시 기본 사이트 화면으로 돌아옵니다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</ep:Words>
  <ep:PresentationFormat>와이드스크린</ep:PresentationFormat>
  <ep:Paragraphs>74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언어 선택 오류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2022-10-05T05:45:51.000</dcterms:created>
  <dc:creator>seoil</dc:creator>
  <cp:lastModifiedBy>Administrator</cp:lastModifiedBy>
  <dcterms:modified xsi:type="dcterms:W3CDTF">2022-10-16T14:08:16.164</dcterms:modified>
  <cp:revision>15</cp:revision>
  <dc:title>PowerPoint 프레젠테이션</dc:title>
  <cp:version>1000.0000.01</cp:version>
</cp:coreProperties>
</file>