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7.5153955360227773E-2"/>
          <c:y val="2.9936480109751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9135610711495291"/>
          <c:y val="9.6241237518188366E-4"/>
          <c:w val="0.42071883563916701"/>
          <c:h val="0.9947609476091392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ABE-4087-8149-F04D9776C4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BE-4087-8149-F04D9776C4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ABE-4087-8149-F04D9776C47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ABE-4087-8149-F04D9776C47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98-449B-A23F-2154E1E7A58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7425634654359623"/>
          <c:y val="9.6241237518188225E-4"/>
          <c:w val="0.31743044038973478"/>
          <c:h val="0.999037587624818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F9A59-CFDC-42D9-B0C5-6A3ED7736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4723B3-25F9-4DF9-BEA8-2C005F5F9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6F63E-81FD-4A7A-A294-6874E34A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D6208-0B75-4660-BD6F-4FF20382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2697B9-2954-48CB-BE83-AD563662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7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C9831-9DB2-4CD4-A558-8BF81118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F09962-D125-4AB7-9012-93CE22C59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E5A6B-20BC-4EDD-92AE-C5DFA667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DD2E3-E89A-4C43-906F-E91D694F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58A3A-457D-4C3D-A6C4-8AEC7902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01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3F2905-A355-4FF9-8FBA-68773D3A6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B02BB5-175C-4555-901F-3424FE7BF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376DC-EFF2-4DC1-A508-D894176D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6429A-B5C8-4402-AE4E-BF05BD41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2605F-CB51-4D94-B20E-36186F57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1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03986-45E2-491A-9AD5-312828B6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06D9D-C0B7-48B1-A781-A392C151A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6BA82A-819C-441F-B975-FBFC9872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D584F-8060-41F7-A220-421F6FEF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9B7BD-AA73-43C6-B56F-5A360758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9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63F25-5119-4C1A-B056-56ACAE95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E07697-02BE-4B2F-9A9F-3E3C5424A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6D59D-1BC8-46FC-B320-F2E870F8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70DC90-799B-4F8C-9746-935FDE9E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DA830-3303-487D-BEFC-9EC52108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1A13E-7FBC-4B17-A8D6-67F210B0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3C5DB-2CB0-4E84-AAE4-0B647EA4C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93F2D5-6790-464A-90A7-E90D550B8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64FF1F-1104-448C-A27C-FBDDBB8C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E1925A-DF39-44C4-B66B-E5483BAE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35A952-ECDE-4284-BA26-DC42E53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36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26EE4-80C7-46C7-B16E-98948FBC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46494A-59FF-42E4-B8B2-D40AA19C4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5D72D8-C723-4C9C-8814-CC309B8DD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973EC6-0774-462A-BD11-7ADE32965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1E2284-F69C-4BBF-9B24-C6F99EC7C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3BBA98-5726-480E-9AAB-635EC8C7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BF34D4-D73C-4C60-8506-DC0E0933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9298AC-EC56-4C0A-B14E-89291360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18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3E101-3367-4F6E-B145-C7B287E0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9344F6-CF8A-448E-B149-C616BFD4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1A3074-6F93-4B7C-A05D-3BDB3E75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27DD9D-B6A5-40DB-A2AB-51EE851D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92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FF33E2-3C57-49A7-954A-F1EC6CE8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D74946-E4DE-4202-BE3E-32DDD2CD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361B74-0C1B-4A6F-A005-9450DA27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6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C05A2-7BAC-4A20-9771-57DB1494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59D65-B4B7-466E-B931-5451CCCA8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21BDCF-3AD5-45B2-9320-D223DADFB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C008AB-4D02-4805-8494-134C21CD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CC6CB-5884-4536-BEE6-FB362EA4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1A6382-94FF-439A-B509-525D4014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01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6A01E-434E-4FEA-94CD-E8BF87879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39D9B2-9604-4C4D-B1D7-D667FC050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3C6ABB-81F5-460D-843A-D755A5044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82F09E-B07D-44D9-A4F3-9DC3E48A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CC2F08-1220-47E4-B1CE-C424FCFA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7C68A9-5990-444F-8CB6-C50B62BD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61C0BB-65AC-47DC-8760-88FB87A2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D550E-4C5C-4497-8CFB-4E6AF3849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DA292-DC4E-4366-8EE4-A36129C63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968E16-2CA6-4B8F-8A09-CD2F3DFF8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0E9B2-941A-4232-9157-45F710D11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7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7E83A03-E757-4A60-8D70-7E9C9BF1A4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2120025"/>
              </p:ext>
            </p:extLst>
          </p:nvPr>
        </p:nvGraphicFramePr>
        <p:xfrm>
          <a:off x="1512934" y="1944189"/>
          <a:ext cx="9166131" cy="2969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2501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Ther</dc:creator>
  <cp:lastModifiedBy>Ther</cp:lastModifiedBy>
  <cp:revision>24</cp:revision>
  <dcterms:created xsi:type="dcterms:W3CDTF">2025-07-10T01:07:01Z</dcterms:created>
  <dcterms:modified xsi:type="dcterms:W3CDTF">2025-07-16T09:39:29Z</dcterms:modified>
</cp:coreProperties>
</file>