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DM San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DM Serif Display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adrenaline.com.br/games/pc-games/alto-consumo-de-energia-de-componentes-dos-pcs-e-considerado-um-problema-pelos-usuarios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532218"/>
            <a:ext cx="9815307" cy="311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2"/>
              </a:lnSpc>
            </a:pPr>
            <a:r>
              <a:rPr lang="en-US" b="true" sz="6363" spc="62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REDUZIR O CONSUMO</a:t>
            </a:r>
          </a:p>
          <a:p>
            <a:pPr algn="ctr">
              <a:lnSpc>
                <a:spcPts val="8092"/>
              </a:lnSpc>
            </a:pPr>
            <a:r>
              <a:rPr lang="en-US" b="true" sz="5863" spc="57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EXAGERADO EM MÁQUINAS DE USO PESSOAL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3779889"/>
            <a:chOff x="0" y="0"/>
            <a:chExt cx="368852" cy="9955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995526"/>
            </a:xfrm>
            <a:custGeom>
              <a:avLst/>
              <a:gdLst/>
              <a:ahLst/>
              <a:cxnLst/>
              <a:rect r="r" b="b" t="t" l="l"/>
              <a:pathLst>
                <a:path h="995526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995526"/>
                  </a:lnTo>
                  <a:lnTo>
                    <a:pt x="0" y="99552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014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SUMÁRIO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CONTEXTO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JUSTIFICATIVA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156475" y="2040132"/>
            <a:ext cx="7102825" cy="6610344"/>
          </a:xfrm>
          <a:custGeom>
            <a:avLst/>
            <a:gdLst/>
            <a:ahLst/>
            <a:cxnLst/>
            <a:rect r="r" b="b" t="t" l="l"/>
            <a:pathLst>
              <a:path h="6610344" w="7102825">
                <a:moveTo>
                  <a:pt x="0" y="0"/>
                </a:moveTo>
                <a:lnTo>
                  <a:pt x="7102825" y="0"/>
                </a:lnTo>
                <a:lnTo>
                  <a:pt x="7102825" y="6610344"/>
                </a:lnTo>
                <a:lnTo>
                  <a:pt x="0" y="6610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495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2048278"/>
          </a:xfrm>
          <a:custGeom>
            <a:avLst/>
            <a:gdLst/>
            <a:ahLst/>
            <a:cxnLst/>
            <a:rect r="r" b="b" t="t" l="l"/>
            <a:pathLst>
              <a:path h="2048278" w="9752965">
                <a:moveTo>
                  <a:pt x="0" y="0"/>
                </a:moveTo>
                <a:lnTo>
                  <a:pt x="9752965" y="0"/>
                </a:lnTo>
                <a:lnTo>
                  <a:pt x="9752965" y="2048278"/>
                </a:lnTo>
                <a:lnTo>
                  <a:pt x="0" y="2048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156" t="-86495" r="-49156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2760849"/>
            <a:chOff x="0" y="0"/>
            <a:chExt cx="3682024" cy="10578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1057801"/>
            </a:xfrm>
            <a:custGeom>
              <a:avLst/>
              <a:gdLst/>
              <a:ahLst/>
              <a:cxnLst/>
              <a:rect r="r" b="b" t="t" l="l"/>
              <a:pathLst>
                <a:path h="105780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57801"/>
                  </a:lnTo>
                  <a:lnTo>
                    <a:pt x="0" y="105780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1076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908899" y="6005886"/>
            <a:ext cx="7132181" cy="26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DADOS: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Número de celulares no Brasil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2016: 62,7milhões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2023: 75,7milhões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Aumento de 1,5% nas vendas de computadores em 2024 em relação a 2023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416329" y="6356690"/>
            <a:ext cx="1492569" cy="1602362"/>
          </a:xfrm>
          <a:custGeom>
            <a:avLst/>
            <a:gdLst/>
            <a:ahLst/>
            <a:cxnLst/>
            <a:rect r="r" b="b" t="t" l="l"/>
            <a:pathLst>
              <a:path h="1602362" w="1492569">
                <a:moveTo>
                  <a:pt x="0" y="0"/>
                </a:moveTo>
                <a:lnTo>
                  <a:pt x="1492570" y="0"/>
                </a:lnTo>
                <a:lnTo>
                  <a:pt x="1492570" y="1602363"/>
                </a:lnTo>
                <a:lnTo>
                  <a:pt x="0" y="160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CONTEXTO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34996" y="3624745"/>
            <a:ext cx="8306084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 o aumento no número de aperelhos computacionais, como celulares e computadores, e a evolução no desempenho dessas máquinas um problema vem acompanhando tal evolução.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67511" y="1293430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406999" y="2946565"/>
            <a:ext cx="3474003" cy="647719"/>
            <a:chOff x="0" y="0"/>
            <a:chExt cx="914964" cy="170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68819" y="4032434"/>
            <a:ext cx="13150363" cy="502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 Nos ultimos anos foi possível observar um aumento siginificativo no consumo dos componentes presentes dentro de computadores e celulares.</a:t>
            </a:r>
          </a:p>
          <a:p>
            <a:pPr algn="l">
              <a:lnSpc>
                <a:spcPts val="3311"/>
              </a:lnSpc>
            </a:pPr>
          </a:p>
          <a:p>
            <a:pPr algn="l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Exemplo: </a:t>
            </a:r>
          </a:p>
          <a:p>
            <a:pPr algn="l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GeForce GTX980Ti(2015) - 211W</a:t>
            </a:r>
          </a:p>
          <a:p>
            <a:pPr algn="l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GeForce GTX1080Ti(2017) - 231W</a:t>
            </a:r>
          </a:p>
          <a:p>
            <a:pPr algn="l">
              <a:lnSpc>
                <a:spcPts val="3311"/>
              </a:lnSpc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Geforce RTX 3090Ti(2022) - 445W</a:t>
            </a:r>
          </a:p>
          <a:p>
            <a:pPr algn="l">
              <a:lnSpc>
                <a:spcPts val="3311"/>
              </a:lnSpc>
            </a:pPr>
          </a:p>
          <a:p>
            <a:pPr algn="l" marL="0" indent="0" lvl="0">
              <a:lnSpc>
                <a:spcPts val="3311"/>
              </a:lnSpc>
              <a:spcBef>
                <a:spcPct val="0"/>
              </a:spcBef>
            </a:pPr>
            <a:r>
              <a:rPr lang="en-US" sz="2400" spc="23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Esse aumento gerou preocupação aos usuários, que, segundo uma pesquisa realizada pelo site TechPowerUp em 2022 com 22,040 respondentes: 33,5% das pessoas apontaram que a maior preocupação está relacionada aos impactos que o maior consumo energético pode ter sobre a conta de luz.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01314"/>
            <a:ext cx="10906040" cy="27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SEGUNDO A PESQUISA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87177" y="2357637"/>
            <a:ext cx="8513647" cy="874155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92584" y="4079450"/>
            <a:ext cx="2717750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Gráfico da pesquisa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 TechPowerUp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OBJETIVO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402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Em visão a essa problemática, fica evidente que o consumo de energia pelos aparelhos eletrônicos tem aumentado de maneira exagerada e fica claro a necessidade de haver algum tipo de mecânica capaz de realizar uma econômia de energia. Portanto, o objetivo dessa pesquisa é criar um método para realizar a econômia de energia de aparelhos domésticos.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1002" y="1143000"/>
            <a:ext cx="7241638" cy="108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95"/>
              </a:lnSpc>
            </a:pPr>
            <a:r>
              <a:rPr lang="en-US" b="true" sz="7900" spc="77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JUSTIFICATIVA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8951" y="3756523"/>
            <a:ext cx="6162866" cy="154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 aumento no custo de energia não permite para a maior da população mundial um aumento no consumo dessa energia.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1002" y="5409252"/>
            <a:ext cx="6162866" cy="193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Sendo assim, é importante que haja um mecanismo que auxilie a poupulação a economizar energia durante o uso de computadores, celulares e outros.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3768" y="971550"/>
            <a:ext cx="490046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BIBLIOGRAFIA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28670"/>
            <a:ext cx="18288000" cy="361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2" tooltip="https://www.adrenaline.com.br/games/pc-games/alto-consumo-de-energia-de-componentes-dos-pcs-e-considerado-um-problema-pelos-usuarios/"/>
              </a:rPr>
              <a:t>https://www.adrenaline.com.br/games/pc-games/alto-consumo-de-energia-de-componentes-dos-pcs-e-considerado-um-problema-pelos-usuarios/r paragraph text</a:t>
            </a:r>
          </a:p>
          <a:p>
            <a:pPr algn="ctr">
              <a:lnSpc>
                <a:spcPts val="2859"/>
              </a:lnSpc>
            </a:pPr>
          </a:p>
          <a:p>
            <a:pPr algn="ctr">
              <a:lnSpc>
                <a:spcPts val="2859"/>
              </a:lnSpc>
            </a:pPr>
            <a:r>
              <a:rPr lang="en-US" sz="2199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https://www.cnnbrasil.com.br/economia/negocios/mercado-global-de-computadores-volta-a-crescer-apos-dois-anos-em-queda/#:~:text=Segundo%20levantamento%20da%20International%20Data,voltaram%20aos%20n%C3%ADveis%20pr%C3%A9%2Dpandemia.</a:t>
            </a:r>
          </a:p>
          <a:p>
            <a:pPr algn="ctr">
              <a:lnSpc>
                <a:spcPts val="2859"/>
              </a:lnSpc>
            </a:pPr>
          </a:p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https://gauchazh.clicrbs.com.br/comportamento/noticia/2024/08/brasil-tem-aumento-no-numero-de-domicilios-com-celular-e-internet-aponta-ibge-rs-tem-976-dos-lares-com-aparelho-movel-clzwpr3k301e1014h7wkyimec.html#:~:text=Nos%2078%2C3%20milh%C3%B5es%20de,milh%C3%B5es%20(9%2C5%25).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DAGRy6NH-hY</dc:identifier>
  <dcterms:modified xsi:type="dcterms:W3CDTF">2011-08-01T06:04:30Z</dcterms:modified>
  <cp:revision>1</cp:revision>
  <dc:title>project</dc:title>
</cp:coreProperties>
</file>