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75" r:id="rId6"/>
    <p:sldMasterId id="2147483677" r:id="rId7"/>
    <p:sldMasterId id="2147483679" r:id="rId8"/>
  </p:sldMasterIdLst>
  <p:notesMasterIdLst>
    <p:notesMasterId r:id="rId13"/>
  </p:notesMasterIdLst>
  <p:sldIdLst>
    <p:sldId id="262" r:id="rId9"/>
    <p:sldId id="352" r:id="rId10"/>
    <p:sldId id="353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barriot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1F0"/>
    <a:srgbClr val="10ACEA"/>
    <a:srgbClr val="15B1EF"/>
    <a:srgbClr val="0FA6E3"/>
    <a:srgbClr val="2E9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8" autoAdjust="0"/>
    <p:restoredTop sz="86424" autoAdjust="0"/>
  </p:normalViewPr>
  <p:slideViewPr>
    <p:cSldViewPr>
      <p:cViewPr>
        <p:scale>
          <a:sx n="75" d="100"/>
          <a:sy n="75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F574E-2E85-4C52-A6BA-97C2B2DA0456}" type="doc">
      <dgm:prSet loTypeId="urn:microsoft.com/office/officeart/2005/8/layout/process3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EE673C27-E3A5-4963-8D3A-E76AEB93A6AC}">
      <dgm:prSet phldrT="[Texto]"/>
      <dgm:spPr/>
      <dgm:t>
        <a:bodyPr/>
        <a:lstStyle/>
        <a:p>
          <a:r>
            <a:rPr lang="es-PE" dirty="0" smtClean="0"/>
            <a:t>Recibir Correo</a:t>
          </a:r>
          <a:endParaRPr lang="es-PE" dirty="0"/>
        </a:p>
      </dgm:t>
    </dgm:pt>
    <dgm:pt modelId="{A4293EE4-BD9F-4978-9602-FA821F0AC0C7}" type="parTrans" cxnId="{4EB46581-7ECA-48FA-9A9E-B04DA1163BAD}">
      <dgm:prSet/>
      <dgm:spPr/>
      <dgm:t>
        <a:bodyPr/>
        <a:lstStyle/>
        <a:p>
          <a:endParaRPr lang="es-PE"/>
        </a:p>
      </dgm:t>
    </dgm:pt>
    <dgm:pt modelId="{5EF79790-7F8B-4235-BFDD-B925BEA0663E}" type="sibTrans" cxnId="{4EB46581-7ECA-48FA-9A9E-B04DA1163BAD}">
      <dgm:prSet/>
      <dgm:spPr/>
      <dgm:t>
        <a:bodyPr/>
        <a:lstStyle/>
        <a:p>
          <a:endParaRPr lang="es-PE"/>
        </a:p>
      </dgm:t>
    </dgm:pt>
    <dgm:pt modelId="{EAD9B2ED-F661-4AEF-9811-53E90592FE86}">
      <dgm:prSet phldrT="[Texto]"/>
      <dgm:spPr/>
      <dgm:t>
        <a:bodyPr/>
        <a:lstStyle/>
        <a:p>
          <a:r>
            <a:rPr lang="es-PE" dirty="0" smtClean="0"/>
            <a:t>Mantenimiento Préstamos</a:t>
          </a:r>
          <a:endParaRPr lang="es-PE" dirty="0"/>
        </a:p>
      </dgm:t>
    </dgm:pt>
    <dgm:pt modelId="{28A3B480-C3F6-4427-BB29-3F97047E7A08}" type="parTrans" cxnId="{1BC3030F-9147-4E04-BA56-5478880A2D44}">
      <dgm:prSet/>
      <dgm:spPr/>
      <dgm:t>
        <a:bodyPr/>
        <a:lstStyle/>
        <a:p>
          <a:endParaRPr lang="es-PE"/>
        </a:p>
      </dgm:t>
    </dgm:pt>
    <dgm:pt modelId="{874F0766-EA47-4A1F-9705-E2FC82A8E6B1}" type="sibTrans" cxnId="{1BC3030F-9147-4E04-BA56-5478880A2D44}">
      <dgm:prSet/>
      <dgm:spPr/>
      <dgm:t>
        <a:bodyPr/>
        <a:lstStyle/>
        <a:p>
          <a:endParaRPr lang="es-PE"/>
        </a:p>
      </dgm:t>
    </dgm:pt>
    <dgm:pt modelId="{1923CE6A-3777-43A0-B95B-C9DA01311C19}">
      <dgm:prSet phldrT="[Texto]"/>
      <dgm:spPr/>
      <dgm:t>
        <a:bodyPr/>
        <a:lstStyle/>
        <a:p>
          <a:r>
            <a:rPr lang="es-PE" dirty="0" smtClean="0"/>
            <a:t>Transacción Préstamos</a:t>
          </a:r>
          <a:endParaRPr lang="es-PE" dirty="0"/>
        </a:p>
      </dgm:t>
    </dgm:pt>
    <dgm:pt modelId="{1F8B224D-D26B-41ED-9217-8A919504924A}" type="parTrans" cxnId="{B15E110B-8014-4942-8D37-02B656DB33E1}">
      <dgm:prSet/>
      <dgm:spPr/>
      <dgm:t>
        <a:bodyPr/>
        <a:lstStyle/>
        <a:p>
          <a:endParaRPr lang="es-PE"/>
        </a:p>
      </dgm:t>
    </dgm:pt>
    <dgm:pt modelId="{890C81FB-12CB-425F-A917-8C1295ABE8F8}" type="sibTrans" cxnId="{B15E110B-8014-4942-8D37-02B656DB33E1}">
      <dgm:prSet/>
      <dgm:spPr/>
      <dgm:t>
        <a:bodyPr/>
        <a:lstStyle/>
        <a:p>
          <a:endParaRPr lang="es-PE"/>
        </a:p>
      </dgm:t>
    </dgm:pt>
    <dgm:pt modelId="{C51B85E9-9C82-4080-8C4C-0E2C365A5739}">
      <dgm:prSet phldrT="[Texto]"/>
      <dgm:spPr/>
      <dgm:t>
        <a:bodyPr/>
        <a:lstStyle/>
        <a:p>
          <a:r>
            <a:rPr lang="es-PE" dirty="0" smtClean="0"/>
            <a:t>Transacción Contable Adicional</a:t>
          </a:r>
          <a:endParaRPr lang="es-PE" dirty="0"/>
        </a:p>
      </dgm:t>
    </dgm:pt>
    <dgm:pt modelId="{313607EA-F1AC-4E51-AD85-A484515D6894}" type="parTrans" cxnId="{8939E4B2-2AA9-4AAD-8371-8D6578BE2967}">
      <dgm:prSet/>
      <dgm:spPr/>
      <dgm:t>
        <a:bodyPr/>
        <a:lstStyle/>
        <a:p>
          <a:endParaRPr lang="es-PE"/>
        </a:p>
      </dgm:t>
    </dgm:pt>
    <dgm:pt modelId="{2963B21E-DBA8-4D8F-93E7-4964994ACDD5}" type="sibTrans" cxnId="{8939E4B2-2AA9-4AAD-8371-8D6578BE2967}">
      <dgm:prSet/>
      <dgm:spPr/>
      <dgm:t>
        <a:bodyPr/>
        <a:lstStyle/>
        <a:p>
          <a:endParaRPr lang="es-PE"/>
        </a:p>
      </dgm:t>
    </dgm:pt>
    <dgm:pt modelId="{6A0BE52F-646E-40A4-8793-45C76225950F}">
      <dgm:prSet/>
      <dgm:spPr/>
      <dgm:t>
        <a:bodyPr/>
        <a:lstStyle/>
        <a:p>
          <a:pPr algn="just"/>
          <a:r>
            <a:rPr lang="es-PE" dirty="0" smtClean="0"/>
            <a:t>El usuario recibe el correo con la información para la aplicación al Capital.</a:t>
          </a:r>
          <a:endParaRPr lang="es-PE" dirty="0"/>
        </a:p>
      </dgm:t>
    </dgm:pt>
    <dgm:pt modelId="{9709FB9C-165C-4D5C-981D-F15134408C32}" type="parTrans" cxnId="{9BC0453E-2FDD-43AA-98E8-AE25BEDF865F}">
      <dgm:prSet/>
      <dgm:spPr/>
      <dgm:t>
        <a:bodyPr/>
        <a:lstStyle/>
        <a:p>
          <a:endParaRPr lang="es-PE"/>
        </a:p>
      </dgm:t>
    </dgm:pt>
    <dgm:pt modelId="{635E633D-9941-4103-A807-007695114747}" type="sibTrans" cxnId="{9BC0453E-2FDD-43AA-98E8-AE25BEDF865F}">
      <dgm:prSet/>
      <dgm:spPr/>
      <dgm:t>
        <a:bodyPr/>
        <a:lstStyle/>
        <a:p>
          <a:endParaRPr lang="es-PE"/>
        </a:p>
      </dgm:t>
    </dgm:pt>
    <dgm:pt modelId="{8B49CE9D-5C73-443B-A4AF-23636D332D40}">
      <dgm:prSet/>
      <dgm:spPr/>
      <dgm:t>
        <a:bodyPr/>
        <a:lstStyle/>
        <a:p>
          <a:r>
            <a:rPr lang="es-PE" dirty="0" smtClean="0"/>
            <a:t>N° Préstamo</a:t>
          </a:r>
          <a:endParaRPr lang="es-PE" dirty="0"/>
        </a:p>
      </dgm:t>
    </dgm:pt>
    <dgm:pt modelId="{A2C7F560-2D43-4281-92B4-80808498C3B4}" type="parTrans" cxnId="{105592E2-5043-4091-9EA0-5BF305FAEA47}">
      <dgm:prSet/>
      <dgm:spPr/>
      <dgm:t>
        <a:bodyPr/>
        <a:lstStyle/>
        <a:p>
          <a:endParaRPr lang="es-PE"/>
        </a:p>
      </dgm:t>
    </dgm:pt>
    <dgm:pt modelId="{30BEAED0-DF33-49DA-97A8-A3D7FA6F2B0D}" type="sibTrans" cxnId="{105592E2-5043-4091-9EA0-5BF305FAEA47}">
      <dgm:prSet/>
      <dgm:spPr/>
      <dgm:t>
        <a:bodyPr/>
        <a:lstStyle/>
        <a:p>
          <a:endParaRPr lang="es-PE"/>
        </a:p>
      </dgm:t>
    </dgm:pt>
    <dgm:pt modelId="{8EA80817-2A66-4134-AF8C-6F399F596C55}">
      <dgm:prSet/>
      <dgm:spPr/>
      <dgm:t>
        <a:bodyPr/>
        <a:lstStyle/>
        <a:p>
          <a:r>
            <a:rPr lang="es-PE" dirty="0" smtClean="0"/>
            <a:t>Ingresa “</a:t>
          </a:r>
          <a:r>
            <a:rPr lang="es-PE" b="1" dirty="0" smtClean="0"/>
            <a:t>.</a:t>
          </a:r>
          <a:r>
            <a:rPr lang="es-PE" dirty="0" smtClean="0"/>
            <a:t>”</a:t>
          </a:r>
          <a:endParaRPr lang="es-PE" dirty="0"/>
        </a:p>
      </dgm:t>
    </dgm:pt>
    <dgm:pt modelId="{5E7DD7DB-2AD5-491E-BD39-69DF6791FEAE}" type="parTrans" cxnId="{9021485E-260A-45D1-B2CD-72C51129934A}">
      <dgm:prSet/>
      <dgm:spPr/>
      <dgm:t>
        <a:bodyPr/>
        <a:lstStyle/>
        <a:p>
          <a:endParaRPr lang="es-PE"/>
        </a:p>
      </dgm:t>
    </dgm:pt>
    <dgm:pt modelId="{7E964280-907F-49C7-AEFD-D7E5614DC2DD}" type="sibTrans" cxnId="{9021485E-260A-45D1-B2CD-72C51129934A}">
      <dgm:prSet/>
      <dgm:spPr/>
      <dgm:t>
        <a:bodyPr/>
        <a:lstStyle/>
        <a:p>
          <a:endParaRPr lang="es-PE"/>
        </a:p>
      </dgm:t>
    </dgm:pt>
    <dgm:pt modelId="{C2E86806-2BE8-4528-AAED-E06AD5B9285C}">
      <dgm:prSet/>
      <dgm:spPr/>
      <dgm:t>
        <a:bodyPr/>
        <a:lstStyle/>
        <a:p>
          <a:r>
            <a:rPr lang="es-PE" dirty="0" smtClean="0"/>
            <a:t>Opción </a:t>
          </a:r>
          <a:r>
            <a:rPr lang="es-PE" b="1" dirty="0" smtClean="0"/>
            <a:t>F3</a:t>
          </a:r>
          <a:endParaRPr lang="es-PE" b="1" dirty="0"/>
        </a:p>
      </dgm:t>
    </dgm:pt>
    <dgm:pt modelId="{17FE41A3-419D-4068-92F5-BF027DC8F700}" type="parTrans" cxnId="{A436A0F8-8575-4101-A4A6-AACE606C46E3}">
      <dgm:prSet/>
      <dgm:spPr/>
      <dgm:t>
        <a:bodyPr/>
        <a:lstStyle/>
        <a:p>
          <a:endParaRPr lang="es-PE"/>
        </a:p>
      </dgm:t>
    </dgm:pt>
    <dgm:pt modelId="{8DBDDF27-B7ED-45C5-BDBF-BE86B1F62760}" type="sibTrans" cxnId="{A436A0F8-8575-4101-A4A6-AACE606C46E3}">
      <dgm:prSet/>
      <dgm:spPr/>
      <dgm:t>
        <a:bodyPr/>
        <a:lstStyle/>
        <a:p>
          <a:endParaRPr lang="es-PE"/>
        </a:p>
      </dgm:t>
    </dgm:pt>
    <dgm:pt modelId="{44C7040A-F65E-4CC2-8921-20184A8B76EB}">
      <dgm:prSet/>
      <dgm:spPr/>
      <dgm:t>
        <a:bodyPr/>
        <a:lstStyle/>
        <a:p>
          <a:r>
            <a:rPr lang="es-PE" dirty="0" smtClean="0"/>
            <a:t>Opción </a:t>
          </a:r>
          <a:r>
            <a:rPr lang="es-PE" b="1" dirty="0" smtClean="0"/>
            <a:t>F2</a:t>
          </a:r>
          <a:endParaRPr lang="es-PE" dirty="0"/>
        </a:p>
      </dgm:t>
    </dgm:pt>
    <dgm:pt modelId="{582984B4-3139-4746-B051-D0E699875B77}" type="parTrans" cxnId="{F19E321D-B2C4-45A1-A68F-43D01ACAE2EA}">
      <dgm:prSet/>
      <dgm:spPr/>
      <dgm:t>
        <a:bodyPr/>
        <a:lstStyle/>
        <a:p>
          <a:endParaRPr lang="es-PE"/>
        </a:p>
      </dgm:t>
    </dgm:pt>
    <dgm:pt modelId="{A822A3C4-1119-4AC6-97E3-4EAB578E9114}" type="sibTrans" cxnId="{F19E321D-B2C4-45A1-A68F-43D01ACAE2EA}">
      <dgm:prSet/>
      <dgm:spPr/>
      <dgm:t>
        <a:bodyPr/>
        <a:lstStyle/>
        <a:p>
          <a:endParaRPr lang="es-PE"/>
        </a:p>
      </dgm:t>
    </dgm:pt>
    <dgm:pt modelId="{8A3F5B37-0D34-4F4D-8903-3EC71D51CEE1}">
      <dgm:prSet/>
      <dgm:spPr/>
      <dgm:t>
        <a:bodyPr/>
        <a:lstStyle/>
        <a:p>
          <a:r>
            <a:rPr lang="es-PE" dirty="0" smtClean="0"/>
            <a:t>Banco</a:t>
          </a:r>
          <a:endParaRPr lang="es-PE" dirty="0"/>
        </a:p>
      </dgm:t>
    </dgm:pt>
    <dgm:pt modelId="{257B1DE8-659B-4D5F-86D4-AE4D482AF42B}" type="parTrans" cxnId="{62826DEB-61B6-4494-8363-9EE29B461EEE}">
      <dgm:prSet/>
      <dgm:spPr/>
      <dgm:t>
        <a:bodyPr/>
        <a:lstStyle/>
        <a:p>
          <a:endParaRPr lang="es-PE"/>
        </a:p>
      </dgm:t>
    </dgm:pt>
    <dgm:pt modelId="{5E202446-D9CE-4AEF-8306-ABFC773D87F0}" type="sibTrans" cxnId="{62826DEB-61B6-4494-8363-9EE29B461EEE}">
      <dgm:prSet/>
      <dgm:spPr/>
      <dgm:t>
        <a:bodyPr/>
        <a:lstStyle/>
        <a:p>
          <a:endParaRPr lang="es-PE"/>
        </a:p>
      </dgm:t>
    </dgm:pt>
    <dgm:pt modelId="{77A6E78F-2D7A-44CD-9B35-179A142DF6F5}">
      <dgm:prSet/>
      <dgm:spPr/>
      <dgm:t>
        <a:bodyPr/>
        <a:lstStyle/>
        <a:p>
          <a:r>
            <a:rPr lang="es-PE" dirty="0" smtClean="0"/>
            <a:t>Moneda</a:t>
          </a:r>
          <a:endParaRPr lang="es-PE" dirty="0"/>
        </a:p>
      </dgm:t>
    </dgm:pt>
    <dgm:pt modelId="{4FEE6C1F-57A1-42F4-982A-30AC9B592394}" type="parTrans" cxnId="{37A986F8-C07B-4920-86D5-92BF61C3DCF2}">
      <dgm:prSet/>
      <dgm:spPr/>
      <dgm:t>
        <a:bodyPr/>
        <a:lstStyle/>
        <a:p>
          <a:endParaRPr lang="es-PE"/>
        </a:p>
      </dgm:t>
    </dgm:pt>
    <dgm:pt modelId="{CB0B05CD-788E-4A25-9B12-4BB577F880BB}" type="sibTrans" cxnId="{37A986F8-C07B-4920-86D5-92BF61C3DCF2}">
      <dgm:prSet/>
      <dgm:spPr/>
      <dgm:t>
        <a:bodyPr/>
        <a:lstStyle/>
        <a:p>
          <a:endParaRPr lang="es-PE"/>
        </a:p>
      </dgm:t>
    </dgm:pt>
    <dgm:pt modelId="{0D43892F-88D1-460E-BA34-3F85980C2812}">
      <dgm:prSet/>
      <dgm:spPr/>
      <dgm:t>
        <a:bodyPr/>
        <a:lstStyle/>
        <a:p>
          <a:r>
            <a:rPr lang="es-PE" dirty="0" smtClean="0"/>
            <a:t>Agencia</a:t>
          </a:r>
          <a:endParaRPr lang="es-PE" dirty="0"/>
        </a:p>
      </dgm:t>
    </dgm:pt>
    <dgm:pt modelId="{FCC7768D-CAD3-471D-8EE8-0E031D53F07E}" type="parTrans" cxnId="{75D34949-275C-4FD3-B9A5-504C3167C135}">
      <dgm:prSet/>
      <dgm:spPr/>
      <dgm:t>
        <a:bodyPr/>
        <a:lstStyle/>
        <a:p>
          <a:endParaRPr lang="es-PE"/>
        </a:p>
      </dgm:t>
    </dgm:pt>
    <dgm:pt modelId="{A56FE55D-F788-45C5-9A60-06E26FC8C0C2}" type="sibTrans" cxnId="{75D34949-275C-4FD3-B9A5-504C3167C135}">
      <dgm:prSet/>
      <dgm:spPr/>
      <dgm:t>
        <a:bodyPr/>
        <a:lstStyle/>
        <a:p>
          <a:endParaRPr lang="es-PE"/>
        </a:p>
      </dgm:t>
    </dgm:pt>
    <dgm:pt modelId="{94521803-3C4F-4F20-BE0A-FCB4D753DAB6}">
      <dgm:prSet/>
      <dgm:spPr/>
      <dgm:t>
        <a:bodyPr/>
        <a:lstStyle/>
        <a:p>
          <a:r>
            <a:rPr lang="es-PE" dirty="0" smtClean="0"/>
            <a:t>Cuenta Contable</a:t>
          </a:r>
          <a:endParaRPr lang="es-PE" dirty="0"/>
        </a:p>
      </dgm:t>
    </dgm:pt>
    <dgm:pt modelId="{EE0503E7-2A2E-41E8-ACC2-55B093D255EA}" type="parTrans" cxnId="{2595D5F0-F503-4696-A2C0-9C69EA4AE7F8}">
      <dgm:prSet/>
      <dgm:spPr/>
      <dgm:t>
        <a:bodyPr/>
        <a:lstStyle/>
        <a:p>
          <a:endParaRPr lang="es-PE"/>
        </a:p>
      </dgm:t>
    </dgm:pt>
    <dgm:pt modelId="{A86F1DED-D997-4CCE-8FA8-E862966CD9B2}" type="sibTrans" cxnId="{2595D5F0-F503-4696-A2C0-9C69EA4AE7F8}">
      <dgm:prSet/>
      <dgm:spPr/>
      <dgm:t>
        <a:bodyPr/>
        <a:lstStyle/>
        <a:p>
          <a:endParaRPr lang="es-PE"/>
        </a:p>
      </dgm:t>
    </dgm:pt>
    <dgm:pt modelId="{15449538-960C-4274-983A-A3111030BAAF}">
      <dgm:prSet/>
      <dgm:spPr/>
      <dgm:t>
        <a:bodyPr/>
        <a:lstStyle/>
        <a:p>
          <a:r>
            <a:rPr lang="es-PE" dirty="0" smtClean="0"/>
            <a:t>Monto Abonado</a:t>
          </a:r>
          <a:endParaRPr lang="es-PE" dirty="0"/>
        </a:p>
      </dgm:t>
    </dgm:pt>
    <dgm:pt modelId="{032F8631-0E1B-47F1-81A9-5B754AEE54CE}" type="parTrans" cxnId="{CC25D90B-CE32-4BB4-84F1-1060CA3D309C}">
      <dgm:prSet/>
      <dgm:spPr/>
      <dgm:t>
        <a:bodyPr/>
        <a:lstStyle/>
        <a:p>
          <a:endParaRPr lang="es-PE"/>
        </a:p>
      </dgm:t>
    </dgm:pt>
    <dgm:pt modelId="{650DFB4B-ACE0-415A-B879-0722BE1E7CF9}" type="sibTrans" cxnId="{CC25D90B-CE32-4BB4-84F1-1060CA3D309C}">
      <dgm:prSet/>
      <dgm:spPr/>
      <dgm:t>
        <a:bodyPr/>
        <a:lstStyle/>
        <a:p>
          <a:endParaRPr lang="es-PE"/>
        </a:p>
      </dgm:t>
    </dgm:pt>
    <dgm:pt modelId="{DD4DEE5B-388A-4A4C-8713-EDDEA993866B}">
      <dgm:prSet/>
      <dgm:spPr/>
      <dgm:t>
        <a:bodyPr/>
        <a:lstStyle/>
        <a:p>
          <a:r>
            <a:rPr lang="es-PE" dirty="0" smtClean="0"/>
            <a:t>Glosa</a:t>
          </a:r>
          <a:endParaRPr lang="es-PE" dirty="0"/>
        </a:p>
      </dgm:t>
    </dgm:pt>
    <dgm:pt modelId="{DA281FD1-A637-4375-9FF3-1C4B8142FCB2}" type="parTrans" cxnId="{EEB160B3-97E0-4551-95FD-344619B4F17A}">
      <dgm:prSet/>
      <dgm:spPr/>
      <dgm:t>
        <a:bodyPr/>
        <a:lstStyle/>
        <a:p>
          <a:endParaRPr lang="es-PE"/>
        </a:p>
      </dgm:t>
    </dgm:pt>
    <dgm:pt modelId="{CC04EB89-2727-4340-8769-2EADCF4C89E9}" type="sibTrans" cxnId="{EEB160B3-97E0-4551-95FD-344619B4F17A}">
      <dgm:prSet/>
      <dgm:spPr/>
      <dgm:t>
        <a:bodyPr/>
        <a:lstStyle/>
        <a:p>
          <a:endParaRPr lang="es-PE"/>
        </a:p>
      </dgm:t>
    </dgm:pt>
    <dgm:pt modelId="{2A6880D9-0287-4BDE-97FE-E0801BC47377}">
      <dgm:prSet/>
      <dgm:spPr/>
      <dgm:t>
        <a:bodyPr/>
        <a:lstStyle/>
        <a:p>
          <a:r>
            <a:rPr lang="es-PE" dirty="0" smtClean="0"/>
            <a:t>Ingresa clave de 4 dígitos.</a:t>
          </a:r>
          <a:endParaRPr lang="es-PE" dirty="0"/>
        </a:p>
      </dgm:t>
    </dgm:pt>
    <dgm:pt modelId="{7DA9095B-FC94-43AE-84C4-DE090A953859}" type="parTrans" cxnId="{C2454BA6-C41B-4F9F-8DB5-69D94009E8EA}">
      <dgm:prSet/>
      <dgm:spPr/>
      <dgm:t>
        <a:bodyPr/>
        <a:lstStyle/>
        <a:p>
          <a:endParaRPr lang="es-PE"/>
        </a:p>
      </dgm:t>
    </dgm:pt>
    <dgm:pt modelId="{3BF75B03-88C1-4EA8-84F0-9D2F56E3096D}" type="sibTrans" cxnId="{C2454BA6-C41B-4F9F-8DB5-69D94009E8EA}">
      <dgm:prSet/>
      <dgm:spPr/>
      <dgm:t>
        <a:bodyPr/>
        <a:lstStyle/>
        <a:p>
          <a:endParaRPr lang="es-PE"/>
        </a:p>
      </dgm:t>
    </dgm:pt>
    <dgm:pt modelId="{3E81EE3A-B2D7-43E4-BD89-2384E7FF5009}">
      <dgm:prSet phldrT="[Texto]"/>
      <dgm:spPr/>
      <dgm:t>
        <a:bodyPr/>
        <a:lstStyle/>
        <a:p>
          <a:r>
            <a:rPr lang="es-PE" dirty="0" smtClean="0"/>
            <a:t>Ingresa IBS</a:t>
          </a:r>
          <a:endParaRPr lang="es-PE" dirty="0"/>
        </a:p>
      </dgm:t>
    </dgm:pt>
    <dgm:pt modelId="{06AF4B60-DB0C-43FD-B57D-BA6FF6057888}" type="parTrans" cxnId="{98879256-E72E-4723-9392-B931332DDEA3}">
      <dgm:prSet/>
      <dgm:spPr/>
      <dgm:t>
        <a:bodyPr/>
        <a:lstStyle/>
        <a:p>
          <a:endParaRPr lang="es-PE"/>
        </a:p>
      </dgm:t>
    </dgm:pt>
    <dgm:pt modelId="{941A4FD5-A836-40F9-A1BD-0553B1A57091}" type="sibTrans" cxnId="{98879256-E72E-4723-9392-B931332DDEA3}">
      <dgm:prSet/>
      <dgm:spPr/>
      <dgm:t>
        <a:bodyPr/>
        <a:lstStyle/>
        <a:p>
          <a:endParaRPr lang="es-PE"/>
        </a:p>
      </dgm:t>
    </dgm:pt>
    <dgm:pt modelId="{060794EF-B5FC-4B92-8E8B-C6AD75E3D9C2}">
      <dgm:prSet/>
      <dgm:spPr/>
      <dgm:t>
        <a:bodyPr/>
        <a:lstStyle/>
        <a:p>
          <a:r>
            <a:rPr lang="es-PE" dirty="0" smtClean="0"/>
            <a:t>Usuario</a:t>
          </a:r>
          <a:endParaRPr lang="es-PE" dirty="0"/>
        </a:p>
      </dgm:t>
    </dgm:pt>
    <dgm:pt modelId="{2E60FA67-9263-4B2C-A8A3-3390EA4A302E}" type="parTrans" cxnId="{6CD609DF-EB08-494C-B4FA-9C161F705EF8}">
      <dgm:prSet/>
      <dgm:spPr/>
      <dgm:t>
        <a:bodyPr/>
        <a:lstStyle/>
        <a:p>
          <a:endParaRPr lang="es-PE"/>
        </a:p>
      </dgm:t>
    </dgm:pt>
    <dgm:pt modelId="{AA8CB083-D74E-4484-ABFB-C6BD67C9CE7D}" type="sibTrans" cxnId="{6CD609DF-EB08-494C-B4FA-9C161F705EF8}">
      <dgm:prSet/>
      <dgm:spPr/>
      <dgm:t>
        <a:bodyPr/>
        <a:lstStyle/>
        <a:p>
          <a:endParaRPr lang="es-PE"/>
        </a:p>
      </dgm:t>
    </dgm:pt>
    <dgm:pt modelId="{F04A019A-57E0-47A9-92CB-B0E67ACC6D84}">
      <dgm:prSet/>
      <dgm:spPr/>
      <dgm:t>
        <a:bodyPr/>
        <a:lstStyle/>
        <a:p>
          <a:r>
            <a:rPr lang="es-PE" dirty="0" smtClean="0"/>
            <a:t>Contraseña</a:t>
          </a:r>
          <a:endParaRPr lang="es-PE" dirty="0"/>
        </a:p>
      </dgm:t>
    </dgm:pt>
    <dgm:pt modelId="{D2E70DF2-2B3B-4DEE-B42C-21A6CC97EFEB}" type="parTrans" cxnId="{991D1B58-6D58-4774-B141-C99DC541E9A8}">
      <dgm:prSet/>
      <dgm:spPr/>
      <dgm:t>
        <a:bodyPr/>
        <a:lstStyle/>
        <a:p>
          <a:endParaRPr lang="es-PE"/>
        </a:p>
      </dgm:t>
    </dgm:pt>
    <dgm:pt modelId="{AC7C5280-B893-4B5C-9E3E-8EC2AC231EE4}" type="sibTrans" cxnId="{991D1B58-6D58-4774-B141-C99DC541E9A8}">
      <dgm:prSet/>
      <dgm:spPr/>
      <dgm:t>
        <a:bodyPr/>
        <a:lstStyle/>
        <a:p>
          <a:endParaRPr lang="es-PE"/>
        </a:p>
      </dgm:t>
    </dgm:pt>
    <dgm:pt modelId="{C52EEB69-9834-4A46-8EE4-A7502EFDD7BD}">
      <dgm:prSet/>
      <dgm:spPr/>
      <dgm:t>
        <a:bodyPr/>
        <a:lstStyle/>
        <a:p>
          <a:endParaRPr lang="es-PE" dirty="0"/>
        </a:p>
      </dgm:t>
    </dgm:pt>
    <dgm:pt modelId="{A7753EFF-F31D-46B1-9DC6-E02A7D9D4955}" type="parTrans" cxnId="{4997F562-FD16-49FF-ACE5-7703E892A64A}">
      <dgm:prSet/>
      <dgm:spPr/>
      <dgm:t>
        <a:bodyPr/>
        <a:lstStyle/>
        <a:p>
          <a:endParaRPr lang="es-PE"/>
        </a:p>
      </dgm:t>
    </dgm:pt>
    <dgm:pt modelId="{7BD7B034-A10C-4550-BDC8-A5C8E64D3522}" type="sibTrans" cxnId="{4997F562-FD16-49FF-ACE5-7703E892A64A}">
      <dgm:prSet/>
      <dgm:spPr/>
      <dgm:t>
        <a:bodyPr/>
        <a:lstStyle/>
        <a:p>
          <a:endParaRPr lang="es-PE"/>
        </a:p>
      </dgm:t>
    </dgm:pt>
    <dgm:pt modelId="{51BE1E2B-D638-44CE-A39D-D709070613AC}">
      <dgm:prSet/>
      <dgm:spPr/>
      <dgm:t>
        <a:bodyPr/>
        <a:lstStyle/>
        <a:p>
          <a:r>
            <a:rPr lang="es-PE" dirty="0" smtClean="0"/>
            <a:t>Opciones  </a:t>
          </a:r>
          <a:r>
            <a:rPr lang="es-PE" b="1" dirty="0" smtClean="0"/>
            <a:t>88-4-2</a:t>
          </a:r>
          <a:endParaRPr lang="es-PE" dirty="0"/>
        </a:p>
      </dgm:t>
    </dgm:pt>
    <dgm:pt modelId="{19C9D089-AB44-4157-ADAF-41A80F8738DD}" type="parTrans" cxnId="{1689190F-85A4-49D5-B236-8246DE991CE5}">
      <dgm:prSet/>
      <dgm:spPr/>
      <dgm:t>
        <a:bodyPr/>
        <a:lstStyle/>
        <a:p>
          <a:endParaRPr lang="es-PE"/>
        </a:p>
      </dgm:t>
    </dgm:pt>
    <dgm:pt modelId="{396DDCC8-18D2-409A-9166-8B1460CDDD1D}" type="sibTrans" cxnId="{1689190F-85A4-49D5-B236-8246DE991CE5}">
      <dgm:prSet/>
      <dgm:spPr/>
      <dgm:t>
        <a:bodyPr/>
        <a:lstStyle/>
        <a:p>
          <a:endParaRPr lang="es-PE"/>
        </a:p>
      </dgm:t>
    </dgm:pt>
    <dgm:pt modelId="{95DED6D0-BC48-46B4-A1A7-AD8DD5EC227E}">
      <dgm:prSet/>
      <dgm:spPr/>
      <dgm:t>
        <a:bodyPr/>
        <a:lstStyle/>
        <a:p>
          <a:endParaRPr lang="es-PE" dirty="0"/>
        </a:p>
      </dgm:t>
    </dgm:pt>
    <dgm:pt modelId="{B6F26275-8EF4-4C72-BE45-FDA5B3ECF987}" type="parTrans" cxnId="{985241DD-FC01-472A-8588-2A803FC968F5}">
      <dgm:prSet/>
      <dgm:spPr/>
      <dgm:t>
        <a:bodyPr/>
        <a:lstStyle/>
        <a:p>
          <a:endParaRPr lang="es-PE"/>
        </a:p>
      </dgm:t>
    </dgm:pt>
    <dgm:pt modelId="{FD3DF1C6-87A9-4413-B15F-284A3F26BF81}" type="sibTrans" cxnId="{985241DD-FC01-472A-8588-2A803FC968F5}">
      <dgm:prSet/>
      <dgm:spPr/>
      <dgm:t>
        <a:bodyPr/>
        <a:lstStyle/>
        <a:p>
          <a:endParaRPr lang="es-PE"/>
        </a:p>
      </dgm:t>
    </dgm:pt>
    <dgm:pt modelId="{BB11810C-0CF0-42FC-B531-8508CCDCED0D}">
      <dgm:prSet/>
      <dgm:spPr/>
      <dgm:t>
        <a:bodyPr/>
        <a:lstStyle/>
        <a:p>
          <a:endParaRPr lang="es-PE" dirty="0"/>
        </a:p>
      </dgm:t>
    </dgm:pt>
    <dgm:pt modelId="{8E904F1F-4F1A-43C7-AC26-45C94F6613A9}" type="parTrans" cxnId="{971C1216-4E65-434B-ADFB-02E577BF8C2F}">
      <dgm:prSet/>
      <dgm:spPr/>
      <dgm:t>
        <a:bodyPr/>
        <a:lstStyle/>
        <a:p>
          <a:endParaRPr lang="es-PE"/>
        </a:p>
      </dgm:t>
    </dgm:pt>
    <dgm:pt modelId="{14510E5B-AA2F-4BA9-A7F1-7CBB4592FF9C}" type="sibTrans" cxnId="{971C1216-4E65-434B-ADFB-02E577BF8C2F}">
      <dgm:prSet/>
      <dgm:spPr/>
      <dgm:t>
        <a:bodyPr/>
        <a:lstStyle/>
        <a:p>
          <a:endParaRPr lang="es-PE"/>
        </a:p>
      </dgm:t>
    </dgm:pt>
    <dgm:pt modelId="{1F7FFB82-C2A6-4802-B0D6-538CC303C53A}">
      <dgm:prSet/>
      <dgm:spPr/>
      <dgm:t>
        <a:bodyPr/>
        <a:lstStyle/>
        <a:p>
          <a:endParaRPr lang="es-PE" dirty="0"/>
        </a:p>
      </dgm:t>
    </dgm:pt>
    <dgm:pt modelId="{DC4D5CC9-5D6C-42FD-841E-7EAA36FD9DCC}" type="parTrans" cxnId="{CB515F29-B2E2-40E3-984C-845B8C0432F3}">
      <dgm:prSet/>
      <dgm:spPr/>
      <dgm:t>
        <a:bodyPr/>
        <a:lstStyle/>
        <a:p>
          <a:endParaRPr lang="es-PE"/>
        </a:p>
      </dgm:t>
    </dgm:pt>
    <dgm:pt modelId="{AAFF9803-801C-4601-AC10-CDE4A4122DAD}" type="sibTrans" cxnId="{CB515F29-B2E2-40E3-984C-845B8C0432F3}">
      <dgm:prSet/>
      <dgm:spPr/>
      <dgm:t>
        <a:bodyPr/>
        <a:lstStyle/>
        <a:p>
          <a:endParaRPr lang="es-PE"/>
        </a:p>
      </dgm:t>
    </dgm:pt>
    <dgm:pt modelId="{7A66780E-BD4B-4867-9FA7-7556B572DA2E}">
      <dgm:prSet/>
      <dgm:spPr/>
      <dgm:t>
        <a:bodyPr/>
        <a:lstStyle/>
        <a:p>
          <a:r>
            <a:rPr lang="es-PE" dirty="0" smtClean="0"/>
            <a:t>Opción F11</a:t>
          </a:r>
          <a:endParaRPr lang="es-PE" dirty="0"/>
        </a:p>
      </dgm:t>
    </dgm:pt>
    <dgm:pt modelId="{F14E1DEC-62F9-453E-A85D-C32FD4CD10A8}" type="parTrans" cxnId="{FDC4103E-C284-4710-AA02-B0DF34904739}">
      <dgm:prSet/>
      <dgm:spPr/>
      <dgm:t>
        <a:bodyPr/>
        <a:lstStyle/>
        <a:p>
          <a:endParaRPr lang="es-PE"/>
        </a:p>
      </dgm:t>
    </dgm:pt>
    <dgm:pt modelId="{1B62302F-0C9A-4932-95AB-6B496ED73A41}" type="sibTrans" cxnId="{FDC4103E-C284-4710-AA02-B0DF34904739}">
      <dgm:prSet/>
      <dgm:spPr/>
      <dgm:t>
        <a:bodyPr/>
        <a:lstStyle/>
        <a:p>
          <a:endParaRPr lang="es-PE"/>
        </a:p>
      </dgm:t>
    </dgm:pt>
    <dgm:pt modelId="{22040828-59C5-48D2-A7F2-8204C5E44D02}">
      <dgm:prSet/>
      <dgm:spPr/>
      <dgm:t>
        <a:bodyPr/>
        <a:lstStyle/>
        <a:p>
          <a:r>
            <a:rPr lang="es-PE" b="1" dirty="0" smtClean="0"/>
            <a:t>El registro se guarda y se muestra en la Bandeja del Autorizador</a:t>
          </a:r>
          <a:endParaRPr lang="es-PE" b="1" dirty="0"/>
        </a:p>
      </dgm:t>
    </dgm:pt>
    <dgm:pt modelId="{0BACF993-446F-4664-A26D-00280E86C85E}" type="parTrans" cxnId="{EC63154D-D248-4B1D-8386-93BBCBA0C4E3}">
      <dgm:prSet/>
      <dgm:spPr/>
      <dgm:t>
        <a:bodyPr/>
        <a:lstStyle/>
        <a:p>
          <a:endParaRPr lang="es-PE"/>
        </a:p>
      </dgm:t>
    </dgm:pt>
    <dgm:pt modelId="{706E44AC-7F3B-4AF2-BAE4-B6751C440BA4}" type="sibTrans" cxnId="{EC63154D-D248-4B1D-8386-93BBCBA0C4E3}">
      <dgm:prSet/>
      <dgm:spPr/>
      <dgm:t>
        <a:bodyPr/>
        <a:lstStyle/>
        <a:p>
          <a:endParaRPr lang="es-PE"/>
        </a:p>
      </dgm:t>
    </dgm:pt>
    <dgm:pt modelId="{00EB3BE1-ED6B-4A7F-87D2-F2C76FBBE688}">
      <dgm:prSet/>
      <dgm:spPr/>
      <dgm:t>
        <a:bodyPr/>
        <a:lstStyle/>
        <a:p>
          <a:pPr algn="just"/>
          <a:r>
            <a:rPr lang="es-PE" dirty="0" smtClean="0"/>
            <a:t>Imprime Correo</a:t>
          </a:r>
          <a:endParaRPr lang="es-PE" dirty="0"/>
        </a:p>
      </dgm:t>
    </dgm:pt>
    <dgm:pt modelId="{B97CFFFE-49C1-45A7-B731-79D10041F913}" type="parTrans" cxnId="{75A553F9-E92A-4289-8A4E-F8CB98BE4303}">
      <dgm:prSet/>
      <dgm:spPr/>
      <dgm:t>
        <a:bodyPr/>
        <a:lstStyle/>
        <a:p>
          <a:endParaRPr lang="es-PE"/>
        </a:p>
      </dgm:t>
    </dgm:pt>
    <dgm:pt modelId="{889F7B8C-B136-441F-9FB1-57D5B118B423}" type="sibTrans" cxnId="{75A553F9-E92A-4289-8A4E-F8CB98BE4303}">
      <dgm:prSet/>
      <dgm:spPr/>
      <dgm:t>
        <a:bodyPr/>
        <a:lstStyle/>
        <a:p>
          <a:endParaRPr lang="es-PE"/>
        </a:p>
      </dgm:t>
    </dgm:pt>
    <dgm:pt modelId="{3E622803-2925-4576-A8B9-D3ED16A1566F}">
      <dgm:prSet/>
      <dgm:spPr/>
      <dgm:t>
        <a:bodyPr/>
        <a:lstStyle/>
        <a:p>
          <a:pPr algn="just"/>
          <a:r>
            <a:rPr lang="es-PE" dirty="0" smtClean="0"/>
            <a:t>Genera N° Tracking</a:t>
          </a:r>
          <a:endParaRPr lang="es-PE" dirty="0"/>
        </a:p>
      </dgm:t>
    </dgm:pt>
    <dgm:pt modelId="{5BCF41CA-9DA3-4546-BAB1-E6CC90F964BF}" type="parTrans" cxnId="{A1304B76-702B-4237-B8B5-03364FEB2922}">
      <dgm:prSet/>
      <dgm:spPr/>
      <dgm:t>
        <a:bodyPr/>
        <a:lstStyle/>
        <a:p>
          <a:endParaRPr lang="es-PE"/>
        </a:p>
      </dgm:t>
    </dgm:pt>
    <dgm:pt modelId="{555873F8-38C4-4FEA-B685-3B4AAC692DB3}" type="sibTrans" cxnId="{A1304B76-702B-4237-B8B5-03364FEB2922}">
      <dgm:prSet/>
      <dgm:spPr/>
      <dgm:t>
        <a:bodyPr/>
        <a:lstStyle/>
        <a:p>
          <a:endParaRPr lang="es-PE"/>
        </a:p>
      </dgm:t>
    </dgm:pt>
    <dgm:pt modelId="{69C78FAF-A001-4875-9966-5A03AA40E67B}" type="pres">
      <dgm:prSet presAssocID="{C5EF574E-2E85-4C52-A6BA-97C2B2DA04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9340D05-55F5-4E63-9CC5-237AC1A8A898}" type="pres">
      <dgm:prSet presAssocID="{EE673C27-E3A5-4963-8D3A-E76AEB93A6AC}" presName="composite" presStyleCnt="0"/>
      <dgm:spPr/>
    </dgm:pt>
    <dgm:pt modelId="{96C18D08-831A-4B57-8AB0-DBE94C2C12F2}" type="pres">
      <dgm:prSet presAssocID="{EE673C27-E3A5-4963-8D3A-E76AEB93A6AC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D559C9-F781-4526-9904-02017FDC0790}" type="pres">
      <dgm:prSet presAssocID="{EE673C27-E3A5-4963-8D3A-E76AEB93A6AC}" presName="parSh" presStyleLbl="node1" presStyleIdx="0" presStyleCnt="5"/>
      <dgm:spPr/>
      <dgm:t>
        <a:bodyPr/>
        <a:lstStyle/>
        <a:p>
          <a:endParaRPr lang="es-PE"/>
        </a:p>
      </dgm:t>
    </dgm:pt>
    <dgm:pt modelId="{52A5E537-08F1-48A3-87CB-F330F3D780B9}" type="pres">
      <dgm:prSet presAssocID="{EE673C27-E3A5-4963-8D3A-E76AEB93A6AC}" presName="desTx" presStyleLbl="fgAcc1" presStyleIdx="0" presStyleCnt="5" custScaleX="12578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55BB532-F971-4154-8FEE-ABAFF148A535}" type="pres">
      <dgm:prSet presAssocID="{5EF79790-7F8B-4235-BFDD-B925BEA0663E}" presName="sibTrans" presStyleLbl="sibTrans2D1" presStyleIdx="0" presStyleCnt="4"/>
      <dgm:spPr/>
      <dgm:t>
        <a:bodyPr/>
        <a:lstStyle/>
        <a:p>
          <a:endParaRPr lang="es-PE"/>
        </a:p>
      </dgm:t>
    </dgm:pt>
    <dgm:pt modelId="{8AB8B4B8-EFFE-4ED6-B6A3-E3C738DF42B8}" type="pres">
      <dgm:prSet presAssocID="{5EF79790-7F8B-4235-BFDD-B925BEA0663E}" presName="connTx" presStyleLbl="sibTrans2D1" presStyleIdx="0" presStyleCnt="4"/>
      <dgm:spPr/>
      <dgm:t>
        <a:bodyPr/>
        <a:lstStyle/>
        <a:p>
          <a:endParaRPr lang="es-PE"/>
        </a:p>
      </dgm:t>
    </dgm:pt>
    <dgm:pt modelId="{EE1114D7-A8D3-4B45-97C6-DCD413983496}" type="pres">
      <dgm:prSet presAssocID="{3E81EE3A-B2D7-43E4-BD89-2384E7FF5009}" presName="composite" presStyleCnt="0"/>
      <dgm:spPr/>
    </dgm:pt>
    <dgm:pt modelId="{5F4629E6-DF6B-4EA1-86C3-9E9CB08C51CB}" type="pres">
      <dgm:prSet presAssocID="{3E81EE3A-B2D7-43E4-BD89-2384E7FF5009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13C900E-BC68-4A55-B595-AE0786D092BD}" type="pres">
      <dgm:prSet presAssocID="{3E81EE3A-B2D7-43E4-BD89-2384E7FF5009}" presName="parSh" presStyleLbl="node1" presStyleIdx="1" presStyleCnt="5"/>
      <dgm:spPr/>
      <dgm:t>
        <a:bodyPr/>
        <a:lstStyle/>
        <a:p>
          <a:endParaRPr lang="es-PE"/>
        </a:p>
      </dgm:t>
    </dgm:pt>
    <dgm:pt modelId="{17C8F76E-4292-4FE2-A4D8-E394E7246734}" type="pres">
      <dgm:prSet presAssocID="{3E81EE3A-B2D7-43E4-BD89-2384E7FF5009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A5A4A-18AE-485F-9B6A-B75E30C42097}" type="pres">
      <dgm:prSet presAssocID="{941A4FD5-A836-40F9-A1BD-0553B1A57091}" presName="sibTrans" presStyleLbl="sibTrans2D1" presStyleIdx="1" presStyleCnt="4"/>
      <dgm:spPr/>
      <dgm:t>
        <a:bodyPr/>
        <a:lstStyle/>
        <a:p>
          <a:endParaRPr lang="es-PE"/>
        </a:p>
      </dgm:t>
    </dgm:pt>
    <dgm:pt modelId="{3D7D8DF4-CBEB-42C4-9BEE-D1FE42A2720F}" type="pres">
      <dgm:prSet presAssocID="{941A4FD5-A836-40F9-A1BD-0553B1A57091}" presName="connTx" presStyleLbl="sibTrans2D1" presStyleIdx="1" presStyleCnt="4"/>
      <dgm:spPr/>
      <dgm:t>
        <a:bodyPr/>
        <a:lstStyle/>
        <a:p>
          <a:endParaRPr lang="es-PE"/>
        </a:p>
      </dgm:t>
    </dgm:pt>
    <dgm:pt modelId="{50B5ED8D-D704-4177-8ED5-CD6D28165B9C}" type="pres">
      <dgm:prSet presAssocID="{EAD9B2ED-F661-4AEF-9811-53E90592FE86}" presName="composite" presStyleCnt="0"/>
      <dgm:spPr/>
    </dgm:pt>
    <dgm:pt modelId="{E63AD13D-FEE5-4603-90A6-736AD6DA36E7}" type="pres">
      <dgm:prSet presAssocID="{EAD9B2ED-F661-4AEF-9811-53E90592FE86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C75D3-9B01-4BB3-9297-3C811D608925}" type="pres">
      <dgm:prSet presAssocID="{EAD9B2ED-F661-4AEF-9811-53E90592FE86}" presName="parSh" presStyleLbl="node1" presStyleIdx="2" presStyleCnt="5"/>
      <dgm:spPr/>
      <dgm:t>
        <a:bodyPr/>
        <a:lstStyle/>
        <a:p>
          <a:endParaRPr lang="es-PE"/>
        </a:p>
      </dgm:t>
    </dgm:pt>
    <dgm:pt modelId="{FBEBA58E-23EC-404E-A618-4865D8EB73B5}" type="pres">
      <dgm:prSet presAssocID="{EAD9B2ED-F661-4AEF-9811-53E90592FE86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67B90C-D0DF-4EE2-96E2-FF01D87EF424}" type="pres">
      <dgm:prSet presAssocID="{874F0766-EA47-4A1F-9705-E2FC82A8E6B1}" presName="sibTrans" presStyleLbl="sibTrans2D1" presStyleIdx="2" presStyleCnt="4"/>
      <dgm:spPr/>
      <dgm:t>
        <a:bodyPr/>
        <a:lstStyle/>
        <a:p>
          <a:endParaRPr lang="es-PE"/>
        </a:p>
      </dgm:t>
    </dgm:pt>
    <dgm:pt modelId="{59014D53-313A-4AE3-A35A-2317FA0FB758}" type="pres">
      <dgm:prSet presAssocID="{874F0766-EA47-4A1F-9705-E2FC82A8E6B1}" presName="connTx" presStyleLbl="sibTrans2D1" presStyleIdx="2" presStyleCnt="4"/>
      <dgm:spPr/>
      <dgm:t>
        <a:bodyPr/>
        <a:lstStyle/>
        <a:p>
          <a:endParaRPr lang="es-PE"/>
        </a:p>
      </dgm:t>
    </dgm:pt>
    <dgm:pt modelId="{DD8638AD-23CA-4A03-BA6F-357DCE9D0D90}" type="pres">
      <dgm:prSet presAssocID="{1923CE6A-3777-43A0-B95B-C9DA01311C19}" presName="composite" presStyleCnt="0"/>
      <dgm:spPr/>
    </dgm:pt>
    <dgm:pt modelId="{0E0A7288-EC38-4C8E-89EF-8539B797B7F3}" type="pres">
      <dgm:prSet presAssocID="{1923CE6A-3777-43A0-B95B-C9DA01311C19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B597723-FFA4-48DF-9AC6-BD66E0F68B49}" type="pres">
      <dgm:prSet presAssocID="{1923CE6A-3777-43A0-B95B-C9DA01311C19}" presName="parSh" presStyleLbl="node1" presStyleIdx="3" presStyleCnt="5"/>
      <dgm:spPr/>
      <dgm:t>
        <a:bodyPr/>
        <a:lstStyle/>
        <a:p>
          <a:endParaRPr lang="es-PE"/>
        </a:p>
      </dgm:t>
    </dgm:pt>
    <dgm:pt modelId="{33549607-86D2-4092-9587-66B532FEC6A2}" type="pres">
      <dgm:prSet presAssocID="{1923CE6A-3777-43A0-B95B-C9DA01311C19}" presName="desTx" presStyleLbl="fgAcc1" presStyleIdx="3" presStyleCnt="5" custScaleX="12012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FBA094-FE40-4E7B-81C3-2C255C8A689A}" type="pres">
      <dgm:prSet presAssocID="{890C81FB-12CB-425F-A917-8C1295ABE8F8}" presName="sibTrans" presStyleLbl="sibTrans2D1" presStyleIdx="3" presStyleCnt="4"/>
      <dgm:spPr/>
      <dgm:t>
        <a:bodyPr/>
        <a:lstStyle/>
        <a:p>
          <a:endParaRPr lang="es-PE"/>
        </a:p>
      </dgm:t>
    </dgm:pt>
    <dgm:pt modelId="{CFE275DC-9032-45AD-8C32-23A6FDE04C84}" type="pres">
      <dgm:prSet presAssocID="{890C81FB-12CB-425F-A917-8C1295ABE8F8}" presName="connTx" presStyleLbl="sibTrans2D1" presStyleIdx="3" presStyleCnt="4"/>
      <dgm:spPr/>
      <dgm:t>
        <a:bodyPr/>
        <a:lstStyle/>
        <a:p>
          <a:endParaRPr lang="es-PE"/>
        </a:p>
      </dgm:t>
    </dgm:pt>
    <dgm:pt modelId="{58AF7509-C7DA-4B4B-89B5-D9E65BDB9F4E}" type="pres">
      <dgm:prSet presAssocID="{C51B85E9-9C82-4080-8C4C-0E2C365A5739}" presName="composite" presStyleCnt="0"/>
      <dgm:spPr/>
    </dgm:pt>
    <dgm:pt modelId="{AA499F9A-0063-4A63-9FEF-776C258D946C}" type="pres">
      <dgm:prSet presAssocID="{C51B85E9-9C82-4080-8C4C-0E2C365A5739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D56930E-A61D-491A-8CCF-FA6AC219EEAC}" type="pres">
      <dgm:prSet presAssocID="{C51B85E9-9C82-4080-8C4C-0E2C365A5739}" presName="parSh" presStyleLbl="node1" presStyleIdx="4" presStyleCnt="5"/>
      <dgm:spPr/>
      <dgm:t>
        <a:bodyPr/>
        <a:lstStyle/>
        <a:p>
          <a:endParaRPr lang="es-PE"/>
        </a:p>
      </dgm:t>
    </dgm:pt>
    <dgm:pt modelId="{D777494F-608C-4670-9626-BEF293C8E779}" type="pres">
      <dgm:prSet presAssocID="{C51B85E9-9C82-4080-8C4C-0E2C365A5739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62B8E92-4DAE-418F-9514-FB744FD3BC53}" type="presOf" srcId="{8A3F5B37-0D34-4F4D-8903-3EC71D51CEE1}" destId="{33549607-86D2-4092-9587-66B532FEC6A2}" srcOrd="0" destOrd="2" presId="urn:microsoft.com/office/officeart/2005/8/layout/process3"/>
    <dgm:cxn modelId="{C7FD03DC-A333-4963-B3B7-972E446A988B}" type="presOf" srcId="{3E622803-2925-4576-A8B9-D3ED16A1566F}" destId="{52A5E537-08F1-48A3-87CB-F330F3D780B9}" srcOrd="0" destOrd="2" presId="urn:microsoft.com/office/officeart/2005/8/layout/process3"/>
    <dgm:cxn modelId="{6CD609DF-EB08-494C-B4FA-9C161F705EF8}" srcId="{3E81EE3A-B2D7-43E4-BD89-2384E7FF5009}" destId="{060794EF-B5FC-4B92-8E8B-C6AD75E3D9C2}" srcOrd="1" destOrd="0" parTransId="{2E60FA67-9263-4B2C-A8A3-3390EA4A302E}" sibTransId="{AA8CB083-D74E-4484-ABFB-C6BD67C9CE7D}"/>
    <dgm:cxn modelId="{85DC0248-6584-441B-BF0A-8FFA32840832}" type="presOf" srcId="{DD4DEE5B-388A-4A4C-8713-EDDEA993866B}" destId="{33549607-86D2-4092-9587-66B532FEC6A2}" srcOrd="0" destOrd="6" presId="urn:microsoft.com/office/officeart/2005/8/layout/process3"/>
    <dgm:cxn modelId="{A1304B76-702B-4237-B8B5-03364FEB2922}" srcId="{EE673C27-E3A5-4963-8D3A-E76AEB93A6AC}" destId="{3E622803-2925-4576-A8B9-D3ED16A1566F}" srcOrd="2" destOrd="0" parTransId="{5BCF41CA-9DA3-4546-BAB1-E6CC90F964BF}" sibTransId="{555873F8-38C4-4FEA-B685-3B4AAC692DB3}"/>
    <dgm:cxn modelId="{4FD9105B-F10C-498A-ACAA-14C954B7C325}" type="presOf" srcId="{C51B85E9-9C82-4080-8C4C-0E2C365A5739}" destId="{5D56930E-A61D-491A-8CCF-FA6AC219EEAC}" srcOrd="1" destOrd="0" presId="urn:microsoft.com/office/officeart/2005/8/layout/process3"/>
    <dgm:cxn modelId="{2079D8FE-43D7-4E7A-B093-937346C1D262}" type="presOf" srcId="{874F0766-EA47-4A1F-9705-E2FC82A8E6B1}" destId="{59014D53-313A-4AE3-A35A-2317FA0FB758}" srcOrd="1" destOrd="0" presId="urn:microsoft.com/office/officeart/2005/8/layout/process3"/>
    <dgm:cxn modelId="{EC63154D-D248-4B1D-8386-93BBCBA0C4E3}" srcId="{C51B85E9-9C82-4080-8C4C-0E2C365A5739}" destId="{22040828-59C5-48D2-A7F2-8204C5E44D02}" srcOrd="3" destOrd="0" parTransId="{0BACF993-446F-4664-A26D-00280E86C85E}" sibTransId="{706E44AC-7F3B-4AF2-BAE4-B6751C440BA4}"/>
    <dgm:cxn modelId="{FDC4103E-C284-4710-AA02-B0DF34904739}" srcId="{1923CE6A-3777-43A0-B95B-C9DA01311C19}" destId="{7A66780E-BD4B-4867-9FA7-7556B572DA2E}" srcOrd="7" destOrd="0" parTransId="{F14E1DEC-62F9-453E-A85D-C32FD4CD10A8}" sibTransId="{1B62302F-0C9A-4932-95AB-6B496ED73A41}"/>
    <dgm:cxn modelId="{CC25D90B-CE32-4BB4-84F1-1060CA3D309C}" srcId="{1923CE6A-3777-43A0-B95B-C9DA01311C19}" destId="{15449538-960C-4274-983A-A3111030BAAF}" srcOrd="1" destOrd="0" parTransId="{032F8631-0E1B-47F1-81A9-5B754AEE54CE}" sibTransId="{650DFB4B-ACE0-415A-B879-0722BE1E7CF9}"/>
    <dgm:cxn modelId="{1BC3030F-9147-4E04-BA56-5478880A2D44}" srcId="{C5EF574E-2E85-4C52-A6BA-97C2B2DA0456}" destId="{EAD9B2ED-F661-4AEF-9811-53E90592FE86}" srcOrd="2" destOrd="0" parTransId="{28A3B480-C3F6-4427-BB29-3F97047E7A08}" sibTransId="{874F0766-EA47-4A1F-9705-E2FC82A8E6B1}"/>
    <dgm:cxn modelId="{0F57CB72-A73D-4E02-8837-8107E1064EA8}" type="presOf" srcId="{6A0BE52F-646E-40A4-8793-45C76225950F}" destId="{52A5E537-08F1-48A3-87CB-F330F3D780B9}" srcOrd="0" destOrd="0" presId="urn:microsoft.com/office/officeart/2005/8/layout/process3"/>
    <dgm:cxn modelId="{8939E4B2-2AA9-4AAD-8371-8D6578BE2967}" srcId="{C5EF574E-2E85-4C52-A6BA-97C2B2DA0456}" destId="{C51B85E9-9C82-4080-8C4C-0E2C365A5739}" srcOrd="4" destOrd="0" parTransId="{313607EA-F1AC-4E51-AD85-A484515D6894}" sibTransId="{2963B21E-DBA8-4D8F-93E7-4964994ACDD5}"/>
    <dgm:cxn modelId="{75A553F9-E92A-4289-8A4E-F8CB98BE4303}" srcId="{EE673C27-E3A5-4963-8D3A-E76AEB93A6AC}" destId="{00EB3BE1-ED6B-4A7F-87D2-F2C76FBBE688}" srcOrd="1" destOrd="0" parTransId="{B97CFFFE-49C1-45A7-B731-79D10041F913}" sibTransId="{889F7B8C-B136-441F-9FB1-57D5B118B423}"/>
    <dgm:cxn modelId="{98879256-E72E-4723-9392-B931332DDEA3}" srcId="{C5EF574E-2E85-4C52-A6BA-97C2B2DA0456}" destId="{3E81EE3A-B2D7-43E4-BD89-2384E7FF5009}" srcOrd="1" destOrd="0" parTransId="{06AF4B60-DB0C-43FD-B57D-BA6FF6057888}" sibTransId="{941A4FD5-A836-40F9-A1BD-0553B1A57091}"/>
    <dgm:cxn modelId="{B15E110B-8014-4942-8D37-02B656DB33E1}" srcId="{C5EF574E-2E85-4C52-A6BA-97C2B2DA0456}" destId="{1923CE6A-3777-43A0-B95B-C9DA01311C19}" srcOrd="3" destOrd="0" parTransId="{1F8B224D-D26B-41ED-9217-8A919504924A}" sibTransId="{890C81FB-12CB-425F-A917-8C1295ABE8F8}"/>
    <dgm:cxn modelId="{EEB160B3-97E0-4551-95FD-344619B4F17A}" srcId="{1923CE6A-3777-43A0-B95B-C9DA01311C19}" destId="{DD4DEE5B-388A-4A4C-8713-EDDEA993866B}" srcOrd="6" destOrd="0" parTransId="{DA281FD1-A637-4375-9FF3-1C4B8142FCB2}" sibTransId="{CC04EB89-2727-4340-8769-2EADCF4C89E9}"/>
    <dgm:cxn modelId="{10AFFC4B-A111-4AE5-A880-FA48BCDC8FBB}" type="presOf" srcId="{51BE1E2B-D638-44CE-A39D-D709070613AC}" destId="{17C8F76E-4292-4FE2-A4D8-E394E7246734}" srcOrd="0" destOrd="3" presId="urn:microsoft.com/office/officeart/2005/8/layout/process3"/>
    <dgm:cxn modelId="{07D9A5E6-69EE-4510-A452-2C489DDDDED6}" type="presOf" srcId="{3E81EE3A-B2D7-43E4-BD89-2384E7FF5009}" destId="{5F4629E6-DF6B-4EA1-86C3-9E9CB08C51CB}" srcOrd="0" destOrd="0" presId="urn:microsoft.com/office/officeart/2005/8/layout/process3"/>
    <dgm:cxn modelId="{B1A42FF8-9EB2-414C-AB1C-F409C1369083}" type="presOf" srcId="{94521803-3C4F-4F20-BE0A-FCB4D753DAB6}" destId="{33549607-86D2-4092-9587-66B532FEC6A2}" srcOrd="0" destOrd="5" presId="urn:microsoft.com/office/officeart/2005/8/layout/process3"/>
    <dgm:cxn modelId="{6B74B483-8E52-4420-BDA6-88B94A076044}" type="presOf" srcId="{15449538-960C-4274-983A-A3111030BAAF}" destId="{33549607-86D2-4092-9587-66B532FEC6A2}" srcOrd="0" destOrd="1" presId="urn:microsoft.com/office/officeart/2005/8/layout/process3"/>
    <dgm:cxn modelId="{C2454BA6-C41B-4F9F-8DB5-69D94009E8EA}" srcId="{EAD9B2ED-F661-4AEF-9811-53E90592FE86}" destId="{2A6880D9-0287-4BDE-97FE-E0801BC47377}" srcOrd="2" destOrd="0" parTransId="{7DA9095B-FC94-43AE-84C4-DE090A953859}" sibTransId="{3BF75B03-88C1-4EA8-84F0-9D2F56E3096D}"/>
    <dgm:cxn modelId="{105592E2-5043-4091-9EA0-5BF305FAEA47}" srcId="{EAD9B2ED-F661-4AEF-9811-53E90592FE86}" destId="{8B49CE9D-5C73-443B-A4AF-23636D332D40}" srcOrd="1" destOrd="0" parTransId="{A2C7F560-2D43-4281-92B4-80808498C3B4}" sibTransId="{30BEAED0-DF33-49DA-97A8-A3D7FA6F2B0D}"/>
    <dgm:cxn modelId="{ADDEFEAC-9C08-4228-B0A8-A859C5069A1F}" type="presOf" srcId="{1F7FFB82-C2A6-4802-B0D6-538CC303C53A}" destId="{D777494F-608C-4670-9626-BEF293C8E779}" srcOrd="0" destOrd="0" presId="urn:microsoft.com/office/officeart/2005/8/layout/process3"/>
    <dgm:cxn modelId="{2731B95F-B91E-4229-9C27-C280F3CAB6AD}" type="presOf" srcId="{060794EF-B5FC-4B92-8E8B-C6AD75E3D9C2}" destId="{17C8F76E-4292-4FE2-A4D8-E394E7246734}" srcOrd="0" destOrd="1" presId="urn:microsoft.com/office/officeart/2005/8/layout/process3"/>
    <dgm:cxn modelId="{D0147293-00CD-433F-A7AF-F8A7A3F27898}" type="presOf" srcId="{EAD9B2ED-F661-4AEF-9811-53E90592FE86}" destId="{E63AD13D-FEE5-4603-90A6-736AD6DA36E7}" srcOrd="0" destOrd="0" presId="urn:microsoft.com/office/officeart/2005/8/layout/process3"/>
    <dgm:cxn modelId="{7332342A-93EF-4152-9001-19B5262A6AC7}" type="presOf" srcId="{890C81FB-12CB-425F-A917-8C1295ABE8F8}" destId="{CFE275DC-9032-45AD-8C32-23A6FDE04C84}" srcOrd="1" destOrd="0" presId="urn:microsoft.com/office/officeart/2005/8/layout/process3"/>
    <dgm:cxn modelId="{9021485E-260A-45D1-B2CD-72C51129934A}" srcId="{C51B85E9-9C82-4080-8C4C-0E2C365A5739}" destId="{8EA80817-2A66-4134-AF8C-6F399F596C55}" srcOrd="1" destOrd="0" parTransId="{5E7DD7DB-2AD5-491E-BD39-69DF6791FEAE}" sibTransId="{7E964280-907F-49C7-AEFD-D7E5614DC2DD}"/>
    <dgm:cxn modelId="{4EB46581-7ECA-48FA-9A9E-B04DA1163BAD}" srcId="{C5EF574E-2E85-4C52-A6BA-97C2B2DA0456}" destId="{EE673C27-E3A5-4963-8D3A-E76AEB93A6AC}" srcOrd="0" destOrd="0" parTransId="{A4293EE4-BD9F-4978-9602-FA821F0AC0C7}" sibTransId="{5EF79790-7F8B-4235-BFDD-B925BEA0663E}"/>
    <dgm:cxn modelId="{5B2AB827-22E6-46E0-ABE8-8F7246FDC676}" type="presOf" srcId="{1923CE6A-3777-43A0-B95B-C9DA01311C19}" destId="{0E0A7288-EC38-4C8E-89EF-8539B797B7F3}" srcOrd="0" destOrd="0" presId="urn:microsoft.com/office/officeart/2005/8/layout/process3"/>
    <dgm:cxn modelId="{9E21C433-742E-4EBC-BACB-28AD3CF46D4A}" type="presOf" srcId="{5EF79790-7F8B-4235-BFDD-B925BEA0663E}" destId="{355BB532-F971-4154-8FEE-ABAFF148A535}" srcOrd="0" destOrd="0" presId="urn:microsoft.com/office/officeart/2005/8/layout/process3"/>
    <dgm:cxn modelId="{33C2F783-CED3-4202-BFE9-FA509F5275B5}" type="presOf" srcId="{941A4FD5-A836-40F9-A1BD-0553B1A57091}" destId="{3D7D8DF4-CBEB-42C4-9BEE-D1FE42A2720F}" srcOrd="1" destOrd="0" presId="urn:microsoft.com/office/officeart/2005/8/layout/process3"/>
    <dgm:cxn modelId="{991D1B58-6D58-4774-B141-C99DC541E9A8}" srcId="{3E81EE3A-B2D7-43E4-BD89-2384E7FF5009}" destId="{F04A019A-57E0-47A9-92CB-B0E67ACC6D84}" srcOrd="2" destOrd="0" parTransId="{D2E70DF2-2B3B-4DEE-B42C-21A6CC97EFEB}" sibTransId="{AC7C5280-B893-4B5C-9E3E-8EC2AC231EE4}"/>
    <dgm:cxn modelId="{7CE22576-9807-4FE2-A465-5123AEF21F15}" type="presOf" srcId="{EAD9B2ED-F661-4AEF-9811-53E90592FE86}" destId="{8A6C75D3-9B01-4BB3-9297-3C811D608925}" srcOrd="1" destOrd="0" presId="urn:microsoft.com/office/officeart/2005/8/layout/process3"/>
    <dgm:cxn modelId="{BAB03B89-F6D3-4993-92F2-9782C9A99E87}" type="presOf" srcId="{44C7040A-F65E-4CC2-8921-20184A8B76EB}" destId="{FBEBA58E-23EC-404E-A618-4865D8EB73B5}" srcOrd="0" destOrd="3" presId="urn:microsoft.com/office/officeart/2005/8/layout/process3"/>
    <dgm:cxn modelId="{62826DEB-61B6-4494-8363-9EE29B461EEE}" srcId="{1923CE6A-3777-43A0-B95B-C9DA01311C19}" destId="{8A3F5B37-0D34-4F4D-8903-3EC71D51CEE1}" srcOrd="2" destOrd="0" parTransId="{257B1DE8-659B-4D5F-86D4-AE4D482AF42B}" sibTransId="{5E202446-D9CE-4AEF-8306-ABFC773D87F0}"/>
    <dgm:cxn modelId="{57F197F5-2163-4D59-A3AC-A2FD17EBA9D0}" type="presOf" srcId="{22040828-59C5-48D2-A7F2-8204C5E44D02}" destId="{D777494F-608C-4670-9626-BEF293C8E779}" srcOrd="0" destOrd="3" presId="urn:microsoft.com/office/officeart/2005/8/layout/process3"/>
    <dgm:cxn modelId="{0C198DDA-D3EB-4409-BB0A-FBE2FE6DC7F9}" type="presOf" srcId="{1923CE6A-3777-43A0-B95B-C9DA01311C19}" destId="{9B597723-FFA4-48DF-9AC6-BD66E0F68B49}" srcOrd="1" destOrd="0" presId="urn:microsoft.com/office/officeart/2005/8/layout/process3"/>
    <dgm:cxn modelId="{2595D5F0-F503-4696-A2C0-9C69EA4AE7F8}" srcId="{1923CE6A-3777-43A0-B95B-C9DA01311C19}" destId="{94521803-3C4F-4F20-BE0A-FCB4D753DAB6}" srcOrd="5" destOrd="0" parTransId="{EE0503E7-2A2E-41E8-ACC2-55B093D255EA}" sibTransId="{A86F1DED-D997-4CCE-8FA8-E862966CD9B2}"/>
    <dgm:cxn modelId="{4997F562-FD16-49FF-ACE5-7703E892A64A}" srcId="{EAD9B2ED-F661-4AEF-9811-53E90592FE86}" destId="{C52EEB69-9834-4A46-8EE4-A7502EFDD7BD}" srcOrd="0" destOrd="0" parTransId="{A7753EFF-F31D-46B1-9DC6-E02A7D9D4955}" sibTransId="{7BD7B034-A10C-4550-BDC8-A5C8E64D3522}"/>
    <dgm:cxn modelId="{CB515F29-B2E2-40E3-984C-845B8C0432F3}" srcId="{C51B85E9-9C82-4080-8C4C-0E2C365A5739}" destId="{1F7FFB82-C2A6-4802-B0D6-538CC303C53A}" srcOrd="0" destOrd="0" parTransId="{DC4D5CC9-5D6C-42FD-841E-7EAA36FD9DCC}" sibTransId="{AAFF9803-801C-4601-AC10-CDE4A4122DAD}"/>
    <dgm:cxn modelId="{125C248B-9514-4177-A023-C4AE64D83F7A}" type="presOf" srcId="{C2E86806-2BE8-4528-AAED-E06AD5B9285C}" destId="{D777494F-608C-4670-9626-BEF293C8E779}" srcOrd="0" destOrd="2" presId="urn:microsoft.com/office/officeart/2005/8/layout/process3"/>
    <dgm:cxn modelId="{B62037A7-1E2B-4E80-8994-5E25024208A5}" type="presOf" srcId="{5EF79790-7F8B-4235-BFDD-B925BEA0663E}" destId="{8AB8B4B8-EFFE-4ED6-B6A3-E3C738DF42B8}" srcOrd="1" destOrd="0" presId="urn:microsoft.com/office/officeart/2005/8/layout/process3"/>
    <dgm:cxn modelId="{40D53E95-072B-46AD-84E9-D80339A6585C}" type="presOf" srcId="{3E81EE3A-B2D7-43E4-BD89-2384E7FF5009}" destId="{013C900E-BC68-4A55-B595-AE0786D092BD}" srcOrd="1" destOrd="0" presId="urn:microsoft.com/office/officeart/2005/8/layout/process3"/>
    <dgm:cxn modelId="{1689190F-85A4-49D5-B236-8246DE991CE5}" srcId="{3E81EE3A-B2D7-43E4-BD89-2384E7FF5009}" destId="{51BE1E2B-D638-44CE-A39D-D709070613AC}" srcOrd="3" destOrd="0" parTransId="{19C9D089-AB44-4157-ADAF-41A80F8738DD}" sibTransId="{396DDCC8-18D2-409A-9166-8B1460CDDD1D}"/>
    <dgm:cxn modelId="{90A75419-9923-4875-8D55-C4695A5BA520}" type="presOf" srcId="{8EA80817-2A66-4134-AF8C-6F399F596C55}" destId="{D777494F-608C-4670-9626-BEF293C8E779}" srcOrd="0" destOrd="1" presId="urn:microsoft.com/office/officeart/2005/8/layout/process3"/>
    <dgm:cxn modelId="{0556377C-5630-484C-985E-2AA43C0CE04B}" type="presOf" srcId="{00EB3BE1-ED6B-4A7F-87D2-F2C76FBBE688}" destId="{52A5E537-08F1-48A3-87CB-F330F3D780B9}" srcOrd="0" destOrd="1" presId="urn:microsoft.com/office/officeart/2005/8/layout/process3"/>
    <dgm:cxn modelId="{991BEDA6-13E3-4ED8-9A6A-F938C8D8440F}" type="presOf" srcId="{EE673C27-E3A5-4963-8D3A-E76AEB93A6AC}" destId="{96C18D08-831A-4B57-8AB0-DBE94C2C12F2}" srcOrd="0" destOrd="0" presId="urn:microsoft.com/office/officeart/2005/8/layout/process3"/>
    <dgm:cxn modelId="{62E3A874-EACA-409B-8BDD-08F1B0F57569}" type="presOf" srcId="{C5EF574E-2E85-4C52-A6BA-97C2B2DA0456}" destId="{69C78FAF-A001-4875-9966-5A03AA40E67B}" srcOrd="0" destOrd="0" presId="urn:microsoft.com/office/officeart/2005/8/layout/process3"/>
    <dgm:cxn modelId="{621FA8FA-FCB5-423C-B891-A20EFAB26C9E}" type="presOf" srcId="{8B49CE9D-5C73-443B-A4AF-23636D332D40}" destId="{FBEBA58E-23EC-404E-A618-4865D8EB73B5}" srcOrd="0" destOrd="1" presId="urn:microsoft.com/office/officeart/2005/8/layout/process3"/>
    <dgm:cxn modelId="{72BF1D3C-C4FD-4D07-8FF0-B19DEF7616AE}" type="presOf" srcId="{C52EEB69-9834-4A46-8EE4-A7502EFDD7BD}" destId="{FBEBA58E-23EC-404E-A618-4865D8EB73B5}" srcOrd="0" destOrd="0" presId="urn:microsoft.com/office/officeart/2005/8/layout/process3"/>
    <dgm:cxn modelId="{37A986F8-C07B-4920-86D5-92BF61C3DCF2}" srcId="{1923CE6A-3777-43A0-B95B-C9DA01311C19}" destId="{77A6E78F-2D7A-44CD-9B35-179A142DF6F5}" srcOrd="3" destOrd="0" parTransId="{4FEE6C1F-57A1-42F4-982A-30AC9B592394}" sibTransId="{CB0B05CD-788E-4A25-9B12-4BB577F880BB}"/>
    <dgm:cxn modelId="{D4BA04A5-0C7B-47AB-805A-ADDFFC1EF32B}" type="presOf" srcId="{77A6E78F-2D7A-44CD-9B35-179A142DF6F5}" destId="{33549607-86D2-4092-9587-66B532FEC6A2}" srcOrd="0" destOrd="3" presId="urn:microsoft.com/office/officeart/2005/8/layout/process3"/>
    <dgm:cxn modelId="{0BA2F085-5D55-4DA1-BE51-88442B7E7BC3}" type="presOf" srcId="{7A66780E-BD4B-4867-9FA7-7556B572DA2E}" destId="{33549607-86D2-4092-9587-66B532FEC6A2}" srcOrd="0" destOrd="7" presId="urn:microsoft.com/office/officeart/2005/8/layout/process3"/>
    <dgm:cxn modelId="{0A42E971-2BF2-4AB3-AAFC-90FC928D3BE9}" type="presOf" srcId="{0D43892F-88D1-460E-BA34-3F85980C2812}" destId="{33549607-86D2-4092-9587-66B532FEC6A2}" srcOrd="0" destOrd="4" presId="urn:microsoft.com/office/officeart/2005/8/layout/process3"/>
    <dgm:cxn modelId="{9BC0453E-2FDD-43AA-98E8-AE25BEDF865F}" srcId="{EE673C27-E3A5-4963-8D3A-E76AEB93A6AC}" destId="{6A0BE52F-646E-40A4-8793-45C76225950F}" srcOrd="0" destOrd="0" parTransId="{9709FB9C-165C-4D5C-981D-F15134408C32}" sibTransId="{635E633D-9941-4103-A807-007695114747}"/>
    <dgm:cxn modelId="{3C34FE09-8E9A-469E-9CA1-0BF10359E71A}" type="presOf" srcId="{C51B85E9-9C82-4080-8C4C-0E2C365A5739}" destId="{AA499F9A-0063-4A63-9FEF-776C258D946C}" srcOrd="0" destOrd="0" presId="urn:microsoft.com/office/officeart/2005/8/layout/process3"/>
    <dgm:cxn modelId="{F19E321D-B2C4-45A1-A68F-43D01ACAE2EA}" srcId="{EAD9B2ED-F661-4AEF-9811-53E90592FE86}" destId="{44C7040A-F65E-4CC2-8921-20184A8B76EB}" srcOrd="3" destOrd="0" parTransId="{582984B4-3139-4746-B051-D0E699875B77}" sibTransId="{A822A3C4-1119-4AC6-97E3-4EAB578E9114}"/>
    <dgm:cxn modelId="{A436A0F8-8575-4101-A4A6-AACE606C46E3}" srcId="{C51B85E9-9C82-4080-8C4C-0E2C365A5739}" destId="{C2E86806-2BE8-4528-AAED-E06AD5B9285C}" srcOrd="2" destOrd="0" parTransId="{17FE41A3-419D-4068-92F5-BF027DC8F700}" sibTransId="{8DBDDF27-B7ED-45C5-BDBF-BE86B1F62760}"/>
    <dgm:cxn modelId="{B724DD2A-8C9B-4865-90F2-AA36CDFC8350}" type="presOf" srcId="{95DED6D0-BC48-46B4-A1A7-AD8DD5EC227E}" destId="{17C8F76E-4292-4FE2-A4D8-E394E7246734}" srcOrd="0" destOrd="0" presId="urn:microsoft.com/office/officeart/2005/8/layout/process3"/>
    <dgm:cxn modelId="{B52D4035-E4F9-48FB-9A64-0916CDCC322C}" type="presOf" srcId="{2A6880D9-0287-4BDE-97FE-E0801BC47377}" destId="{FBEBA58E-23EC-404E-A618-4865D8EB73B5}" srcOrd="0" destOrd="2" presId="urn:microsoft.com/office/officeart/2005/8/layout/process3"/>
    <dgm:cxn modelId="{985241DD-FC01-472A-8588-2A803FC968F5}" srcId="{3E81EE3A-B2D7-43E4-BD89-2384E7FF5009}" destId="{95DED6D0-BC48-46B4-A1A7-AD8DD5EC227E}" srcOrd="0" destOrd="0" parTransId="{B6F26275-8EF4-4C72-BE45-FDA5B3ECF987}" sibTransId="{FD3DF1C6-87A9-4413-B15F-284A3F26BF81}"/>
    <dgm:cxn modelId="{6261AB28-74BC-4909-AD3A-0DBD37779ECF}" type="presOf" srcId="{EE673C27-E3A5-4963-8D3A-E76AEB93A6AC}" destId="{3DD559C9-F781-4526-9904-02017FDC0790}" srcOrd="1" destOrd="0" presId="urn:microsoft.com/office/officeart/2005/8/layout/process3"/>
    <dgm:cxn modelId="{29630355-FBE2-4DB3-91C5-B3B22A7D3A3D}" type="presOf" srcId="{941A4FD5-A836-40F9-A1BD-0553B1A57091}" destId="{5BCA5A4A-18AE-485F-9B6A-B75E30C42097}" srcOrd="0" destOrd="0" presId="urn:microsoft.com/office/officeart/2005/8/layout/process3"/>
    <dgm:cxn modelId="{44E83318-B7D4-4682-86F6-A42CCFC2D852}" type="presOf" srcId="{F04A019A-57E0-47A9-92CB-B0E67ACC6D84}" destId="{17C8F76E-4292-4FE2-A4D8-E394E7246734}" srcOrd="0" destOrd="2" presId="urn:microsoft.com/office/officeart/2005/8/layout/process3"/>
    <dgm:cxn modelId="{28B238D9-1643-4912-B740-326083E30B9E}" type="presOf" srcId="{BB11810C-0CF0-42FC-B531-8508CCDCED0D}" destId="{33549607-86D2-4092-9587-66B532FEC6A2}" srcOrd="0" destOrd="0" presId="urn:microsoft.com/office/officeart/2005/8/layout/process3"/>
    <dgm:cxn modelId="{971C1216-4E65-434B-ADFB-02E577BF8C2F}" srcId="{1923CE6A-3777-43A0-B95B-C9DA01311C19}" destId="{BB11810C-0CF0-42FC-B531-8508CCDCED0D}" srcOrd="0" destOrd="0" parTransId="{8E904F1F-4F1A-43C7-AC26-45C94F6613A9}" sibTransId="{14510E5B-AA2F-4BA9-A7F1-7CBB4592FF9C}"/>
    <dgm:cxn modelId="{B708E425-9348-4F53-8739-CEE2BD0E9C9A}" type="presOf" srcId="{874F0766-EA47-4A1F-9705-E2FC82A8E6B1}" destId="{7367B90C-D0DF-4EE2-96E2-FF01D87EF424}" srcOrd="0" destOrd="0" presId="urn:microsoft.com/office/officeart/2005/8/layout/process3"/>
    <dgm:cxn modelId="{8C6FBA32-C3FF-455F-96C0-D6F5938CDA87}" type="presOf" srcId="{890C81FB-12CB-425F-A917-8C1295ABE8F8}" destId="{94FBA094-FE40-4E7B-81C3-2C255C8A689A}" srcOrd="0" destOrd="0" presId="urn:microsoft.com/office/officeart/2005/8/layout/process3"/>
    <dgm:cxn modelId="{75D34949-275C-4FD3-B9A5-504C3167C135}" srcId="{1923CE6A-3777-43A0-B95B-C9DA01311C19}" destId="{0D43892F-88D1-460E-BA34-3F85980C2812}" srcOrd="4" destOrd="0" parTransId="{FCC7768D-CAD3-471D-8EE8-0E031D53F07E}" sibTransId="{A56FE55D-F788-45C5-9A60-06E26FC8C0C2}"/>
    <dgm:cxn modelId="{253A6820-942E-4B65-A6BC-9F7D02923D7B}" type="presParOf" srcId="{69C78FAF-A001-4875-9966-5A03AA40E67B}" destId="{39340D05-55F5-4E63-9CC5-237AC1A8A898}" srcOrd="0" destOrd="0" presId="urn:microsoft.com/office/officeart/2005/8/layout/process3"/>
    <dgm:cxn modelId="{5A25DFDA-36BB-40CF-A3E8-97D1985B3DD8}" type="presParOf" srcId="{39340D05-55F5-4E63-9CC5-237AC1A8A898}" destId="{96C18D08-831A-4B57-8AB0-DBE94C2C12F2}" srcOrd="0" destOrd="0" presId="urn:microsoft.com/office/officeart/2005/8/layout/process3"/>
    <dgm:cxn modelId="{594926FC-C72A-4D7B-BBB1-4D7B74072BCE}" type="presParOf" srcId="{39340D05-55F5-4E63-9CC5-237AC1A8A898}" destId="{3DD559C9-F781-4526-9904-02017FDC0790}" srcOrd="1" destOrd="0" presId="urn:microsoft.com/office/officeart/2005/8/layout/process3"/>
    <dgm:cxn modelId="{ED250C5C-0737-420B-8255-B0F6066ADE9C}" type="presParOf" srcId="{39340D05-55F5-4E63-9CC5-237AC1A8A898}" destId="{52A5E537-08F1-48A3-87CB-F330F3D780B9}" srcOrd="2" destOrd="0" presId="urn:microsoft.com/office/officeart/2005/8/layout/process3"/>
    <dgm:cxn modelId="{9903ABB4-D3A5-4F03-B7FD-26B76B8C33D4}" type="presParOf" srcId="{69C78FAF-A001-4875-9966-5A03AA40E67B}" destId="{355BB532-F971-4154-8FEE-ABAFF148A535}" srcOrd="1" destOrd="0" presId="urn:microsoft.com/office/officeart/2005/8/layout/process3"/>
    <dgm:cxn modelId="{4476FF23-7CE4-44C6-B7D2-9798BEBA711A}" type="presParOf" srcId="{355BB532-F971-4154-8FEE-ABAFF148A535}" destId="{8AB8B4B8-EFFE-4ED6-B6A3-E3C738DF42B8}" srcOrd="0" destOrd="0" presId="urn:microsoft.com/office/officeart/2005/8/layout/process3"/>
    <dgm:cxn modelId="{317A5079-DEC6-44E6-92CC-C134EF493B37}" type="presParOf" srcId="{69C78FAF-A001-4875-9966-5A03AA40E67B}" destId="{EE1114D7-A8D3-4B45-97C6-DCD413983496}" srcOrd="2" destOrd="0" presId="urn:microsoft.com/office/officeart/2005/8/layout/process3"/>
    <dgm:cxn modelId="{18E3B601-EF41-4A9D-8D72-7A39AC75C945}" type="presParOf" srcId="{EE1114D7-A8D3-4B45-97C6-DCD413983496}" destId="{5F4629E6-DF6B-4EA1-86C3-9E9CB08C51CB}" srcOrd="0" destOrd="0" presId="urn:microsoft.com/office/officeart/2005/8/layout/process3"/>
    <dgm:cxn modelId="{19E04F36-3704-44F3-AE5C-1D4EB55CDCAA}" type="presParOf" srcId="{EE1114D7-A8D3-4B45-97C6-DCD413983496}" destId="{013C900E-BC68-4A55-B595-AE0786D092BD}" srcOrd="1" destOrd="0" presId="urn:microsoft.com/office/officeart/2005/8/layout/process3"/>
    <dgm:cxn modelId="{02C98230-21CF-4E4D-B0DA-0962E2D5FF0D}" type="presParOf" srcId="{EE1114D7-A8D3-4B45-97C6-DCD413983496}" destId="{17C8F76E-4292-4FE2-A4D8-E394E7246734}" srcOrd="2" destOrd="0" presId="urn:microsoft.com/office/officeart/2005/8/layout/process3"/>
    <dgm:cxn modelId="{571F07D8-5964-466C-8EE9-F9ECEE16CD70}" type="presParOf" srcId="{69C78FAF-A001-4875-9966-5A03AA40E67B}" destId="{5BCA5A4A-18AE-485F-9B6A-B75E30C42097}" srcOrd="3" destOrd="0" presId="urn:microsoft.com/office/officeart/2005/8/layout/process3"/>
    <dgm:cxn modelId="{655BB74F-386F-422F-AF1C-B98F19BAC177}" type="presParOf" srcId="{5BCA5A4A-18AE-485F-9B6A-B75E30C42097}" destId="{3D7D8DF4-CBEB-42C4-9BEE-D1FE42A2720F}" srcOrd="0" destOrd="0" presId="urn:microsoft.com/office/officeart/2005/8/layout/process3"/>
    <dgm:cxn modelId="{A12FDC0A-2FC0-41D7-9B67-DCA18C3828EE}" type="presParOf" srcId="{69C78FAF-A001-4875-9966-5A03AA40E67B}" destId="{50B5ED8D-D704-4177-8ED5-CD6D28165B9C}" srcOrd="4" destOrd="0" presId="urn:microsoft.com/office/officeart/2005/8/layout/process3"/>
    <dgm:cxn modelId="{E7F3FF5E-8C5E-4C27-9F8D-01A4F5C8BD5E}" type="presParOf" srcId="{50B5ED8D-D704-4177-8ED5-CD6D28165B9C}" destId="{E63AD13D-FEE5-4603-90A6-736AD6DA36E7}" srcOrd="0" destOrd="0" presId="urn:microsoft.com/office/officeart/2005/8/layout/process3"/>
    <dgm:cxn modelId="{B9AD3959-F877-4AB4-9241-6FC9FD255A04}" type="presParOf" srcId="{50B5ED8D-D704-4177-8ED5-CD6D28165B9C}" destId="{8A6C75D3-9B01-4BB3-9297-3C811D608925}" srcOrd="1" destOrd="0" presId="urn:microsoft.com/office/officeart/2005/8/layout/process3"/>
    <dgm:cxn modelId="{8E86B893-63F9-4992-8E2A-AC698F8EEEFB}" type="presParOf" srcId="{50B5ED8D-D704-4177-8ED5-CD6D28165B9C}" destId="{FBEBA58E-23EC-404E-A618-4865D8EB73B5}" srcOrd="2" destOrd="0" presId="urn:microsoft.com/office/officeart/2005/8/layout/process3"/>
    <dgm:cxn modelId="{9509C337-C8C0-4E90-ABB2-5F8773102848}" type="presParOf" srcId="{69C78FAF-A001-4875-9966-5A03AA40E67B}" destId="{7367B90C-D0DF-4EE2-96E2-FF01D87EF424}" srcOrd="5" destOrd="0" presId="urn:microsoft.com/office/officeart/2005/8/layout/process3"/>
    <dgm:cxn modelId="{EDDD86F2-58E3-4EBC-8027-904916D8CC9C}" type="presParOf" srcId="{7367B90C-D0DF-4EE2-96E2-FF01D87EF424}" destId="{59014D53-313A-4AE3-A35A-2317FA0FB758}" srcOrd="0" destOrd="0" presId="urn:microsoft.com/office/officeart/2005/8/layout/process3"/>
    <dgm:cxn modelId="{E7C3AA86-EC48-49A9-AC78-FDD63A1DBB97}" type="presParOf" srcId="{69C78FAF-A001-4875-9966-5A03AA40E67B}" destId="{DD8638AD-23CA-4A03-BA6F-357DCE9D0D90}" srcOrd="6" destOrd="0" presId="urn:microsoft.com/office/officeart/2005/8/layout/process3"/>
    <dgm:cxn modelId="{49A885FA-73AD-4576-A109-C5597A445002}" type="presParOf" srcId="{DD8638AD-23CA-4A03-BA6F-357DCE9D0D90}" destId="{0E0A7288-EC38-4C8E-89EF-8539B797B7F3}" srcOrd="0" destOrd="0" presId="urn:microsoft.com/office/officeart/2005/8/layout/process3"/>
    <dgm:cxn modelId="{AE5BB5C9-9B8E-4F54-B6F0-C7EAFF7CFF20}" type="presParOf" srcId="{DD8638AD-23CA-4A03-BA6F-357DCE9D0D90}" destId="{9B597723-FFA4-48DF-9AC6-BD66E0F68B49}" srcOrd="1" destOrd="0" presId="urn:microsoft.com/office/officeart/2005/8/layout/process3"/>
    <dgm:cxn modelId="{F88103B8-0B4B-453B-9521-3FB22A909A5E}" type="presParOf" srcId="{DD8638AD-23CA-4A03-BA6F-357DCE9D0D90}" destId="{33549607-86D2-4092-9587-66B532FEC6A2}" srcOrd="2" destOrd="0" presId="urn:microsoft.com/office/officeart/2005/8/layout/process3"/>
    <dgm:cxn modelId="{0013A23F-9DFB-4456-AC6C-BCB899786129}" type="presParOf" srcId="{69C78FAF-A001-4875-9966-5A03AA40E67B}" destId="{94FBA094-FE40-4E7B-81C3-2C255C8A689A}" srcOrd="7" destOrd="0" presId="urn:microsoft.com/office/officeart/2005/8/layout/process3"/>
    <dgm:cxn modelId="{612CADE0-415C-4F54-912E-13042BCB685E}" type="presParOf" srcId="{94FBA094-FE40-4E7B-81C3-2C255C8A689A}" destId="{CFE275DC-9032-45AD-8C32-23A6FDE04C84}" srcOrd="0" destOrd="0" presId="urn:microsoft.com/office/officeart/2005/8/layout/process3"/>
    <dgm:cxn modelId="{4DF93742-1726-41DA-AE04-D6CE4C5837A5}" type="presParOf" srcId="{69C78FAF-A001-4875-9966-5A03AA40E67B}" destId="{58AF7509-C7DA-4B4B-89B5-D9E65BDB9F4E}" srcOrd="8" destOrd="0" presId="urn:microsoft.com/office/officeart/2005/8/layout/process3"/>
    <dgm:cxn modelId="{6A0F4B7F-7E11-40C7-B947-27B9AE033BF4}" type="presParOf" srcId="{58AF7509-C7DA-4B4B-89B5-D9E65BDB9F4E}" destId="{AA499F9A-0063-4A63-9FEF-776C258D946C}" srcOrd="0" destOrd="0" presId="urn:microsoft.com/office/officeart/2005/8/layout/process3"/>
    <dgm:cxn modelId="{B4D84EB9-3849-4F3E-ADE7-E6433BEE6889}" type="presParOf" srcId="{58AF7509-C7DA-4B4B-89B5-D9E65BDB9F4E}" destId="{5D56930E-A61D-491A-8CCF-FA6AC219EEAC}" srcOrd="1" destOrd="0" presId="urn:microsoft.com/office/officeart/2005/8/layout/process3"/>
    <dgm:cxn modelId="{94E0CFD5-F1F7-4997-B1B6-E6E5D86F664E}" type="presParOf" srcId="{58AF7509-C7DA-4B4B-89B5-D9E65BDB9F4E}" destId="{D777494F-608C-4670-9626-BEF293C8E77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F574E-2E85-4C52-A6BA-97C2B2DA0456}" type="doc">
      <dgm:prSet loTypeId="urn:microsoft.com/office/officeart/2005/8/layout/process3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EE673C27-E3A5-4963-8D3A-E76AEB93A6AC}">
      <dgm:prSet phldrT="[Texto]"/>
      <dgm:spPr/>
      <dgm:t>
        <a:bodyPr/>
        <a:lstStyle/>
        <a:p>
          <a:r>
            <a:rPr lang="es-PE" dirty="0" smtClean="0"/>
            <a:t>Impresión Correo</a:t>
          </a:r>
          <a:endParaRPr lang="es-PE" dirty="0"/>
        </a:p>
      </dgm:t>
    </dgm:pt>
    <dgm:pt modelId="{A4293EE4-BD9F-4978-9602-FA821F0AC0C7}" type="parTrans" cxnId="{4EB46581-7ECA-48FA-9A9E-B04DA1163BAD}">
      <dgm:prSet/>
      <dgm:spPr/>
      <dgm:t>
        <a:bodyPr/>
        <a:lstStyle/>
        <a:p>
          <a:endParaRPr lang="es-PE"/>
        </a:p>
      </dgm:t>
    </dgm:pt>
    <dgm:pt modelId="{5EF79790-7F8B-4235-BFDD-B925BEA0663E}" type="sibTrans" cxnId="{4EB46581-7ECA-48FA-9A9E-B04DA1163BAD}">
      <dgm:prSet/>
      <dgm:spPr/>
      <dgm:t>
        <a:bodyPr/>
        <a:lstStyle/>
        <a:p>
          <a:endParaRPr lang="es-PE"/>
        </a:p>
      </dgm:t>
    </dgm:pt>
    <dgm:pt modelId="{EAD9B2ED-F661-4AEF-9811-53E90592FE86}">
      <dgm:prSet phldrT="[Texto]"/>
      <dgm:spPr/>
      <dgm:t>
        <a:bodyPr/>
        <a:lstStyle/>
        <a:p>
          <a:r>
            <a:rPr lang="es-PE" dirty="0" smtClean="0"/>
            <a:t>Préstamos </a:t>
          </a:r>
          <a:r>
            <a:rPr lang="es-PE" dirty="0" smtClean="0"/>
            <a:t>y </a:t>
          </a:r>
          <a:r>
            <a:rPr lang="es-PE" dirty="0" smtClean="0"/>
            <a:t>Transacciones</a:t>
          </a:r>
          <a:endParaRPr lang="es-PE" dirty="0"/>
        </a:p>
      </dgm:t>
    </dgm:pt>
    <dgm:pt modelId="{28A3B480-C3F6-4427-BB29-3F97047E7A08}" type="parTrans" cxnId="{1BC3030F-9147-4E04-BA56-5478880A2D44}">
      <dgm:prSet/>
      <dgm:spPr/>
      <dgm:t>
        <a:bodyPr/>
        <a:lstStyle/>
        <a:p>
          <a:endParaRPr lang="es-PE"/>
        </a:p>
      </dgm:t>
    </dgm:pt>
    <dgm:pt modelId="{874F0766-EA47-4A1F-9705-E2FC82A8E6B1}" type="sibTrans" cxnId="{1BC3030F-9147-4E04-BA56-5478880A2D44}">
      <dgm:prSet/>
      <dgm:spPr/>
      <dgm:t>
        <a:bodyPr/>
        <a:lstStyle/>
        <a:p>
          <a:endParaRPr lang="es-PE"/>
        </a:p>
      </dgm:t>
    </dgm:pt>
    <dgm:pt modelId="{1923CE6A-3777-43A0-B95B-C9DA01311C19}">
      <dgm:prSet phldrT="[Texto]"/>
      <dgm:spPr/>
      <dgm:t>
        <a:bodyPr/>
        <a:lstStyle/>
        <a:p>
          <a:r>
            <a:rPr lang="es-PE" dirty="0" smtClean="0"/>
            <a:t>Prestamos </a:t>
          </a:r>
          <a:r>
            <a:rPr lang="es-PE" dirty="0" smtClean="0"/>
            <a:t>Aprobar</a:t>
          </a:r>
          <a:endParaRPr lang="es-PE" dirty="0"/>
        </a:p>
      </dgm:t>
    </dgm:pt>
    <dgm:pt modelId="{1F8B224D-D26B-41ED-9217-8A919504924A}" type="parTrans" cxnId="{B15E110B-8014-4942-8D37-02B656DB33E1}">
      <dgm:prSet/>
      <dgm:spPr/>
      <dgm:t>
        <a:bodyPr/>
        <a:lstStyle/>
        <a:p>
          <a:endParaRPr lang="es-PE"/>
        </a:p>
      </dgm:t>
    </dgm:pt>
    <dgm:pt modelId="{890C81FB-12CB-425F-A917-8C1295ABE8F8}" type="sibTrans" cxnId="{B15E110B-8014-4942-8D37-02B656DB33E1}">
      <dgm:prSet/>
      <dgm:spPr/>
      <dgm:t>
        <a:bodyPr/>
        <a:lstStyle/>
        <a:p>
          <a:endParaRPr lang="es-PE"/>
        </a:p>
      </dgm:t>
    </dgm:pt>
    <dgm:pt modelId="{C51B85E9-9C82-4080-8C4C-0E2C365A5739}">
      <dgm:prSet phldrT="[Texto]"/>
      <dgm:spPr/>
      <dgm:t>
        <a:bodyPr/>
        <a:lstStyle/>
        <a:p>
          <a:r>
            <a:rPr lang="es-PE" dirty="0" smtClean="0"/>
            <a:t>Aprobación / Consulta</a:t>
          </a:r>
          <a:endParaRPr lang="es-PE" dirty="0"/>
        </a:p>
      </dgm:t>
    </dgm:pt>
    <dgm:pt modelId="{313607EA-F1AC-4E51-AD85-A484515D6894}" type="parTrans" cxnId="{8939E4B2-2AA9-4AAD-8371-8D6578BE2967}">
      <dgm:prSet/>
      <dgm:spPr/>
      <dgm:t>
        <a:bodyPr/>
        <a:lstStyle/>
        <a:p>
          <a:endParaRPr lang="es-PE"/>
        </a:p>
      </dgm:t>
    </dgm:pt>
    <dgm:pt modelId="{2963B21E-DBA8-4D8F-93E7-4964994ACDD5}" type="sibTrans" cxnId="{8939E4B2-2AA9-4AAD-8371-8D6578BE2967}">
      <dgm:prSet/>
      <dgm:spPr/>
      <dgm:t>
        <a:bodyPr/>
        <a:lstStyle/>
        <a:p>
          <a:endParaRPr lang="es-PE"/>
        </a:p>
      </dgm:t>
    </dgm:pt>
    <dgm:pt modelId="{6A0BE52F-646E-40A4-8793-45C76225950F}">
      <dgm:prSet custT="1"/>
      <dgm:spPr/>
      <dgm:t>
        <a:bodyPr/>
        <a:lstStyle/>
        <a:p>
          <a:pPr algn="just"/>
          <a:r>
            <a:rPr lang="es-PE" sz="900" dirty="0" smtClean="0"/>
            <a:t>Recibe Impresión del Correo.</a:t>
          </a:r>
          <a:endParaRPr lang="es-PE" sz="900" dirty="0"/>
        </a:p>
      </dgm:t>
    </dgm:pt>
    <dgm:pt modelId="{9709FB9C-165C-4D5C-981D-F15134408C32}" type="parTrans" cxnId="{9BC0453E-2FDD-43AA-98E8-AE25BEDF865F}">
      <dgm:prSet/>
      <dgm:spPr/>
      <dgm:t>
        <a:bodyPr/>
        <a:lstStyle/>
        <a:p>
          <a:endParaRPr lang="es-PE"/>
        </a:p>
      </dgm:t>
    </dgm:pt>
    <dgm:pt modelId="{635E633D-9941-4103-A807-007695114747}" type="sibTrans" cxnId="{9BC0453E-2FDD-43AA-98E8-AE25BEDF865F}">
      <dgm:prSet/>
      <dgm:spPr/>
      <dgm:t>
        <a:bodyPr/>
        <a:lstStyle/>
        <a:p>
          <a:endParaRPr lang="es-PE"/>
        </a:p>
      </dgm:t>
    </dgm:pt>
    <dgm:pt modelId="{8B49CE9D-5C73-443B-A4AF-23636D332D40}">
      <dgm:prSet custT="1"/>
      <dgm:spPr/>
      <dgm:t>
        <a:bodyPr/>
        <a:lstStyle/>
        <a:p>
          <a:r>
            <a:rPr lang="es-PE" sz="900" dirty="0" smtClean="0"/>
            <a:t>N° Préstamo.</a:t>
          </a:r>
          <a:endParaRPr lang="es-PE" sz="900" dirty="0"/>
        </a:p>
      </dgm:t>
    </dgm:pt>
    <dgm:pt modelId="{A2C7F560-2D43-4281-92B4-80808498C3B4}" type="parTrans" cxnId="{105592E2-5043-4091-9EA0-5BF305FAEA47}">
      <dgm:prSet/>
      <dgm:spPr/>
      <dgm:t>
        <a:bodyPr/>
        <a:lstStyle/>
        <a:p>
          <a:endParaRPr lang="es-PE"/>
        </a:p>
      </dgm:t>
    </dgm:pt>
    <dgm:pt modelId="{30BEAED0-DF33-49DA-97A8-A3D7FA6F2B0D}" type="sibTrans" cxnId="{105592E2-5043-4091-9EA0-5BF305FAEA47}">
      <dgm:prSet/>
      <dgm:spPr/>
      <dgm:t>
        <a:bodyPr/>
        <a:lstStyle/>
        <a:p>
          <a:endParaRPr lang="es-PE"/>
        </a:p>
      </dgm:t>
    </dgm:pt>
    <dgm:pt modelId="{8EA80817-2A66-4134-AF8C-6F399F596C55}">
      <dgm:prSet custT="1"/>
      <dgm:spPr/>
      <dgm:t>
        <a:bodyPr/>
        <a:lstStyle/>
        <a:p>
          <a:r>
            <a:rPr lang="es-PE" sz="900" dirty="0" smtClean="0"/>
            <a:t>Presiona </a:t>
          </a:r>
          <a:r>
            <a:rPr lang="es-PE" sz="900" dirty="0" err="1" smtClean="0"/>
            <a:t>Enter</a:t>
          </a:r>
          <a:endParaRPr lang="es-PE" sz="900" dirty="0"/>
        </a:p>
      </dgm:t>
    </dgm:pt>
    <dgm:pt modelId="{5E7DD7DB-2AD5-491E-BD39-69DF6791FEAE}" type="parTrans" cxnId="{9021485E-260A-45D1-B2CD-72C51129934A}">
      <dgm:prSet/>
      <dgm:spPr/>
      <dgm:t>
        <a:bodyPr/>
        <a:lstStyle/>
        <a:p>
          <a:endParaRPr lang="es-PE"/>
        </a:p>
      </dgm:t>
    </dgm:pt>
    <dgm:pt modelId="{7E964280-907F-49C7-AEFD-D7E5614DC2DD}" type="sibTrans" cxnId="{9021485E-260A-45D1-B2CD-72C51129934A}">
      <dgm:prSet/>
      <dgm:spPr/>
      <dgm:t>
        <a:bodyPr/>
        <a:lstStyle/>
        <a:p>
          <a:endParaRPr lang="es-PE"/>
        </a:p>
      </dgm:t>
    </dgm:pt>
    <dgm:pt modelId="{44C7040A-F65E-4CC2-8921-20184A8B76EB}">
      <dgm:prSet custT="1"/>
      <dgm:spPr/>
      <dgm:t>
        <a:bodyPr/>
        <a:lstStyle/>
        <a:p>
          <a:endParaRPr lang="es-PE" sz="900" dirty="0"/>
        </a:p>
      </dgm:t>
    </dgm:pt>
    <dgm:pt modelId="{582984B4-3139-4746-B051-D0E699875B77}" type="parTrans" cxnId="{F19E321D-B2C4-45A1-A68F-43D01ACAE2EA}">
      <dgm:prSet/>
      <dgm:spPr/>
      <dgm:t>
        <a:bodyPr/>
        <a:lstStyle/>
        <a:p>
          <a:endParaRPr lang="es-PE"/>
        </a:p>
      </dgm:t>
    </dgm:pt>
    <dgm:pt modelId="{A822A3C4-1119-4AC6-97E3-4EAB578E9114}" type="sibTrans" cxnId="{F19E321D-B2C4-45A1-A68F-43D01ACAE2EA}">
      <dgm:prSet/>
      <dgm:spPr/>
      <dgm:t>
        <a:bodyPr/>
        <a:lstStyle/>
        <a:p>
          <a:endParaRPr lang="es-PE"/>
        </a:p>
      </dgm:t>
    </dgm:pt>
    <dgm:pt modelId="{3E81EE3A-B2D7-43E4-BD89-2384E7FF5009}">
      <dgm:prSet phldrT="[Texto]"/>
      <dgm:spPr/>
      <dgm:t>
        <a:bodyPr/>
        <a:lstStyle/>
        <a:p>
          <a:r>
            <a:rPr lang="es-PE" dirty="0" smtClean="0"/>
            <a:t>Ingresa IBS</a:t>
          </a:r>
          <a:endParaRPr lang="es-PE" dirty="0"/>
        </a:p>
      </dgm:t>
    </dgm:pt>
    <dgm:pt modelId="{06AF4B60-DB0C-43FD-B57D-BA6FF6057888}" type="parTrans" cxnId="{98879256-E72E-4723-9392-B931332DDEA3}">
      <dgm:prSet/>
      <dgm:spPr/>
      <dgm:t>
        <a:bodyPr/>
        <a:lstStyle/>
        <a:p>
          <a:endParaRPr lang="es-PE"/>
        </a:p>
      </dgm:t>
    </dgm:pt>
    <dgm:pt modelId="{941A4FD5-A836-40F9-A1BD-0553B1A57091}" type="sibTrans" cxnId="{98879256-E72E-4723-9392-B931332DDEA3}">
      <dgm:prSet/>
      <dgm:spPr/>
      <dgm:t>
        <a:bodyPr/>
        <a:lstStyle/>
        <a:p>
          <a:endParaRPr lang="es-PE"/>
        </a:p>
      </dgm:t>
    </dgm:pt>
    <dgm:pt modelId="{060794EF-B5FC-4B92-8E8B-C6AD75E3D9C2}">
      <dgm:prSet custT="1"/>
      <dgm:spPr/>
      <dgm:t>
        <a:bodyPr/>
        <a:lstStyle/>
        <a:p>
          <a:r>
            <a:rPr lang="es-PE" sz="900" dirty="0" smtClean="0"/>
            <a:t>Usuario</a:t>
          </a:r>
          <a:endParaRPr lang="es-PE" sz="900" dirty="0"/>
        </a:p>
      </dgm:t>
    </dgm:pt>
    <dgm:pt modelId="{2E60FA67-9263-4B2C-A8A3-3390EA4A302E}" type="parTrans" cxnId="{6CD609DF-EB08-494C-B4FA-9C161F705EF8}">
      <dgm:prSet/>
      <dgm:spPr/>
      <dgm:t>
        <a:bodyPr/>
        <a:lstStyle/>
        <a:p>
          <a:endParaRPr lang="es-PE"/>
        </a:p>
      </dgm:t>
    </dgm:pt>
    <dgm:pt modelId="{AA8CB083-D74E-4484-ABFB-C6BD67C9CE7D}" type="sibTrans" cxnId="{6CD609DF-EB08-494C-B4FA-9C161F705EF8}">
      <dgm:prSet/>
      <dgm:spPr/>
      <dgm:t>
        <a:bodyPr/>
        <a:lstStyle/>
        <a:p>
          <a:endParaRPr lang="es-PE"/>
        </a:p>
      </dgm:t>
    </dgm:pt>
    <dgm:pt modelId="{F04A019A-57E0-47A9-92CB-B0E67ACC6D84}">
      <dgm:prSet custT="1"/>
      <dgm:spPr/>
      <dgm:t>
        <a:bodyPr/>
        <a:lstStyle/>
        <a:p>
          <a:r>
            <a:rPr lang="es-PE" sz="900" dirty="0" smtClean="0"/>
            <a:t>Contraseña</a:t>
          </a:r>
          <a:endParaRPr lang="es-PE" sz="900" dirty="0"/>
        </a:p>
      </dgm:t>
    </dgm:pt>
    <dgm:pt modelId="{D2E70DF2-2B3B-4DEE-B42C-21A6CC97EFEB}" type="parTrans" cxnId="{991D1B58-6D58-4774-B141-C99DC541E9A8}">
      <dgm:prSet/>
      <dgm:spPr/>
      <dgm:t>
        <a:bodyPr/>
        <a:lstStyle/>
        <a:p>
          <a:endParaRPr lang="es-PE"/>
        </a:p>
      </dgm:t>
    </dgm:pt>
    <dgm:pt modelId="{AC7C5280-B893-4B5C-9E3E-8EC2AC231EE4}" type="sibTrans" cxnId="{991D1B58-6D58-4774-B141-C99DC541E9A8}">
      <dgm:prSet/>
      <dgm:spPr/>
      <dgm:t>
        <a:bodyPr/>
        <a:lstStyle/>
        <a:p>
          <a:endParaRPr lang="es-PE"/>
        </a:p>
      </dgm:t>
    </dgm:pt>
    <dgm:pt modelId="{C52EEB69-9834-4A46-8EE4-A7502EFDD7BD}">
      <dgm:prSet custT="1"/>
      <dgm:spPr/>
      <dgm:t>
        <a:bodyPr/>
        <a:lstStyle/>
        <a:p>
          <a:endParaRPr lang="es-PE" sz="900" dirty="0"/>
        </a:p>
      </dgm:t>
    </dgm:pt>
    <dgm:pt modelId="{A7753EFF-F31D-46B1-9DC6-E02A7D9D4955}" type="parTrans" cxnId="{4997F562-FD16-49FF-ACE5-7703E892A64A}">
      <dgm:prSet/>
      <dgm:spPr/>
      <dgm:t>
        <a:bodyPr/>
        <a:lstStyle/>
        <a:p>
          <a:endParaRPr lang="es-PE"/>
        </a:p>
      </dgm:t>
    </dgm:pt>
    <dgm:pt modelId="{7BD7B034-A10C-4550-BDC8-A5C8E64D3522}" type="sibTrans" cxnId="{4997F562-FD16-49FF-ACE5-7703E892A64A}">
      <dgm:prSet/>
      <dgm:spPr/>
      <dgm:t>
        <a:bodyPr/>
        <a:lstStyle/>
        <a:p>
          <a:endParaRPr lang="es-PE"/>
        </a:p>
      </dgm:t>
    </dgm:pt>
    <dgm:pt modelId="{51BE1E2B-D638-44CE-A39D-D709070613AC}">
      <dgm:prSet custT="1"/>
      <dgm:spPr/>
      <dgm:t>
        <a:bodyPr/>
        <a:lstStyle/>
        <a:p>
          <a:r>
            <a:rPr lang="es-PE" sz="900" dirty="0" smtClean="0"/>
            <a:t>Opciones  </a:t>
          </a:r>
          <a:r>
            <a:rPr lang="es-PE" sz="900" b="1" dirty="0" smtClean="0"/>
            <a:t>15-1</a:t>
          </a:r>
          <a:endParaRPr lang="es-PE" sz="900" dirty="0"/>
        </a:p>
      </dgm:t>
    </dgm:pt>
    <dgm:pt modelId="{19C9D089-AB44-4157-ADAF-41A80F8738DD}" type="parTrans" cxnId="{1689190F-85A4-49D5-B236-8246DE991CE5}">
      <dgm:prSet/>
      <dgm:spPr/>
      <dgm:t>
        <a:bodyPr/>
        <a:lstStyle/>
        <a:p>
          <a:endParaRPr lang="es-PE"/>
        </a:p>
      </dgm:t>
    </dgm:pt>
    <dgm:pt modelId="{396DDCC8-18D2-409A-9166-8B1460CDDD1D}" type="sibTrans" cxnId="{1689190F-85A4-49D5-B236-8246DE991CE5}">
      <dgm:prSet/>
      <dgm:spPr/>
      <dgm:t>
        <a:bodyPr/>
        <a:lstStyle/>
        <a:p>
          <a:endParaRPr lang="es-PE"/>
        </a:p>
      </dgm:t>
    </dgm:pt>
    <dgm:pt modelId="{95DED6D0-BC48-46B4-A1A7-AD8DD5EC227E}">
      <dgm:prSet custT="1"/>
      <dgm:spPr/>
      <dgm:t>
        <a:bodyPr/>
        <a:lstStyle/>
        <a:p>
          <a:endParaRPr lang="es-PE" sz="900" dirty="0"/>
        </a:p>
      </dgm:t>
    </dgm:pt>
    <dgm:pt modelId="{B6F26275-8EF4-4C72-BE45-FDA5B3ECF987}" type="parTrans" cxnId="{985241DD-FC01-472A-8588-2A803FC968F5}">
      <dgm:prSet/>
      <dgm:spPr/>
      <dgm:t>
        <a:bodyPr/>
        <a:lstStyle/>
        <a:p>
          <a:endParaRPr lang="es-PE"/>
        </a:p>
      </dgm:t>
    </dgm:pt>
    <dgm:pt modelId="{FD3DF1C6-87A9-4413-B15F-284A3F26BF81}" type="sibTrans" cxnId="{985241DD-FC01-472A-8588-2A803FC968F5}">
      <dgm:prSet/>
      <dgm:spPr/>
      <dgm:t>
        <a:bodyPr/>
        <a:lstStyle/>
        <a:p>
          <a:endParaRPr lang="es-PE"/>
        </a:p>
      </dgm:t>
    </dgm:pt>
    <dgm:pt modelId="{BB11810C-0CF0-42FC-B531-8508CCDCED0D}">
      <dgm:prSet custT="1"/>
      <dgm:spPr/>
      <dgm:t>
        <a:bodyPr/>
        <a:lstStyle/>
        <a:p>
          <a:endParaRPr lang="es-PE" sz="900" dirty="0"/>
        </a:p>
      </dgm:t>
    </dgm:pt>
    <dgm:pt modelId="{8E904F1F-4F1A-43C7-AC26-45C94F6613A9}" type="parTrans" cxnId="{971C1216-4E65-434B-ADFB-02E577BF8C2F}">
      <dgm:prSet/>
      <dgm:spPr/>
      <dgm:t>
        <a:bodyPr/>
        <a:lstStyle/>
        <a:p>
          <a:endParaRPr lang="es-PE"/>
        </a:p>
      </dgm:t>
    </dgm:pt>
    <dgm:pt modelId="{14510E5B-AA2F-4BA9-A7F1-7CBB4592FF9C}" type="sibTrans" cxnId="{971C1216-4E65-434B-ADFB-02E577BF8C2F}">
      <dgm:prSet/>
      <dgm:spPr/>
      <dgm:t>
        <a:bodyPr/>
        <a:lstStyle/>
        <a:p>
          <a:endParaRPr lang="es-PE"/>
        </a:p>
      </dgm:t>
    </dgm:pt>
    <dgm:pt modelId="{1F7FFB82-C2A6-4802-B0D6-538CC303C53A}">
      <dgm:prSet custT="1"/>
      <dgm:spPr/>
      <dgm:t>
        <a:bodyPr/>
        <a:lstStyle/>
        <a:p>
          <a:endParaRPr lang="es-PE" sz="900" dirty="0"/>
        </a:p>
      </dgm:t>
    </dgm:pt>
    <dgm:pt modelId="{DC4D5CC9-5D6C-42FD-841E-7EAA36FD9DCC}" type="parTrans" cxnId="{CB515F29-B2E2-40E3-984C-845B8C0432F3}">
      <dgm:prSet/>
      <dgm:spPr/>
      <dgm:t>
        <a:bodyPr/>
        <a:lstStyle/>
        <a:p>
          <a:endParaRPr lang="es-PE"/>
        </a:p>
      </dgm:t>
    </dgm:pt>
    <dgm:pt modelId="{AAFF9803-801C-4601-AC10-CDE4A4122DAD}" type="sibTrans" cxnId="{CB515F29-B2E2-40E3-984C-845B8C0432F3}">
      <dgm:prSet/>
      <dgm:spPr/>
      <dgm:t>
        <a:bodyPr/>
        <a:lstStyle/>
        <a:p>
          <a:endParaRPr lang="es-PE"/>
        </a:p>
      </dgm:t>
    </dgm:pt>
    <dgm:pt modelId="{7A66780E-BD4B-4867-9FA7-7556B572DA2E}">
      <dgm:prSet custT="1"/>
      <dgm:spPr/>
      <dgm:t>
        <a:bodyPr/>
        <a:lstStyle/>
        <a:p>
          <a:r>
            <a:rPr lang="es-PE" sz="900" dirty="0" smtClean="0"/>
            <a:t>Presiona </a:t>
          </a:r>
          <a:r>
            <a:rPr lang="es-PE" sz="900" dirty="0" err="1" smtClean="0"/>
            <a:t>Enter</a:t>
          </a:r>
          <a:endParaRPr lang="es-PE" sz="900" dirty="0"/>
        </a:p>
      </dgm:t>
    </dgm:pt>
    <dgm:pt modelId="{F14E1DEC-62F9-453E-A85D-C32FD4CD10A8}" type="parTrans" cxnId="{FDC4103E-C284-4710-AA02-B0DF34904739}">
      <dgm:prSet/>
      <dgm:spPr/>
      <dgm:t>
        <a:bodyPr/>
        <a:lstStyle/>
        <a:p>
          <a:endParaRPr lang="es-PE"/>
        </a:p>
      </dgm:t>
    </dgm:pt>
    <dgm:pt modelId="{1B62302F-0C9A-4932-95AB-6B496ED73A41}" type="sibTrans" cxnId="{FDC4103E-C284-4710-AA02-B0DF34904739}">
      <dgm:prSet/>
      <dgm:spPr/>
      <dgm:t>
        <a:bodyPr/>
        <a:lstStyle/>
        <a:p>
          <a:endParaRPr lang="es-PE"/>
        </a:p>
      </dgm:t>
    </dgm:pt>
    <dgm:pt modelId="{22040828-59C5-48D2-A7F2-8204C5E44D02}">
      <dgm:prSet custT="1"/>
      <dgm:spPr/>
      <dgm:t>
        <a:bodyPr/>
        <a:lstStyle/>
        <a:p>
          <a:endParaRPr lang="es-PE" sz="900" b="1" dirty="0"/>
        </a:p>
      </dgm:t>
    </dgm:pt>
    <dgm:pt modelId="{0BACF993-446F-4664-A26D-00280E86C85E}" type="parTrans" cxnId="{EC63154D-D248-4B1D-8386-93BBCBA0C4E3}">
      <dgm:prSet/>
      <dgm:spPr/>
      <dgm:t>
        <a:bodyPr/>
        <a:lstStyle/>
        <a:p>
          <a:endParaRPr lang="es-PE"/>
        </a:p>
      </dgm:t>
    </dgm:pt>
    <dgm:pt modelId="{706E44AC-7F3B-4AF2-BAE4-B6751C440BA4}" type="sibTrans" cxnId="{EC63154D-D248-4B1D-8386-93BBCBA0C4E3}">
      <dgm:prSet/>
      <dgm:spPr/>
      <dgm:t>
        <a:bodyPr/>
        <a:lstStyle/>
        <a:p>
          <a:endParaRPr lang="es-PE"/>
        </a:p>
      </dgm:t>
    </dgm:pt>
    <dgm:pt modelId="{3E622803-2925-4576-A8B9-D3ED16A1566F}">
      <dgm:prSet custT="1"/>
      <dgm:spPr/>
      <dgm:t>
        <a:bodyPr/>
        <a:lstStyle/>
        <a:p>
          <a:pPr algn="just"/>
          <a:r>
            <a:rPr lang="es-PE" sz="900" dirty="0" smtClean="0"/>
            <a:t>Genera N° Tracking</a:t>
          </a:r>
          <a:endParaRPr lang="es-PE" sz="900" dirty="0"/>
        </a:p>
      </dgm:t>
    </dgm:pt>
    <dgm:pt modelId="{5BCF41CA-9DA3-4546-BAB1-E6CC90F964BF}" type="parTrans" cxnId="{A1304B76-702B-4237-B8B5-03364FEB2922}">
      <dgm:prSet/>
      <dgm:spPr/>
      <dgm:t>
        <a:bodyPr/>
        <a:lstStyle/>
        <a:p>
          <a:endParaRPr lang="es-PE"/>
        </a:p>
      </dgm:t>
    </dgm:pt>
    <dgm:pt modelId="{555873F8-38C4-4FEA-B685-3B4AAC692DB3}" type="sibTrans" cxnId="{A1304B76-702B-4237-B8B5-03364FEB2922}">
      <dgm:prSet/>
      <dgm:spPr/>
      <dgm:t>
        <a:bodyPr/>
        <a:lstStyle/>
        <a:p>
          <a:endParaRPr lang="es-PE"/>
        </a:p>
      </dgm:t>
    </dgm:pt>
    <dgm:pt modelId="{889CE8CE-5C1D-452B-BDEE-924853D16C60}">
      <dgm:prSet custT="1"/>
      <dgm:spPr/>
      <dgm:t>
        <a:bodyPr/>
        <a:lstStyle/>
        <a:p>
          <a:r>
            <a:rPr lang="es-PE" sz="900" dirty="0" smtClean="0"/>
            <a:t>Selecciona con “I”.</a:t>
          </a:r>
          <a:endParaRPr lang="es-PE" sz="900" dirty="0"/>
        </a:p>
      </dgm:t>
    </dgm:pt>
    <dgm:pt modelId="{7D8134C5-997B-4CAF-BA63-7DDBA856683E}" type="parTrans" cxnId="{989A6CBF-DC49-499B-B921-BC718284D42C}">
      <dgm:prSet/>
      <dgm:spPr/>
      <dgm:t>
        <a:bodyPr/>
        <a:lstStyle/>
        <a:p>
          <a:endParaRPr lang="es-PE"/>
        </a:p>
      </dgm:t>
    </dgm:pt>
    <dgm:pt modelId="{DB06AA2E-8C63-4AB1-A189-C7C58DE97D0F}" type="sibTrans" cxnId="{989A6CBF-DC49-499B-B921-BC718284D42C}">
      <dgm:prSet/>
      <dgm:spPr/>
      <dgm:t>
        <a:bodyPr/>
        <a:lstStyle/>
        <a:p>
          <a:endParaRPr lang="es-PE"/>
        </a:p>
      </dgm:t>
    </dgm:pt>
    <dgm:pt modelId="{47EFF0DF-AA9F-4041-8DF1-14C0401F3D31}">
      <dgm:prSet custT="1"/>
      <dgm:spPr/>
      <dgm:t>
        <a:bodyPr/>
        <a:lstStyle/>
        <a:p>
          <a:r>
            <a:rPr lang="es-PE" sz="900" dirty="0" smtClean="0"/>
            <a:t>Presiona </a:t>
          </a:r>
          <a:r>
            <a:rPr lang="es-PE" sz="900" dirty="0" err="1" smtClean="0"/>
            <a:t>Enter</a:t>
          </a:r>
          <a:endParaRPr lang="es-PE" sz="900" dirty="0"/>
        </a:p>
      </dgm:t>
    </dgm:pt>
    <dgm:pt modelId="{5D17E97E-49FB-4DC0-A82D-997C2E5912FC}" type="parTrans" cxnId="{680CE801-70C9-4844-98CF-924C6F05B241}">
      <dgm:prSet/>
      <dgm:spPr/>
      <dgm:t>
        <a:bodyPr/>
        <a:lstStyle/>
        <a:p>
          <a:endParaRPr lang="es-PE"/>
        </a:p>
      </dgm:t>
    </dgm:pt>
    <dgm:pt modelId="{95F741D4-24E6-448B-ACFA-A0B14ED480D5}" type="sibTrans" cxnId="{680CE801-70C9-4844-98CF-924C6F05B241}">
      <dgm:prSet/>
      <dgm:spPr/>
      <dgm:t>
        <a:bodyPr/>
        <a:lstStyle/>
        <a:p>
          <a:endParaRPr lang="es-PE"/>
        </a:p>
      </dgm:t>
    </dgm:pt>
    <dgm:pt modelId="{583378ED-91C9-4870-ADA4-AE7C5C828AF4}">
      <dgm:prSet custT="1"/>
      <dgm:spPr/>
      <dgm:t>
        <a:bodyPr/>
        <a:lstStyle/>
        <a:p>
          <a:r>
            <a:rPr lang="es-PE" sz="900" dirty="0" smtClean="0"/>
            <a:t>Valida Información</a:t>
          </a:r>
          <a:endParaRPr lang="es-PE" sz="900" dirty="0"/>
        </a:p>
      </dgm:t>
    </dgm:pt>
    <dgm:pt modelId="{91C76A52-FE8A-479E-B7FE-A6F33A9FA9AF}" type="parTrans" cxnId="{CBFEDBC7-82D6-4A3B-80D5-2C2F3F875D35}">
      <dgm:prSet/>
      <dgm:spPr/>
      <dgm:t>
        <a:bodyPr/>
        <a:lstStyle/>
        <a:p>
          <a:endParaRPr lang="es-PE"/>
        </a:p>
      </dgm:t>
    </dgm:pt>
    <dgm:pt modelId="{47CF4BB6-00BA-42EE-BD22-E52B4D030EEE}" type="sibTrans" cxnId="{CBFEDBC7-82D6-4A3B-80D5-2C2F3F875D35}">
      <dgm:prSet/>
      <dgm:spPr/>
      <dgm:t>
        <a:bodyPr/>
        <a:lstStyle/>
        <a:p>
          <a:endParaRPr lang="es-PE"/>
        </a:p>
      </dgm:t>
    </dgm:pt>
    <dgm:pt modelId="{F3673255-BF80-4435-B2B2-8D4AFFDE578A}">
      <dgm:prSet custT="1"/>
      <dgm:spPr/>
      <dgm:t>
        <a:bodyPr/>
        <a:lstStyle/>
        <a:p>
          <a:r>
            <a:rPr lang="es-PE" sz="900" dirty="0" smtClean="0"/>
            <a:t>Presiona </a:t>
          </a:r>
          <a:r>
            <a:rPr lang="es-PE" sz="900" dirty="0" err="1" smtClean="0"/>
            <a:t>Enter</a:t>
          </a:r>
          <a:endParaRPr lang="es-PE" sz="900" dirty="0"/>
        </a:p>
      </dgm:t>
    </dgm:pt>
    <dgm:pt modelId="{E7B5AFDD-1E1B-4659-84EE-D3C6303CACD9}" type="parTrans" cxnId="{D9193D05-DF9F-4EC7-807B-054E6528977B}">
      <dgm:prSet/>
      <dgm:spPr/>
      <dgm:t>
        <a:bodyPr/>
        <a:lstStyle/>
        <a:p>
          <a:endParaRPr lang="es-PE"/>
        </a:p>
      </dgm:t>
    </dgm:pt>
    <dgm:pt modelId="{5F09B837-6909-41B8-855A-B29A02BC1CE7}" type="sibTrans" cxnId="{D9193D05-DF9F-4EC7-807B-054E6528977B}">
      <dgm:prSet/>
      <dgm:spPr/>
      <dgm:t>
        <a:bodyPr/>
        <a:lstStyle/>
        <a:p>
          <a:endParaRPr lang="es-PE"/>
        </a:p>
      </dgm:t>
    </dgm:pt>
    <dgm:pt modelId="{B1B875D2-9D31-46DC-A762-E332D4DFD63A}">
      <dgm:prSet custT="1"/>
      <dgm:spPr/>
      <dgm:t>
        <a:bodyPr/>
        <a:lstStyle/>
        <a:p>
          <a:r>
            <a:rPr lang="es-PE" sz="900" dirty="0" smtClean="0"/>
            <a:t>Presiona </a:t>
          </a:r>
          <a:r>
            <a:rPr lang="es-PE" sz="900" dirty="0" err="1" smtClean="0"/>
            <a:t>Enter</a:t>
          </a:r>
          <a:endParaRPr lang="es-PE" sz="900" dirty="0"/>
        </a:p>
      </dgm:t>
    </dgm:pt>
    <dgm:pt modelId="{A49FE107-EA3F-4344-AAC7-064E06975CAA}" type="parTrans" cxnId="{A59078B7-CBA0-4A73-878B-7124FD25977C}">
      <dgm:prSet/>
      <dgm:spPr/>
      <dgm:t>
        <a:bodyPr/>
        <a:lstStyle/>
        <a:p>
          <a:endParaRPr lang="es-PE"/>
        </a:p>
      </dgm:t>
    </dgm:pt>
    <dgm:pt modelId="{1A6806BD-5B0A-475E-80EC-BE9423E98C0F}" type="sibTrans" cxnId="{A59078B7-CBA0-4A73-878B-7124FD25977C}">
      <dgm:prSet/>
      <dgm:spPr/>
      <dgm:t>
        <a:bodyPr/>
        <a:lstStyle/>
        <a:p>
          <a:endParaRPr lang="es-PE"/>
        </a:p>
      </dgm:t>
    </dgm:pt>
    <dgm:pt modelId="{4FD8F4D6-2877-4550-ADC3-F098B215E2E5}">
      <dgm:prSet custT="1"/>
      <dgm:spPr/>
      <dgm:t>
        <a:bodyPr/>
        <a:lstStyle/>
        <a:p>
          <a:r>
            <a:rPr lang="es-PE" sz="900" dirty="0" smtClean="0"/>
            <a:t>Aprueba con “I”</a:t>
          </a:r>
          <a:endParaRPr lang="es-PE" sz="900" dirty="0"/>
        </a:p>
      </dgm:t>
    </dgm:pt>
    <dgm:pt modelId="{590C9B04-12EC-43CE-B246-31B5AAF1D380}" type="parTrans" cxnId="{80D146D7-85FA-49B3-ABEF-3D2625612233}">
      <dgm:prSet/>
      <dgm:spPr/>
      <dgm:t>
        <a:bodyPr/>
        <a:lstStyle/>
        <a:p>
          <a:endParaRPr lang="es-PE"/>
        </a:p>
      </dgm:t>
    </dgm:pt>
    <dgm:pt modelId="{8E1B2B77-C77A-429F-BA89-4E418A45B89F}" type="sibTrans" cxnId="{80D146D7-85FA-49B3-ABEF-3D2625612233}">
      <dgm:prSet/>
      <dgm:spPr/>
      <dgm:t>
        <a:bodyPr/>
        <a:lstStyle/>
        <a:p>
          <a:endParaRPr lang="es-PE"/>
        </a:p>
      </dgm:t>
    </dgm:pt>
    <dgm:pt modelId="{69C78FAF-A001-4875-9966-5A03AA40E67B}" type="pres">
      <dgm:prSet presAssocID="{C5EF574E-2E85-4C52-A6BA-97C2B2DA04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9340D05-55F5-4E63-9CC5-237AC1A8A898}" type="pres">
      <dgm:prSet presAssocID="{EE673C27-E3A5-4963-8D3A-E76AEB93A6AC}" presName="composite" presStyleCnt="0"/>
      <dgm:spPr/>
    </dgm:pt>
    <dgm:pt modelId="{96C18D08-831A-4B57-8AB0-DBE94C2C12F2}" type="pres">
      <dgm:prSet presAssocID="{EE673C27-E3A5-4963-8D3A-E76AEB93A6AC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D559C9-F781-4526-9904-02017FDC0790}" type="pres">
      <dgm:prSet presAssocID="{EE673C27-E3A5-4963-8D3A-E76AEB93A6AC}" presName="parSh" presStyleLbl="node1" presStyleIdx="0" presStyleCnt="5"/>
      <dgm:spPr/>
      <dgm:t>
        <a:bodyPr/>
        <a:lstStyle/>
        <a:p>
          <a:endParaRPr lang="es-PE"/>
        </a:p>
      </dgm:t>
    </dgm:pt>
    <dgm:pt modelId="{52A5E537-08F1-48A3-87CB-F330F3D780B9}" type="pres">
      <dgm:prSet presAssocID="{EE673C27-E3A5-4963-8D3A-E76AEB93A6AC}" presName="desTx" presStyleLbl="fgAcc1" presStyleIdx="0" presStyleCnt="5" custScaleX="12578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55BB532-F971-4154-8FEE-ABAFF148A535}" type="pres">
      <dgm:prSet presAssocID="{5EF79790-7F8B-4235-BFDD-B925BEA0663E}" presName="sibTrans" presStyleLbl="sibTrans2D1" presStyleIdx="0" presStyleCnt="4"/>
      <dgm:spPr/>
      <dgm:t>
        <a:bodyPr/>
        <a:lstStyle/>
        <a:p>
          <a:endParaRPr lang="es-PE"/>
        </a:p>
      </dgm:t>
    </dgm:pt>
    <dgm:pt modelId="{8AB8B4B8-EFFE-4ED6-B6A3-E3C738DF42B8}" type="pres">
      <dgm:prSet presAssocID="{5EF79790-7F8B-4235-BFDD-B925BEA0663E}" presName="connTx" presStyleLbl="sibTrans2D1" presStyleIdx="0" presStyleCnt="4"/>
      <dgm:spPr/>
      <dgm:t>
        <a:bodyPr/>
        <a:lstStyle/>
        <a:p>
          <a:endParaRPr lang="es-PE"/>
        </a:p>
      </dgm:t>
    </dgm:pt>
    <dgm:pt modelId="{EE1114D7-A8D3-4B45-97C6-DCD413983496}" type="pres">
      <dgm:prSet presAssocID="{3E81EE3A-B2D7-43E4-BD89-2384E7FF5009}" presName="composite" presStyleCnt="0"/>
      <dgm:spPr/>
    </dgm:pt>
    <dgm:pt modelId="{5F4629E6-DF6B-4EA1-86C3-9E9CB08C51CB}" type="pres">
      <dgm:prSet presAssocID="{3E81EE3A-B2D7-43E4-BD89-2384E7FF5009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13C900E-BC68-4A55-B595-AE0786D092BD}" type="pres">
      <dgm:prSet presAssocID="{3E81EE3A-B2D7-43E4-BD89-2384E7FF5009}" presName="parSh" presStyleLbl="node1" presStyleIdx="1" presStyleCnt="5"/>
      <dgm:spPr/>
      <dgm:t>
        <a:bodyPr/>
        <a:lstStyle/>
        <a:p>
          <a:endParaRPr lang="es-PE"/>
        </a:p>
      </dgm:t>
    </dgm:pt>
    <dgm:pt modelId="{17C8F76E-4292-4FE2-A4D8-E394E7246734}" type="pres">
      <dgm:prSet presAssocID="{3E81EE3A-B2D7-43E4-BD89-2384E7FF5009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A5A4A-18AE-485F-9B6A-B75E30C42097}" type="pres">
      <dgm:prSet presAssocID="{941A4FD5-A836-40F9-A1BD-0553B1A57091}" presName="sibTrans" presStyleLbl="sibTrans2D1" presStyleIdx="1" presStyleCnt="4"/>
      <dgm:spPr/>
      <dgm:t>
        <a:bodyPr/>
        <a:lstStyle/>
        <a:p>
          <a:endParaRPr lang="es-PE"/>
        </a:p>
      </dgm:t>
    </dgm:pt>
    <dgm:pt modelId="{3D7D8DF4-CBEB-42C4-9BEE-D1FE42A2720F}" type="pres">
      <dgm:prSet presAssocID="{941A4FD5-A836-40F9-A1BD-0553B1A57091}" presName="connTx" presStyleLbl="sibTrans2D1" presStyleIdx="1" presStyleCnt="4"/>
      <dgm:spPr/>
      <dgm:t>
        <a:bodyPr/>
        <a:lstStyle/>
        <a:p>
          <a:endParaRPr lang="es-PE"/>
        </a:p>
      </dgm:t>
    </dgm:pt>
    <dgm:pt modelId="{50B5ED8D-D704-4177-8ED5-CD6D28165B9C}" type="pres">
      <dgm:prSet presAssocID="{EAD9B2ED-F661-4AEF-9811-53E90592FE86}" presName="composite" presStyleCnt="0"/>
      <dgm:spPr/>
    </dgm:pt>
    <dgm:pt modelId="{E63AD13D-FEE5-4603-90A6-736AD6DA36E7}" type="pres">
      <dgm:prSet presAssocID="{EAD9B2ED-F661-4AEF-9811-53E90592FE86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C75D3-9B01-4BB3-9297-3C811D608925}" type="pres">
      <dgm:prSet presAssocID="{EAD9B2ED-F661-4AEF-9811-53E90592FE86}" presName="parSh" presStyleLbl="node1" presStyleIdx="2" presStyleCnt="5"/>
      <dgm:spPr/>
      <dgm:t>
        <a:bodyPr/>
        <a:lstStyle/>
        <a:p>
          <a:endParaRPr lang="es-PE"/>
        </a:p>
      </dgm:t>
    </dgm:pt>
    <dgm:pt modelId="{FBEBA58E-23EC-404E-A618-4865D8EB73B5}" type="pres">
      <dgm:prSet presAssocID="{EAD9B2ED-F661-4AEF-9811-53E90592FE86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67B90C-D0DF-4EE2-96E2-FF01D87EF424}" type="pres">
      <dgm:prSet presAssocID="{874F0766-EA47-4A1F-9705-E2FC82A8E6B1}" presName="sibTrans" presStyleLbl="sibTrans2D1" presStyleIdx="2" presStyleCnt="4"/>
      <dgm:spPr/>
      <dgm:t>
        <a:bodyPr/>
        <a:lstStyle/>
        <a:p>
          <a:endParaRPr lang="es-PE"/>
        </a:p>
      </dgm:t>
    </dgm:pt>
    <dgm:pt modelId="{59014D53-313A-4AE3-A35A-2317FA0FB758}" type="pres">
      <dgm:prSet presAssocID="{874F0766-EA47-4A1F-9705-E2FC82A8E6B1}" presName="connTx" presStyleLbl="sibTrans2D1" presStyleIdx="2" presStyleCnt="4"/>
      <dgm:spPr/>
      <dgm:t>
        <a:bodyPr/>
        <a:lstStyle/>
        <a:p>
          <a:endParaRPr lang="es-PE"/>
        </a:p>
      </dgm:t>
    </dgm:pt>
    <dgm:pt modelId="{DD8638AD-23CA-4A03-BA6F-357DCE9D0D90}" type="pres">
      <dgm:prSet presAssocID="{1923CE6A-3777-43A0-B95B-C9DA01311C19}" presName="composite" presStyleCnt="0"/>
      <dgm:spPr/>
    </dgm:pt>
    <dgm:pt modelId="{0E0A7288-EC38-4C8E-89EF-8539B797B7F3}" type="pres">
      <dgm:prSet presAssocID="{1923CE6A-3777-43A0-B95B-C9DA01311C19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B597723-FFA4-48DF-9AC6-BD66E0F68B49}" type="pres">
      <dgm:prSet presAssocID="{1923CE6A-3777-43A0-B95B-C9DA01311C19}" presName="parSh" presStyleLbl="node1" presStyleIdx="3" presStyleCnt="5" custScaleX="111740"/>
      <dgm:spPr/>
      <dgm:t>
        <a:bodyPr/>
        <a:lstStyle/>
        <a:p>
          <a:endParaRPr lang="es-PE"/>
        </a:p>
      </dgm:t>
    </dgm:pt>
    <dgm:pt modelId="{33549607-86D2-4092-9587-66B532FEC6A2}" type="pres">
      <dgm:prSet presAssocID="{1923CE6A-3777-43A0-B95B-C9DA01311C19}" presName="desTx" presStyleLbl="fgAcc1" presStyleIdx="3" presStyleCnt="5" custScaleX="12012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FBA094-FE40-4E7B-81C3-2C255C8A689A}" type="pres">
      <dgm:prSet presAssocID="{890C81FB-12CB-425F-A917-8C1295ABE8F8}" presName="sibTrans" presStyleLbl="sibTrans2D1" presStyleIdx="3" presStyleCnt="4"/>
      <dgm:spPr/>
      <dgm:t>
        <a:bodyPr/>
        <a:lstStyle/>
        <a:p>
          <a:endParaRPr lang="es-PE"/>
        </a:p>
      </dgm:t>
    </dgm:pt>
    <dgm:pt modelId="{CFE275DC-9032-45AD-8C32-23A6FDE04C84}" type="pres">
      <dgm:prSet presAssocID="{890C81FB-12CB-425F-A917-8C1295ABE8F8}" presName="connTx" presStyleLbl="sibTrans2D1" presStyleIdx="3" presStyleCnt="4"/>
      <dgm:spPr/>
      <dgm:t>
        <a:bodyPr/>
        <a:lstStyle/>
        <a:p>
          <a:endParaRPr lang="es-PE"/>
        </a:p>
      </dgm:t>
    </dgm:pt>
    <dgm:pt modelId="{58AF7509-C7DA-4B4B-89B5-D9E65BDB9F4E}" type="pres">
      <dgm:prSet presAssocID="{C51B85E9-9C82-4080-8C4C-0E2C365A5739}" presName="composite" presStyleCnt="0"/>
      <dgm:spPr/>
    </dgm:pt>
    <dgm:pt modelId="{AA499F9A-0063-4A63-9FEF-776C258D946C}" type="pres">
      <dgm:prSet presAssocID="{C51B85E9-9C82-4080-8C4C-0E2C365A5739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D56930E-A61D-491A-8CCF-FA6AC219EEAC}" type="pres">
      <dgm:prSet presAssocID="{C51B85E9-9C82-4080-8C4C-0E2C365A5739}" presName="parSh" presStyleLbl="node1" presStyleIdx="4" presStyleCnt="5"/>
      <dgm:spPr/>
      <dgm:t>
        <a:bodyPr/>
        <a:lstStyle/>
        <a:p>
          <a:endParaRPr lang="es-PE"/>
        </a:p>
      </dgm:t>
    </dgm:pt>
    <dgm:pt modelId="{D777494F-608C-4670-9626-BEF293C8E779}" type="pres">
      <dgm:prSet presAssocID="{C51B85E9-9C82-4080-8C4C-0E2C365A5739}" presName="desTx" presStyleLbl="fgAcc1" presStyleIdx="4" presStyleCnt="5" custScaleX="1214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7F12CAD-8AB8-4926-856B-6418ECA3C368}" type="presOf" srcId="{1923CE6A-3777-43A0-B95B-C9DA01311C19}" destId="{9B597723-FFA4-48DF-9AC6-BD66E0F68B49}" srcOrd="1" destOrd="0" presId="urn:microsoft.com/office/officeart/2005/8/layout/process3"/>
    <dgm:cxn modelId="{6CD609DF-EB08-494C-B4FA-9C161F705EF8}" srcId="{3E81EE3A-B2D7-43E4-BD89-2384E7FF5009}" destId="{060794EF-B5FC-4B92-8E8B-C6AD75E3D9C2}" srcOrd="1" destOrd="0" parTransId="{2E60FA67-9263-4B2C-A8A3-3390EA4A302E}" sibTransId="{AA8CB083-D74E-4484-ABFB-C6BD67C9CE7D}"/>
    <dgm:cxn modelId="{A1304B76-702B-4237-B8B5-03364FEB2922}" srcId="{EE673C27-E3A5-4963-8D3A-E76AEB93A6AC}" destId="{3E622803-2925-4576-A8B9-D3ED16A1566F}" srcOrd="1" destOrd="0" parTransId="{5BCF41CA-9DA3-4546-BAB1-E6CC90F964BF}" sibTransId="{555873F8-38C4-4FEA-B685-3B4AAC692DB3}"/>
    <dgm:cxn modelId="{814B9F16-3DC4-408E-9BD8-C4CB784876AA}" type="presOf" srcId="{890C81FB-12CB-425F-A917-8C1295ABE8F8}" destId="{CFE275DC-9032-45AD-8C32-23A6FDE04C84}" srcOrd="1" destOrd="0" presId="urn:microsoft.com/office/officeart/2005/8/layout/process3"/>
    <dgm:cxn modelId="{E80E94C2-C742-4526-9A6F-9BEBF80FFFBA}" type="presOf" srcId="{060794EF-B5FC-4B92-8E8B-C6AD75E3D9C2}" destId="{17C8F76E-4292-4FE2-A4D8-E394E7246734}" srcOrd="0" destOrd="1" presId="urn:microsoft.com/office/officeart/2005/8/layout/process3"/>
    <dgm:cxn modelId="{EC63154D-D248-4B1D-8386-93BBCBA0C4E3}" srcId="{C51B85E9-9C82-4080-8C4C-0E2C365A5739}" destId="{22040828-59C5-48D2-A7F2-8204C5E44D02}" srcOrd="6" destOrd="0" parTransId="{0BACF993-446F-4664-A26D-00280E86C85E}" sibTransId="{706E44AC-7F3B-4AF2-BAE4-B6751C440BA4}"/>
    <dgm:cxn modelId="{1CDC6647-6606-4883-9C5B-DD9CF2C19E11}" type="presOf" srcId="{583378ED-91C9-4870-ADA4-AE7C5C828AF4}" destId="{D777494F-608C-4670-9626-BEF293C8E779}" srcOrd="0" destOrd="2" presId="urn:microsoft.com/office/officeart/2005/8/layout/process3"/>
    <dgm:cxn modelId="{FDC4103E-C284-4710-AA02-B0DF34904739}" srcId="{1923CE6A-3777-43A0-B95B-C9DA01311C19}" destId="{7A66780E-BD4B-4867-9FA7-7556B572DA2E}" srcOrd="1" destOrd="0" parTransId="{F14E1DEC-62F9-453E-A85D-C32FD4CD10A8}" sibTransId="{1B62302F-0C9A-4932-95AB-6B496ED73A41}"/>
    <dgm:cxn modelId="{1BC3030F-9147-4E04-BA56-5478880A2D44}" srcId="{C5EF574E-2E85-4C52-A6BA-97C2B2DA0456}" destId="{EAD9B2ED-F661-4AEF-9811-53E90592FE86}" srcOrd="2" destOrd="0" parTransId="{28A3B480-C3F6-4427-BB29-3F97047E7A08}" sibTransId="{874F0766-EA47-4A1F-9705-E2FC82A8E6B1}"/>
    <dgm:cxn modelId="{8939E4B2-2AA9-4AAD-8371-8D6578BE2967}" srcId="{C5EF574E-2E85-4C52-A6BA-97C2B2DA0456}" destId="{C51B85E9-9C82-4080-8C4C-0E2C365A5739}" srcOrd="4" destOrd="0" parTransId="{313607EA-F1AC-4E51-AD85-A484515D6894}" sibTransId="{2963B21E-DBA8-4D8F-93E7-4964994ACDD5}"/>
    <dgm:cxn modelId="{5DC49518-52AC-41E0-82F3-2A1454F28CB7}" type="presOf" srcId="{874F0766-EA47-4A1F-9705-E2FC82A8E6B1}" destId="{7367B90C-D0DF-4EE2-96E2-FF01D87EF424}" srcOrd="0" destOrd="0" presId="urn:microsoft.com/office/officeart/2005/8/layout/process3"/>
    <dgm:cxn modelId="{98879256-E72E-4723-9392-B931332DDEA3}" srcId="{C5EF574E-2E85-4C52-A6BA-97C2B2DA0456}" destId="{3E81EE3A-B2D7-43E4-BD89-2384E7FF5009}" srcOrd="1" destOrd="0" parTransId="{06AF4B60-DB0C-43FD-B57D-BA6FF6057888}" sibTransId="{941A4FD5-A836-40F9-A1BD-0553B1A57091}"/>
    <dgm:cxn modelId="{AC0A551D-F79E-4413-A069-D7316EC1B4C2}" type="presOf" srcId="{F3673255-BF80-4435-B2B2-8D4AFFDE578A}" destId="{D777494F-608C-4670-9626-BEF293C8E779}" srcOrd="0" destOrd="3" presId="urn:microsoft.com/office/officeart/2005/8/layout/process3"/>
    <dgm:cxn modelId="{8F31FD8C-1BA2-457C-91E1-1CF3A30DBE4E}" type="presOf" srcId="{C5EF574E-2E85-4C52-A6BA-97C2B2DA0456}" destId="{69C78FAF-A001-4875-9966-5A03AA40E67B}" srcOrd="0" destOrd="0" presId="urn:microsoft.com/office/officeart/2005/8/layout/process3"/>
    <dgm:cxn modelId="{B15E110B-8014-4942-8D37-02B656DB33E1}" srcId="{C5EF574E-2E85-4C52-A6BA-97C2B2DA0456}" destId="{1923CE6A-3777-43A0-B95B-C9DA01311C19}" srcOrd="3" destOrd="0" parTransId="{1F8B224D-D26B-41ED-9217-8A919504924A}" sibTransId="{890C81FB-12CB-425F-A917-8C1295ABE8F8}"/>
    <dgm:cxn modelId="{882A811D-1479-4A96-A19D-F402A9D647F5}" type="presOf" srcId="{C51B85E9-9C82-4080-8C4C-0E2C365A5739}" destId="{AA499F9A-0063-4A63-9FEF-776C258D946C}" srcOrd="0" destOrd="0" presId="urn:microsoft.com/office/officeart/2005/8/layout/process3"/>
    <dgm:cxn modelId="{1363DBFF-3450-4362-BF78-76D3839ED041}" type="presOf" srcId="{4FD8F4D6-2877-4550-ADC3-F098B215E2E5}" destId="{D777494F-608C-4670-9626-BEF293C8E779}" srcOrd="0" destOrd="5" presId="urn:microsoft.com/office/officeart/2005/8/layout/process3"/>
    <dgm:cxn modelId="{87E068DF-83A6-4ED0-A7A8-235002BCD895}" type="presOf" srcId="{44C7040A-F65E-4CC2-8921-20184A8B76EB}" destId="{FBEBA58E-23EC-404E-A618-4865D8EB73B5}" srcOrd="0" destOrd="4" presId="urn:microsoft.com/office/officeart/2005/8/layout/process3"/>
    <dgm:cxn modelId="{A2BA5EFF-03FB-4D6D-8924-E83AD6E2A728}" type="presOf" srcId="{F04A019A-57E0-47A9-92CB-B0E67ACC6D84}" destId="{17C8F76E-4292-4FE2-A4D8-E394E7246734}" srcOrd="0" destOrd="2" presId="urn:microsoft.com/office/officeart/2005/8/layout/process3"/>
    <dgm:cxn modelId="{F0F94CBD-2937-4F81-B82C-F1EAFA471931}" type="presOf" srcId="{EAD9B2ED-F661-4AEF-9811-53E90592FE86}" destId="{E63AD13D-FEE5-4603-90A6-736AD6DA36E7}" srcOrd="0" destOrd="0" presId="urn:microsoft.com/office/officeart/2005/8/layout/process3"/>
    <dgm:cxn modelId="{105592E2-5043-4091-9EA0-5BF305FAEA47}" srcId="{EAD9B2ED-F661-4AEF-9811-53E90592FE86}" destId="{8B49CE9D-5C73-443B-A4AF-23636D332D40}" srcOrd="1" destOrd="0" parTransId="{A2C7F560-2D43-4281-92B4-80808498C3B4}" sibTransId="{30BEAED0-DF33-49DA-97A8-A3D7FA6F2B0D}"/>
    <dgm:cxn modelId="{56CBA10C-F79F-40FB-A465-B9008B0F6FB1}" type="presOf" srcId="{5EF79790-7F8B-4235-BFDD-B925BEA0663E}" destId="{355BB532-F971-4154-8FEE-ABAFF148A535}" srcOrd="0" destOrd="0" presId="urn:microsoft.com/office/officeart/2005/8/layout/process3"/>
    <dgm:cxn modelId="{EFB3C04D-66AC-4F62-83F2-E01402BACA57}" type="presOf" srcId="{874F0766-EA47-4A1F-9705-E2FC82A8E6B1}" destId="{59014D53-313A-4AE3-A35A-2317FA0FB758}" srcOrd="1" destOrd="0" presId="urn:microsoft.com/office/officeart/2005/8/layout/process3"/>
    <dgm:cxn modelId="{D9193D05-DF9F-4EC7-807B-054E6528977B}" srcId="{C51B85E9-9C82-4080-8C4C-0E2C365A5739}" destId="{F3673255-BF80-4435-B2B2-8D4AFFDE578A}" srcOrd="3" destOrd="0" parTransId="{E7B5AFDD-1E1B-4659-84EE-D3C6303CACD9}" sibTransId="{5F09B837-6909-41B8-855A-B29A02BC1CE7}"/>
    <dgm:cxn modelId="{9021485E-260A-45D1-B2CD-72C51129934A}" srcId="{C51B85E9-9C82-4080-8C4C-0E2C365A5739}" destId="{8EA80817-2A66-4134-AF8C-6F399F596C55}" srcOrd="1" destOrd="0" parTransId="{5E7DD7DB-2AD5-491E-BD39-69DF6791FEAE}" sibTransId="{7E964280-907F-49C7-AEFD-D7E5614DC2DD}"/>
    <dgm:cxn modelId="{0087490F-A8E0-401F-92B5-D00E9145B228}" type="presOf" srcId="{7A66780E-BD4B-4867-9FA7-7556B572DA2E}" destId="{33549607-86D2-4092-9587-66B532FEC6A2}" srcOrd="0" destOrd="1" presId="urn:microsoft.com/office/officeart/2005/8/layout/process3"/>
    <dgm:cxn modelId="{B6D547E9-B8FE-4BEB-87A8-E3E57A13E4F0}" type="presOf" srcId="{8B49CE9D-5C73-443B-A4AF-23636D332D40}" destId="{FBEBA58E-23EC-404E-A618-4865D8EB73B5}" srcOrd="0" destOrd="1" presId="urn:microsoft.com/office/officeart/2005/8/layout/process3"/>
    <dgm:cxn modelId="{4EB46581-7ECA-48FA-9A9E-B04DA1163BAD}" srcId="{C5EF574E-2E85-4C52-A6BA-97C2B2DA0456}" destId="{EE673C27-E3A5-4963-8D3A-E76AEB93A6AC}" srcOrd="0" destOrd="0" parTransId="{A4293EE4-BD9F-4978-9602-FA821F0AC0C7}" sibTransId="{5EF79790-7F8B-4235-BFDD-B925BEA0663E}"/>
    <dgm:cxn modelId="{D14ABC4C-6B58-424D-8273-15263E696768}" type="presOf" srcId="{95DED6D0-BC48-46B4-A1A7-AD8DD5EC227E}" destId="{17C8F76E-4292-4FE2-A4D8-E394E7246734}" srcOrd="0" destOrd="0" presId="urn:microsoft.com/office/officeart/2005/8/layout/process3"/>
    <dgm:cxn modelId="{78F89BB6-B264-4058-BEB2-D5DB1A64B361}" type="presOf" srcId="{889CE8CE-5C1D-452B-BDEE-924853D16C60}" destId="{FBEBA58E-23EC-404E-A618-4865D8EB73B5}" srcOrd="0" destOrd="2" presId="urn:microsoft.com/office/officeart/2005/8/layout/process3"/>
    <dgm:cxn modelId="{8ED215B9-7C70-4160-A9BE-D30B8E6F9C58}" type="presOf" srcId="{C51B85E9-9C82-4080-8C4C-0E2C365A5739}" destId="{5D56930E-A61D-491A-8CCF-FA6AC219EEAC}" srcOrd="1" destOrd="0" presId="urn:microsoft.com/office/officeart/2005/8/layout/process3"/>
    <dgm:cxn modelId="{991D1B58-6D58-4774-B141-C99DC541E9A8}" srcId="{3E81EE3A-B2D7-43E4-BD89-2384E7FF5009}" destId="{F04A019A-57E0-47A9-92CB-B0E67ACC6D84}" srcOrd="2" destOrd="0" parTransId="{D2E70DF2-2B3B-4DEE-B42C-21A6CC97EFEB}" sibTransId="{AC7C5280-B893-4B5C-9E3E-8EC2AC231EE4}"/>
    <dgm:cxn modelId="{D502952C-C0BF-4DF0-B571-6E6B8EC30E0E}" type="presOf" srcId="{BB11810C-0CF0-42FC-B531-8508CCDCED0D}" destId="{33549607-86D2-4092-9587-66B532FEC6A2}" srcOrd="0" destOrd="0" presId="urn:microsoft.com/office/officeart/2005/8/layout/process3"/>
    <dgm:cxn modelId="{4997F562-FD16-49FF-ACE5-7703E892A64A}" srcId="{EAD9B2ED-F661-4AEF-9811-53E90592FE86}" destId="{C52EEB69-9834-4A46-8EE4-A7502EFDD7BD}" srcOrd="0" destOrd="0" parTransId="{A7753EFF-F31D-46B1-9DC6-E02A7D9D4955}" sibTransId="{7BD7B034-A10C-4550-BDC8-A5C8E64D3522}"/>
    <dgm:cxn modelId="{5F8C4BD2-80CB-4ECE-A23F-C1BC02EFF552}" type="presOf" srcId="{8EA80817-2A66-4134-AF8C-6F399F596C55}" destId="{D777494F-608C-4670-9626-BEF293C8E779}" srcOrd="0" destOrd="1" presId="urn:microsoft.com/office/officeart/2005/8/layout/process3"/>
    <dgm:cxn modelId="{CB515F29-B2E2-40E3-984C-845B8C0432F3}" srcId="{C51B85E9-9C82-4080-8C4C-0E2C365A5739}" destId="{1F7FFB82-C2A6-4802-B0D6-538CC303C53A}" srcOrd="0" destOrd="0" parTransId="{DC4D5CC9-5D6C-42FD-841E-7EAA36FD9DCC}" sibTransId="{AAFF9803-801C-4601-AC10-CDE4A4122DAD}"/>
    <dgm:cxn modelId="{989A6CBF-DC49-499B-B921-BC718284D42C}" srcId="{EAD9B2ED-F661-4AEF-9811-53E90592FE86}" destId="{889CE8CE-5C1D-452B-BDEE-924853D16C60}" srcOrd="2" destOrd="0" parTransId="{7D8134C5-997B-4CAF-BA63-7DDBA856683E}" sibTransId="{DB06AA2E-8C63-4AB1-A189-C7C58DE97D0F}"/>
    <dgm:cxn modelId="{9116414C-D38B-46DF-98F0-1E1078E43C57}" type="presOf" srcId="{5EF79790-7F8B-4235-BFDD-B925BEA0663E}" destId="{8AB8B4B8-EFFE-4ED6-B6A3-E3C738DF42B8}" srcOrd="1" destOrd="0" presId="urn:microsoft.com/office/officeart/2005/8/layout/process3"/>
    <dgm:cxn modelId="{8DE402D7-84D0-4D84-9F4F-25279A3897BE}" type="presOf" srcId="{3E81EE3A-B2D7-43E4-BD89-2384E7FF5009}" destId="{013C900E-BC68-4A55-B595-AE0786D092BD}" srcOrd="1" destOrd="0" presId="urn:microsoft.com/office/officeart/2005/8/layout/process3"/>
    <dgm:cxn modelId="{EBD1604A-BA96-4861-8AAE-F263C41A2B79}" type="presOf" srcId="{51BE1E2B-D638-44CE-A39D-D709070613AC}" destId="{17C8F76E-4292-4FE2-A4D8-E394E7246734}" srcOrd="0" destOrd="3" presId="urn:microsoft.com/office/officeart/2005/8/layout/process3"/>
    <dgm:cxn modelId="{ACEB08A1-9B84-4B86-A72C-D10A24F53D77}" type="presOf" srcId="{1F7FFB82-C2A6-4802-B0D6-538CC303C53A}" destId="{D777494F-608C-4670-9626-BEF293C8E779}" srcOrd="0" destOrd="0" presId="urn:microsoft.com/office/officeart/2005/8/layout/process3"/>
    <dgm:cxn modelId="{1689190F-85A4-49D5-B236-8246DE991CE5}" srcId="{3E81EE3A-B2D7-43E4-BD89-2384E7FF5009}" destId="{51BE1E2B-D638-44CE-A39D-D709070613AC}" srcOrd="3" destOrd="0" parTransId="{19C9D089-AB44-4157-ADAF-41A80F8738DD}" sibTransId="{396DDCC8-18D2-409A-9166-8B1460CDDD1D}"/>
    <dgm:cxn modelId="{10456C74-1146-4CE5-BEB1-F16A17B071EB}" type="presOf" srcId="{6A0BE52F-646E-40A4-8793-45C76225950F}" destId="{52A5E537-08F1-48A3-87CB-F330F3D780B9}" srcOrd="0" destOrd="0" presId="urn:microsoft.com/office/officeart/2005/8/layout/process3"/>
    <dgm:cxn modelId="{125BB137-E6A2-4151-A7AF-7FE521572C72}" type="presOf" srcId="{47EFF0DF-AA9F-4041-8DF1-14C0401F3D31}" destId="{FBEBA58E-23EC-404E-A618-4865D8EB73B5}" srcOrd="0" destOrd="3" presId="urn:microsoft.com/office/officeart/2005/8/layout/process3"/>
    <dgm:cxn modelId="{A59078B7-CBA0-4A73-878B-7124FD25977C}" srcId="{C51B85E9-9C82-4080-8C4C-0E2C365A5739}" destId="{B1B875D2-9D31-46DC-A762-E332D4DFD63A}" srcOrd="4" destOrd="0" parTransId="{A49FE107-EA3F-4344-AAC7-064E06975CAA}" sibTransId="{1A6806BD-5B0A-475E-80EC-BE9423E98C0F}"/>
    <dgm:cxn modelId="{680CE801-70C9-4844-98CF-924C6F05B241}" srcId="{EAD9B2ED-F661-4AEF-9811-53E90592FE86}" destId="{47EFF0DF-AA9F-4041-8DF1-14C0401F3D31}" srcOrd="3" destOrd="0" parTransId="{5D17E97E-49FB-4DC0-A82D-997C2E5912FC}" sibTransId="{95F741D4-24E6-448B-ACFA-A0B14ED480D5}"/>
    <dgm:cxn modelId="{80D146D7-85FA-49B3-ABEF-3D2625612233}" srcId="{C51B85E9-9C82-4080-8C4C-0E2C365A5739}" destId="{4FD8F4D6-2877-4550-ADC3-F098B215E2E5}" srcOrd="5" destOrd="0" parTransId="{590C9B04-12EC-43CE-B246-31B5AAF1D380}" sibTransId="{8E1B2B77-C77A-429F-BA89-4E418A45B89F}"/>
    <dgm:cxn modelId="{1E4D0BAD-FBF1-4C8F-B5A2-A25AC6ADF89F}" type="presOf" srcId="{EE673C27-E3A5-4963-8D3A-E76AEB93A6AC}" destId="{96C18D08-831A-4B57-8AB0-DBE94C2C12F2}" srcOrd="0" destOrd="0" presId="urn:microsoft.com/office/officeart/2005/8/layout/process3"/>
    <dgm:cxn modelId="{9BC0453E-2FDD-43AA-98E8-AE25BEDF865F}" srcId="{EE673C27-E3A5-4963-8D3A-E76AEB93A6AC}" destId="{6A0BE52F-646E-40A4-8793-45C76225950F}" srcOrd="0" destOrd="0" parTransId="{9709FB9C-165C-4D5C-981D-F15134408C32}" sibTransId="{635E633D-9941-4103-A807-007695114747}"/>
    <dgm:cxn modelId="{CBFEDBC7-82D6-4A3B-80D5-2C2F3F875D35}" srcId="{C51B85E9-9C82-4080-8C4C-0E2C365A5739}" destId="{583378ED-91C9-4870-ADA4-AE7C5C828AF4}" srcOrd="2" destOrd="0" parTransId="{91C76A52-FE8A-479E-B7FE-A6F33A9FA9AF}" sibTransId="{47CF4BB6-00BA-42EE-BD22-E52B4D030EEE}"/>
    <dgm:cxn modelId="{598E9B8B-B0B8-4E3C-B392-69A91D2422A9}" type="presOf" srcId="{3E622803-2925-4576-A8B9-D3ED16A1566F}" destId="{52A5E537-08F1-48A3-87CB-F330F3D780B9}" srcOrd="0" destOrd="1" presId="urn:microsoft.com/office/officeart/2005/8/layout/process3"/>
    <dgm:cxn modelId="{F19E321D-B2C4-45A1-A68F-43D01ACAE2EA}" srcId="{EAD9B2ED-F661-4AEF-9811-53E90592FE86}" destId="{44C7040A-F65E-4CC2-8921-20184A8B76EB}" srcOrd="4" destOrd="0" parTransId="{582984B4-3139-4746-B051-D0E699875B77}" sibTransId="{A822A3C4-1119-4AC6-97E3-4EAB578E9114}"/>
    <dgm:cxn modelId="{41CF1F24-E46D-4E14-AFC2-FDA3CFA7D5FE}" type="presOf" srcId="{890C81FB-12CB-425F-A917-8C1295ABE8F8}" destId="{94FBA094-FE40-4E7B-81C3-2C255C8A689A}" srcOrd="0" destOrd="0" presId="urn:microsoft.com/office/officeart/2005/8/layout/process3"/>
    <dgm:cxn modelId="{7FCA55DE-F747-4296-A27E-BCD8AD2556A0}" type="presOf" srcId="{22040828-59C5-48D2-A7F2-8204C5E44D02}" destId="{D777494F-608C-4670-9626-BEF293C8E779}" srcOrd="0" destOrd="6" presId="urn:microsoft.com/office/officeart/2005/8/layout/process3"/>
    <dgm:cxn modelId="{78DFA379-A8DB-4D7D-B39A-2142C6A70507}" type="presOf" srcId="{EE673C27-E3A5-4963-8D3A-E76AEB93A6AC}" destId="{3DD559C9-F781-4526-9904-02017FDC0790}" srcOrd="1" destOrd="0" presId="urn:microsoft.com/office/officeart/2005/8/layout/process3"/>
    <dgm:cxn modelId="{43756DB0-8572-4CBB-8787-6EA39A9BD3B0}" type="presOf" srcId="{1923CE6A-3777-43A0-B95B-C9DA01311C19}" destId="{0E0A7288-EC38-4C8E-89EF-8539B797B7F3}" srcOrd="0" destOrd="0" presId="urn:microsoft.com/office/officeart/2005/8/layout/process3"/>
    <dgm:cxn modelId="{4746E8A9-AB55-44EB-BA8C-012ADF2CF084}" type="presOf" srcId="{3E81EE3A-B2D7-43E4-BD89-2384E7FF5009}" destId="{5F4629E6-DF6B-4EA1-86C3-9E9CB08C51CB}" srcOrd="0" destOrd="0" presId="urn:microsoft.com/office/officeart/2005/8/layout/process3"/>
    <dgm:cxn modelId="{8CF1A6DB-9009-41C8-A652-3A3842EE765A}" type="presOf" srcId="{C52EEB69-9834-4A46-8EE4-A7502EFDD7BD}" destId="{FBEBA58E-23EC-404E-A618-4865D8EB73B5}" srcOrd="0" destOrd="0" presId="urn:microsoft.com/office/officeart/2005/8/layout/process3"/>
    <dgm:cxn modelId="{F2C652D4-6DBB-4394-BC4F-5AA24A5BD88A}" type="presOf" srcId="{B1B875D2-9D31-46DC-A762-E332D4DFD63A}" destId="{D777494F-608C-4670-9626-BEF293C8E779}" srcOrd="0" destOrd="4" presId="urn:microsoft.com/office/officeart/2005/8/layout/process3"/>
    <dgm:cxn modelId="{2222AFB8-0354-4766-8055-ACD2E65252FA}" type="presOf" srcId="{EAD9B2ED-F661-4AEF-9811-53E90592FE86}" destId="{8A6C75D3-9B01-4BB3-9297-3C811D608925}" srcOrd="1" destOrd="0" presId="urn:microsoft.com/office/officeart/2005/8/layout/process3"/>
    <dgm:cxn modelId="{985241DD-FC01-472A-8588-2A803FC968F5}" srcId="{3E81EE3A-B2D7-43E4-BD89-2384E7FF5009}" destId="{95DED6D0-BC48-46B4-A1A7-AD8DD5EC227E}" srcOrd="0" destOrd="0" parTransId="{B6F26275-8EF4-4C72-BE45-FDA5B3ECF987}" sibTransId="{FD3DF1C6-87A9-4413-B15F-284A3F26BF81}"/>
    <dgm:cxn modelId="{34533318-7F5E-4775-BE9A-AC44B44CA6F9}" type="presOf" srcId="{941A4FD5-A836-40F9-A1BD-0553B1A57091}" destId="{3D7D8DF4-CBEB-42C4-9BEE-D1FE42A2720F}" srcOrd="1" destOrd="0" presId="urn:microsoft.com/office/officeart/2005/8/layout/process3"/>
    <dgm:cxn modelId="{971C1216-4E65-434B-ADFB-02E577BF8C2F}" srcId="{1923CE6A-3777-43A0-B95B-C9DA01311C19}" destId="{BB11810C-0CF0-42FC-B531-8508CCDCED0D}" srcOrd="0" destOrd="0" parTransId="{8E904F1F-4F1A-43C7-AC26-45C94F6613A9}" sibTransId="{14510E5B-AA2F-4BA9-A7F1-7CBB4592FF9C}"/>
    <dgm:cxn modelId="{60C4B6C3-3443-4B3B-A952-ED7F95632FF4}" type="presOf" srcId="{941A4FD5-A836-40F9-A1BD-0553B1A57091}" destId="{5BCA5A4A-18AE-485F-9B6A-B75E30C42097}" srcOrd="0" destOrd="0" presId="urn:microsoft.com/office/officeart/2005/8/layout/process3"/>
    <dgm:cxn modelId="{E3DA51EB-E3B5-43F5-AB73-E5865722F060}" type="presParOf" srcId="{69C78FAF-A001-4875-9966-5A03AA40E67B}" destId="{39340D05-55F5-4E63-9CC5-237AC1A8A898}" srcOrd="0" destOrd="0" presId="urn:microsoft.com/office/officeart/2005/8/layout/process3"/>
    <dgm:cxn modelId="{81BBA70B-00CE-4C44-B8AE-43AF573CB7EF}" type="presParOf" srcId="{39340D05-55F5-4E63-9CC5-237AC1A8A898}" destId="{96C18D08-831A-4B57-8AB0-DBE94C2C12F2}" srcOrd="0" destOrd="0" presId="urn:microsoft.com/office/officeart/2005/8/layout/process3"/>
    <dgm:cxn modelId="{39F5476A-6E20-42C2-8713-2BF820E18A62}" type="presParOf" srcId="{39340D05-55F5-4E63-9CC5-237AC1A8A898}" destId="{3DD559C9-F781-4526-9904-02017FDC0790}" srcOrd="1" destOrd="0" presId="urn:microsoft.com/office/officeart/2005/8/layout/process3"/>
    <dgm:cxn modelId="{4788559B-1D85-488D-A8FB-EF51C2E3CF3D}" type="presParOf" srcId="{39340D05-55F5-4E63-9CC5-237AC1A8A898}" destId="{52A5E537-08F1-48A3-87CB-F330F3D780B9}" srcOrd="2" destOrd="0" presId="urn:microsoft.com/office/officeart/2005/8/layout/process3"/>
    <dgm:cxn modelId="{01B5A303-C5B9-48C7-BA02-946748491B82}" type="presParOf" srcId="{69C78FAF-A001-4875-9966-5A03AA40E67B}" destId="{355BB532-F971-4154-8FEE-ABAFF148A535}" srcOrd="1" destOrd="0" presId="urn:microsoft.com/office/officeart/2005/8/layout/process3"/>
    <dgm:cxn modelId="{5AA7D9FF-40B0-490F-A954-6C8818E8ABD0}" type="presParOf" srcId="{355BB532-F971-4154-8FEE-ABAFF148A535}" destId="{8AB8B4B8-EFFE-4ED6-B6A3-E3C738DF42B8}" srcOrd="0" destOrd="0" presId="urn:microsoft.com/office/officeart/2005/8/layout/process3"/>
    <dgm:cxn modelId="{01D153B6-6F3F-4E4C-9F8D-23DC13416952}" type="presParOf" srcId="{69C78FAF-A001-4875-9966-5A03AA40E67B}" destId="{EE1114D7-A8D3-4B45-97C6-DCD413983496}" srcOrd="2" destOrd="0" presId="urn:microsoft.com/office/officeart/2005/8/layout/process3"/>
    <dgm:cxn modelId="{F8C0AF56-2B4F-445F-85FA-04D0EDD5DA3E}" type="presParOf" srcId="{EE1114D7-A8D3-4B45-97C6-DCD413983496}" destId="{5F4629E6-DF6B-4EA1-86C3-9E9CB08C51CB}" srcOrd="0" destOrd="0" presId="urn:microsoft.com/office/officeart/2005/8/layout/process3"/>
    <dgm:cxn modelId="{C8EA2BA4-E556-4AD0-A8E4-5700CFB951E6}" type="presParOf" srcId="{EE1114D7-A8D3-4B45-97C6-DCD413983496}" destId="{013C900E-BC68-4A55-B595-AE0786D092BD}" srcOrd="1" destOrd="0" presId="urn:microsoft.com/office/officeart/2005/8/layout/process3"/>
    <dgm:cxn modelId="{D614A907-FDF0-4050-8863-A1AFA715D234}" type="presParOf" srcId="{EE1114D7-A8D3-4B45-97C6-DCD413983496}" destId="{17C8F76E-4292-4FE2-A4D8-E394E7246734}" srcOrd="2" destOrd="0" presId="urn:microsoft.com/office/officeart/2005/8/layout/process3"/>
    <dgm:cxn modelId="{126EA2C5-AF18-42D0-9753-8DE9EF837DD5}" type="presParOf" srcId="{69C78FAF-A001-4875-9966-5A03AA40E67B}" destId="{5BCA5A4A-18AE-485F-9B6A-B75E30C42097}" srcOrd="3" destOrd="0" presId="urn:microsoft.com/office/officeart/2005/8/layout/process3"/>
    <dgm:cxn modelId="{8FAE28E3-1058-493C-8FC6-6DD2A6551651}" type="presParOf" srcId="{5BCA5A4A-18AE-485F-9B6A-B75E30C42097}" destId="{3D7D8DF4-CBEB-42C4-9BEE-D1FE42A2720F}" srcOrd="0" destOrd="0" presId="urn:microsoft.com/office/officeart/2005/8/layout/process3"/>
    <dgm:cxn modelId="{05CDCC74-C778-4924-80B8-5B97B8FB70B6}" type="presParOf" srcId="{69C78FAF-A001-4875-9966-5A03AA40E67B}" destId="{50B5ED8D-D704-4177-8ED5-CD6D28165B9C}" srcOrd="4" destOrd="0" presId="urn:microsoft.com/office/officeart/2005/8/layout/process3"/>
    <dgm:cxn modelId="{13865858-85C9-41C8-A210-CCD63008AEEE}" type="presParOf" srcId="{50B5ED8D-D704-4177-8ED5-CD6D28165B9C}" destId="{E63AD13D-FEE5-4603-90A6-736AD6DA36E7}" srcOrd="0" destOrd="0" presId="urn:microsoft.com/office/officeart/2005/8/layout/process3"/>
    <dgm:cxn modelId="{54CDF18D-87AD-40E9-BF16-9156258DEBA7}" type="presParOf" srcId="{50B5ED8D-D704-4177-8ED5-CD6D28165B9C}" destId="{8A6C75D3-9B01-4BB3-9297-3C811D608925}" srcOrd="1" destOrd="0" presId="urn:microsoft.com/office/officeart/2005/8/layout/process3"/>
    <dgm:cxn modelId="{B8F692BD-B98D-45CB-B3E4-7A55A254B4D8}" type="presParOf" srcId="{50B5ED8D-D704-4177-8ED5-CD6D28165B9C}" destId="{FBEBA58E-23EC-404E-A618-4865D8EB73B5}" srcOrd="2" destOrd="0" presId="urn:microsoft.com/office/officeart/2005/8/layout/process3"/>
    <dgm:cxn modelId="{B623FA24-D1F2-4388-A975-A0AC7A23C883}" type="presParOf" srcId="{69C78FAF-A001-4875-9966-5A03AA40E67B}" destId="{7367B90C-D0DF-4EE2-96E2-FF01D87EF424}" srcOrd="5" destOrd="0" presId="urn:microsoft.com/office/officeart/2005/8/layout/process3"/>
    <dgm:cxn modelId="{C6FB1F65-D797-4B37-961B-A504305E2393}" type="presParOf" srcId="{7367B90C-D0DF-4EE2-96E2-FF01D87EF424}" destId="{59014D53-313A-4AE3-A35A-2317FA0FB758}" srcOrd="0" destOrd="0" presId="urn:microsoft.com/office/officeart/2005/8/layout/process3"/>
    <dgm:cxn modelId="{0A18737C-473D-47D3-AFDA-361FE0F5CE84}" type="presParOf" srcId="{69C78FAF-A001-4875-9966-5A03AA40E67B}" destId="{DD8638AD-23CA-4A03-BA6F-357DCE9D0D90}" srcOrd="6" destOrd="0" presId="urn:microsoft.com/office/officeart/2005/8/layout/process3"/>
    <dgm:cxn modelId="{190CAAC4-B579-4466-94A3-DA781382EE4F}" type="presParOf" srcId="{DD8638AD-23CA-4A03-BA6F-357DCE9D0D90}" destId="{0E0A7288-EC38-4C8E-89EF-8539B797B7F3}" srcOrd="0" destOrd="0" presId="urn:microsoft.com/office/officeart/2005/8/layout/process3"/>
    <dgm:cxn modelId="{226233F8-EBDB-4ACC-9AA9-136C210F637E}" type="presParOf" srcId="{DD8638AD-23CA-4A03-BA6F-357DCE9D0D90}" destId="{9B597723-FFA4-48DF-9AC6-BD66E0F68B49}" srcOrd="1" destOrd="0" presId="urn:microsoft.com/office/officeart/2005/8/layout/process3"/>
    <dgm:cxn modelId="{BE1BC36A-15DC-4871-834F-89347CA15093}" type="presParOf" srcId="{DD8638AD-23CA-4A03-BA6F-357DCE9D0D90}" destId="{33549607-86D2-4092-9587-66B532FEC6A2}" srcOrd="2" destOrd="0" presId="urn:microsoft.com/office/officeart/2005/8/layout/process3"/>
    <dgm:cxn modelId="{3F96BCA2-CDFA-421F-ADDF-4D0211C9AB02}" type="presParOf" srcId="{69C78FAF-A001-4875-9966-5A03AA40E67B}" destId="{94FBA094-FE40-4E7B-81C3-2C255C8A689A}" srcOrd="7" destOrd="0" presId="urn:microsoft.com/office/officeart/2005/8/layout/process3"/>
    <dgm:cxn modelId="{709AE675-EC3D-4DFB-8D46-B6B519097F40}" type="presParOf" srcId="{94FBA094-FE40-4E7B-81C3-2C255C8A689A}" destId="{CFE275DC-9032-45AD-8C32-23A6FDE04C84}" srcOrd="0" destOrd="0" presId="urn:microsoft.com/office/officeart/2005/8/layout/process3"/>
    <dgm:cxn modelId="{46DE5586-F804-4DF8-8506-0391D12527C4}" type="presParOf" srcId="{69C78FAF-A001-4875-9966-5A03AA40E67B}" destId="{58AF7509-C7DA-4B4B-89B5-D9E65BDB9F4E}" srcOrd="8" destOrd="0" presId="urn:microsoft.com/office/officeart/2005/8/layout/process3"/>
    <dgm:cxn modelId="{4A9CFC81-E501-4417-91BD-4F7232599920}" type="presParOf" srcId="{58AF7509-C7DA-4B4B-89B5-D9E65BDB9F4E}" destId="{AA499F9A-0063-4A63-9FEF-776C258D946C}" srcOrd="0" destOrd="0" presId="urn:microsoft.com/office/officeart/2005/8/layout/process3"/>
    <dgm:cxn modelId="{7CBB274B-C0A0-4202-82C8-51CC4CBC066D}" type="presParOf" srcId="{58AF7509-C7DA-4B4B-89B5-D9E65BDB9F4E}" destId="{5D56930E-A61D-491A-8CCF-FA6AC219EEAC}" srcOrd="1" destOrd="0" presId="urn:microsoft.com/office/officeart/2005/8/layout/process3"/>
    <dgm:cxn modelId="{12CBD323-EAA2-49DB-80B9-59203703D386}" type="presParOf" srcId="{58AF7509-C7DA-4B4B-89B5-D9E65BDB9F4E}" destId="{D777494F-608C-4670-9626-BEF293C8E77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559C9-F781-4526-9904-02017FDC0790}">
      <dsp:nvSpPr>
        <dsp:cNvPr id="0" name=""/>
        <dsp:cNvSpPr/>
      </dsp:nvSpPr>
      <dsp:spPr>
        <a:xfrm>
          <a:off x="5975" y="1526379"/>
          <a:ext cx="1107010" cy="509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/>
            <a:t>Recibir Correo</a:t>
          </a:r>
          <a:endParaRPr lang="es-PE" sz="900" kern="1200" dirty="0"/>
        </a:p>
      </dsp:txBody>
      <dsp:txXfrm>
        <a:off x="5975" y="1526379"/>
        <a:ext cx="1107010" cy="339526"/>
      </dsp:txXfrm>
    </dsp:sp>
    <dsp:sp modelId="{52A5E537-08F1-48A3-87CB-F330F3D780B9}">
      <dsp:nvSpPr>
        <dsp:cNvPr id="0" name=""/>
        <dsp:cNvSpPr/>
      </dsp:nvSpPr>
      <dsp:spPr>
        <a:xfrm>
          <a:off x="89969" y="1865906"/>
          <a:ext cx="1392497" cy="1423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El usuario recibe el correo con la información para la aplicación al Capital.</a:t>
          </a:r>
          <a:endParaRPr lang="es-PE" sz="900" kern="1200" dirty="0"/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Imprime Correo</a:t>
          </a:r>
          <a:endParaRPr lang="es-PE" sz="900" kern="1200" dirty="0"/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Genera N° Tracking</a:t>
          </a:r>
          <a:endParaRPr lang="es-PE" sz="900" kern="1200" dirty="0"/>
        </a:p>
      </dsp:txBody>
      <dsp:txXfrm>
        <a:off x="130754" y="1906691"/>
        <a:ext cx="1310927" cy="1342004"/>
      </dsp:txXfrm>
    </dsp:sp>
    <dsp:sp modelId="{355BB532-F971-4154-8FEE-ABAFF148A535}">
      <dsp:nvSpPr>
        <dsp:cNvPr id="0" name=""/>
        <dsp:cNvSpPr/>
      </dsp:nvSpPr>
      <dsp:spPr>
        <a:xfrm>
          <a:off x="1316490" y="1558336"/>
          <a:ext cx="431429" cy="2756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700" kern="1200"/>
        </a:p>
      </dsp:txBody>
      <dsp:txXfrm>
        <a:off x="1316490" y="1613459"/>
        <a:ext cx="348745" cy="165367"/>
      </dsp:txXfrm>
    </dsp:sp>
    <dsp:sp modelId="{013C900E-BC68-4A55-B595-AE0786D092BD}">
      <dsp:nvSpPr>
        <dsp:cNvPr id="0" name=""/>
        <dsp:cNvSpPr/>
      </dsp:nvSpPr>
      <dsp:spPr>
        <a:xfrm>
          <a:off x="1927004" y="1526379"/>
          <a:ext cx="1107010" cy="509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856281"/>
                <a:satOff val="6017"/>
                <a:lumOff val="-883"/>
                <a:alphaOff val="0"/>
                <a:shade val="51000"/>
                <a:satMod val="130000"/>
              </a:schemeClr>
            </a:gs>
            <a:gs pos="80000">
              <a:schemeClr val="accent2">
                <a:hueOff val="-2856281"/>
                <a:satOff val="6017"/>
                <a:lumOff val="-883"/>
                <a:alphaOff val="0"/>
                <a:shade val="93000"/>
                <a:satMod val="130000"/>
              </a:schemeClr>
            </a:gs>
            <a:gs pos="100000">
              <a:schemeClr val="accent2">
                <a:hueOff val="-2856281"/>
                <a:satOff val="6017"/>
                <a:lumOff val="-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/>
            <a:t>Ingresa IBS</a:t>
          </a:r>
          <a:endParaRPr lang="es-PE" sz="900" kern="1200" dirty="0"/>
        </a:p>
      </dsp:txBody>
      <dsp:txXfrm>
        <a:off x="1927004" y="1526379"/>
        <a:ext cx="1107010" cy="339526"/>
      </dsp:txXfrm>
    </dsp:sp>
    <dsp:sp modelId="{17C8F76E-4292-4FE2-A4D8-E394E7246734}">
      <dsp:nvSpPr>
        <dsp:cNvPr id="0" name=""/>
        <dsp:cNvSpPr/>
      </dsp:nvSpPr>
      <dsp:spPr>
        <a:xfrm>
          <a:off x="2153742" y="1865906"/>
          <a:ext cx="1107010" cy="1423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856281"/>
              <a:satOff val="6017"/>
              <a:lumOff val="-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Usuario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Contraseña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Opciones  </a:t>
          </a:r>
          <a:r>
            <a:rPr lang="es-PE" sz="900" b="1" kern="1200" dirty="0" smtClean="0"/>
            <a:t>88-4-2</a:t>
          </a:r>
          <a:endParaRPr lang="es-PE" sz="900" kern="1200" dirty="0"/>
        </a:p>
      </dsp:txBody>
      <dsp:txXfrm>
        <a:off x="2186165" y="1898329"/>
        <a:ext cx="1042164" cy="1358728"/>
      </dsp:txXfrm>
    </dsp:sp>
    <dsp:sp modelId="{5BCA5A4A-18AE-485F-9B6A-B75E30C42097}">
      <dsp:nvSpPr>
        <dsp:cNvPr id="0" name=""/>
        <dsp:cNvSpPr/>
      </dsp:nvSpPr>
      <dsp:spPr>
        <a:xfrm>
          <a:off x="3201834" y="1558336"/>
          <a:ext cx="355775" cy="2756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808375"/>
                <a:satOff val="8023"/>
                <a:lumOff val="-1177"/>
                <a:alphaOff val="0"/>
                <a:shade val="51000"/>
                <a:satMod val="130000"/>
              </a:schemeClr>
            </a:gs>
            <a:gs pos="80000">
              <a:schemeClr val="accent2">
                <a:hueOff val="-3808375"/>
                <a:satOff val="8023"/>
                <a:lumOff val="-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-3808375"/>
                <a:satOff val="8023"/>
                <a:lumOff val="-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700" kern="1200"/>
        </a:p>
      </dsp:txBody>
      <dsp:txXfrm>
        <a:off x="3201834" y="1613459"/>
        <a:ext cx="273091" cy="165367"/>
      </dsp:txXfrm>
    </dsp:sp>
    <dsp:sp modelId="{8A6C75D3-9B01-4BB3-9297-3C811D608925}">
      <dsp:nvSpPr>
        <dsp:cNvPr id="0" name=""/>
        <dsp:cNvSpPr/>
      </dsp:nvSpPr>
      <dsp:spPr>
        <a:xfrm>
          <a:off x="3705290" y="1526379"/>
          <a:ext cx="1107010" cy="509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712562"/>
                <a:satOff val="12034"/>
                <a:lumOff val="-1766"/>
                <a:alphaOff val="0"/>
                <a:shade val="51000"/>
                <a:satMod val="130000"/>
              </a:schemeClr>
            </a:gs>
            <a:gs pos="80000">
              <a:schemeClr val="accent2">
                <a:hueOff val="-5712562"/>
                <a:satOff val="12034"/>
                <a:lumOff val="-1766"/>
                <a:alphaOff val="0"/>
                <a:shade val="93000"/>
                <a:satMod val="130000"/>
              </a:schemeClr>
            </a:gs>
            <a:gs pos="100000">
              <a:schemeClr val="accent2">
                <a:hueOff val="-5712562"/>
                <a:satOff val="12034"/>
                <a:lumOff val="-17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/>
            <a:t>Mantenimiento Préstamos</a:t>
          </a:r>
          <a:endParaRPr lang="es-PE" sz="900" kern="1200" dirty="0"/>
        </a:p>
      </dsp:txBody>
      <dsp:txXfrm>
        <a:off x="3705290" y="1526379"/>
        <a:ext cx="1107010" cy="339526"/>
      </dsp:txXfrm>
    </dsp:sp>
    <dsp:sp modelId="{FBEBA58E-23EC-404E-A618-4865D8EB73B5}">
      <dsp:nvSpPr>
        <dsp:cNvPr id="0" name=""/>
        <dsp:cNvSpPr/>
      </dsp:nvSpPr>
      <dsp:spPr>
        <a:xfrm>
          <a:off x="3932028" y="1865906"/>
          <a:ext cx="1107010" cy="1423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712562"/>
              <a:satOff val="12034"/>
              <a:lumOff val="-17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N° Préstamo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Ingresa clave de 4 dígitos.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Opción </a:t>
          </a:r>
          <a:r>
            <a:rPr lang="es-PE" sz="900" b="1" kern="1200" dirty="0" smtClean="0"/>
            <a:t>F2</a:t>
          </a:r>
          <a:endParaRPr lang="es-PE" sz="900" kern="1200" dirty="0"/>
        </a:p>
      </dsp:txBody>
      <dsp:txXfrm>
        <a:off x="3964451" y="1898329"/>
        <a:ext cx="1042164" cy="1358728"/>
      </dsp:txXfrm>
    </dsp:sp>
    <dsp:sp modelId="{7367B90C-D0DF-4EE2-96E2-FF01D87EF424}">
      <dsp:nvSpPr>
        <dsp:cNvPr id="0" name=""/>
        <dsp:cNvSpPr/>
      </dsp:nvSpPr>
      <dsp:spPr>
        <a:xfrm>
          <a:off x="4980120" y="1558336"/>
          <a:ext cx="355775" cy="2756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616749"/>
                <a:satOff val="16046"/>
                <a:lumOff val="-2354"/>
                <a:alphaOff val="0"/>
                <a:shade val="51000"/>
                <a:satMod val="130000"/>
              </a:schemeClr>
            </a:gs>
            <a:gs pos="80000">
              <a:schemeClr val="accent2">
                <a:hueOff val="-7616749"/>
                <a:satOff val="16046"/>
                <a:lumOff val="-2354"/>
                <a:alphaOff val="0"/>
                <a:shade val="93000"/>
                <a:satMod val="130000"/>
              </a:schemeClr>
            </a:gs>
            <a:gs pos="100000">
              <a:schemeClr val="accent2">
                <a:hueOff val="-7616749"/>
                <a:satOff val="16046"/>
                <a:lumOff val="-23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700" kern="1200"/>
        </a:p>
      </dsp:txBody>
      <dsp:txXfrm>
        <a:off x="4980120" y="1613459"/>
        <a:ext cx="273091" cy="165367"/>
      </dsp:txXfrm>
    </dsp:sp>
    <dsp:sp modelId="{9B597723-FFA4-48DF-9AC6-BD66E0F68B49}">
      <dsp:nvSpPr>
        <dsp:cNvPr id="0" name=""/>
        <dsp:cNvSpPr/>
      </dsp:nvSpPr>
      <dsp:spPr>
        <a:xfrm>
          <a:off x="5483576" y="1526379"/>
          <a:ext cx="1107010" cy="509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568843"/>
                <a:satOff val="18052"/>
                <a:lumOff val="-2648"/>
                <a:alphaOff val="0"/>
                <a:shade val="51000"/>
                <a:satMod val="130000"/>
              </a:schemeClr>
            </a:gs>
            <a:gs pos="80000">
              <a:schemeClr val="accent2">
                <a:hueOff val="-8568843"/>
                <a:satOff val="18052"/>
                <a:lumOff val="-2648"/>
                <a:alphaOff val="0"/>
                <a:shade val="93000"/>
                <a:satMod val="130000"/>
              </a:schemeClr>
            </a:gs>
            <a:gs pos="100000">
              <a:schemeClr val="accent2">
                <a:hueOff val="-8568843"/>
                <a:satOff val="18052"/>
                <a:lumOff val="-264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/>
            <a:t>Transacción Préstamos</a:t>
          </a:r>
          <a:endParaRPr lang="es-PE" sz="900" kern="1200" dirty="0"/>
        </a:p>
      </dsp:txBody>
      <dsp:txXfrm>
        <a:off x="5483576" y="1526379"/>
        <a:ext cx="1107010" cy="339526"/>
      </dsp:txXfrm>
    </dsp:sp>
    <dsp:sp modelId="{33549607-86D2-4092-9587-66B532FEC6A2}">
      <dsp:nvSpPr>
        <dsp:cNvPr id="0" name=""/>
        <dsp:cNvSpPr/>
      </dsp:nvSpPr>
      <dsp:spPr>
        <a:xfrm>
          <a:off x="5598932" y="1865906"/>
          <a:ext cx="1329774" cy="1423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568843"/>
              <a:satOff val="18052"/>
              <a:lumOff val="-2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Monto Abonado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Banco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Moneda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Agencia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Cuenta Contable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Glosa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Opción F11</a:t>
          </a:r>
          <a:endParaRPr lang="es-PE" sz="900" kern="1200" dirty="0"/>
        </a:p>
      </dsp:txBody>
      <dsp:txXfrm>
        <a:off x="5637880" y="1904854"/>
        <a:ext cx="1251878" cy="1345678"/>
      </dsp:txXfrm>
    </dsp:sp>
    <dsp:sp modelId="{94FBA094-FE40-4E7B-81C3-2C255C8A689A}">
      <dsp:nvSpPr>
        <dsp:cNvPr id="0" name=""/>
        <dsp:cNvSpPr/>
      </dsp:nvSpPr>
      <dsp:spPr>
        <a:xfrm>
          <a:off x="6786251" y="1558336"/>
          <a:ext cx="414808" cy="2756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1425124"/>
                <a:satOff val="24069"/>
                <a:lumOff val="-3531"/>
                <a:alphaOff val="0"/>
                <a:shade val="51000"/>
                <a:satMod val="130000"/>
              </a:schemeClr>
            </a:gs>
            <a:gs pos="80000">
              <a:schemeClr val="accent2">
                <a:hueOff val="-11425124"/>
                <a:satOff val="24069"/>
                <a:lumOff val="-3531"/>
                <a:alphaOff val="0"/>
                <a:shade val="93000"/>
                <a:satMod val="130000"/>
              </a:schemeClr>
            </a:gs>
            <a:gs pos="100000">
              <a:schemeClr val="accent2">
                <a:hueOff val="-11425124"/>
                <a:satOff val="24069"/>
                <a:lumOff val="-35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700" kern="1200"/>
        </a:p>
      </dsp:txBody>
      <dsp:txXfrm>
        <a:off x="6786251" y="1613459"/>
        <a:ext cx="332124" cy="165367"/>
      </dsp:txXfrm>
    </dsp:sp>
    <dsp:sp modelId="{5D56930E-A61D-491A-8CCF-FA6AC219EEAC}">
      <dsp:nvSpPr>
        <dsp:cNvPr id="0" name=""/>
        <dsp:cNvSpPr/>
      </dsp:nvSpPr>
      <dsp:spPr>
        <a:xfrm>
          <a:off x="7373244" y="1526379"/>
          <a:ext cx="1107010" cy="509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425124"/>
                <a:satOff val="24069"/>
                <a:lumOff val="-3531"/>
                <a:alphaOff val="0"/>
                <a:shade val="51000"/>
                <a:satMod val="130000"/>
              </a:schemeClr>
            </a:gs>
            <a:gs pos="80000">
              <a:schemeClr val="accent2">
                <a:hueOff val="-11425124"/>
                <a:satOff val="24069"/>
                <a:lumOff val="-3531"/>
                <a:alphaOff val="0"/>
                <a:shade val="93000"/>
                <a:satMod val="130000"/>
              </a:schemeClr>
            </a:gs>
            <a:gs pos="100000">
              <a:schemeClr val="accent2">
                <a:hueOff val="-11425124"/>
                <a:satOff val="24069"/>
                <a:lumOff val="-35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/>
            <a:t>Transacción Contable Adicional</a:t>
          </a:r>
          <a:endParaRPr lang="es-PE" sz="900" kern="1200" dirty="0"/>
        </a:p>
      </dsp:txBody>
      <dsp:txXfrm>
        <a:off x="7373244" y="1526379"/>
        <a:ext cx="1107010" cy="339526"/>
      </dsp:txXfrm>
    </dsp:sp>
    <dsp:sp modelId="{D777494F-608C-4670-9626-BEF293C8E779}">
      <dsp:nvSpPr>
        <dsp:cNvPr id="0" name=""/>
        <dsp:cNvSpPr/>
      </dsp:nvSpPr>
      <dsp:spPr>
        <a:xfrm>
          <a:off x="7599981" y="1865906"/>
          <a:ext cx="1107010" cy="1423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1425124"/>
              <a:satOff val="24069"/>
              <a:lumOff val="-35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Ingresa “</a:t>
          </a:r>
          <a:r>
            <a:rPr lang="es-PE" sz="900" b="1" kern="1200" dirty="0" smtClean="0"/>
            <a:t>.</a:t>
          </a:r>
          <a:r>
            <a:rPr lang="es-PE" sz="900" kern="1200" dirty="0" smtClean="0"/>
            <a:t>”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Opción </a:t>
          </a:r>
          <a:r>
            <a:rPr lang="es-PE" sz="900" b="1" kern="1200" dirty="0" smtClean="0"/>
            <a:t>F3</a:t>
          </a:r>
          <a:endParaRPr lang="es-PE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b="1" kern="1200" dirty="0" smtClean="0"/>
            <a:t>El registro se guarda y se muestra en la Bandeja del Autorizador</a:t>
          </a:r>
          <a:endParaRPr lang="es-PE" sz="900" b="1" kern="1200" dirty="0"/>
        </a:p>
      </dsp:txBody>
      <dsp:txXfrm>
        <a:off x="7632404" y="1898329"/>
        <a:ext cx="1042164" cy="1358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559C9-F781-4526-9904-02017FDC0790}">
      <dsp:nvSpPr>
        <dsp:cNvPr id="0" name=""/>
        <dsp:cNvSpPr/>
      </dsp:nvSpPr>
      <dsp:spPr>
        <a:xfrm>
          <a:off x="6309" y="1567852"/>
          <a:ext cx="1084058" cy="617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 smtClean="0"/>
            <a:t>Impresión Correo</a:t>
          </a:r>
          <a:endParaRPr lang="es-PE" sz="1100" kern="1200" dirty="0"/>
        </a:p>
      </dsp:txBody>
      <dsp:txXfrm>
        <a:off x="6309" y="1567852"/>
        <a:ext cx="1084058" cy="411718"/>
      </dsp:txXfrm>
    </dsp:sp>
    <dsp:sp modelId="{52A5E537-08F1-48A3-87CB-F330F3D780B9}">
      <dsp:nvSpPr>
        <dsp:cNvPr id="0" name=""/>
        <dsp:cNvSpPr/>
      </dsp:nvSpPr>
      <dsp:spPr>
        <a:xfrm>
          <a:off x="88561" y="1979571"/>
          <a:ext cx="1363626" cy="126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Recibe Impresión del Correo.</a:t>
          </a:r>
          <a:endParaRPr lang="es-PE" sz="900" kern="1200" dirty="0"/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Genera N° Tracking</a:t>
          </a:r>
          <a:endParaRPr lang="es-PE" sz="900" kern="1200" dirty="0"/>
        </a:p>
      </dsp:txBody>
      <dsp:txXfrm>
        <a:off x="125712" y="2016722"/>
        <a:ext cx="1289324" cy="1194135"/>
      </dsp:txXfrm>
    </dsp:sp>
    <dsp:sp modelId="{355BB532-F971-4154-8FEE-ABAFF148A535}">
      <dsp:nvSpPr>
        <dsp:cNvPr id="0" name=""/>
        <dsp:cNvSpPr/>
      </dsp:nvSpPr>
      <dsp:spPr>
        <a:xfrm>
          <a:off x="1289652" y="1638762"/>
          <a:ext cx="422484" cy="2698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/>
        </a:p>
      </dsp:txBody>
      <dsp:txXfrm>
        <a:off x="1289652" y="1692742"/>
        <a:ext cx="341514" cy="161939"/>
      </dsp:txXfrm>
    </dsp:sp>
    <dsp:sp modelId="{013C900E-BC68-4A55-B595-AE0786D092BD}">
      <dsp:nvSpPr>
        <dsp:cNvPr id="0" name=""/>
        <dsp:cNvSpPr/>
      </dsp:nvSpPr>
      <dsp:spPr>
        <a:xfrm>
          <a:off x="1887508" y="1567852"/>
          <a:ext cx="1084058" cy="617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856281"/>
                <a:satOff val="6017"/>
                <a:lumOff val="-883"/>
                <a:alphaOff val="0"/>
                <a:shade val="51000"/>
                <a:satMod val="130000"/>
              </a:schemeClr>
            </a:gs>
            <a:gs pos="80000">
              <a:schemeClr val="accent2">
                <a:hueOff val="-2856281"/>
                <a:satOff val="6017"/>
                <a:lumOff val="-883"/>
                <a:alphaOff val="0"/>
                <a:shade val="93000"/>
                <a:satMod val="130000"/>
              </a:schemeClr>
            </a:gs>
            <a:gs pos="100000">
              <a:schemeClr val="accent2">
                <a:hueOff val="-2856281"/>
                <a:satOff val="6017"/>
                <a:lumOff val="-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 smtClean="0"/>
            <a:t>Ingresa IBS</a:t>
          </a:r>
          <a:endParaRPr lang="es-PE" sz="1100" kern="1200" dirty="0"/>
        </a:p>
      </dsp:txBody>
      <dsp:txXfrm>
        <a:off x="1887508" y="1567852"/>
        <a:ext cx="1084058" cy="411718"/>
      </dsp:txXfrm>
    </dsp:sp>
    <dsp:sp modelId="{17C8F76E-4292-4FE2-A4D8-E394E7246734}">
      <dsp:nvSpPr>
        <dsp:cNvPr id="0" name=""/>
        <dsp:cNvSpPr/>
      </dsp:nvSpPr>
      <dsp:spPr>
        <a:xfrm>
          <a:off x="2109544" y="1979571"/>
          <a:ext cx="1084058" cy="126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856281"/>
              <a:satOff val="6017"/>
              <a:lumOff val="-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Usuario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Contraseña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Opciones  </a:t>
          </a:r>
          <a:r>
            <a:rPr lang="es-PE" sz="900" b="1" kern="1200" dirty="0" smtClean="0"/>
            <a:t>15-1</a:t>
          </a:r>
          <a:endParaRPr lang="es-PE" sz="900" kern="1200" dirty="0"/>
        </a:p>
      </dsp:txBody>
      <dsp:txXfrm>
        <a:off x="2141295" y="2011322"/>
        <a:ext cx="1020556" cy="1204935"/>
      </dsp:txXfrm>
    </dsp:sp>
    <dsp:sp modelId="{5BCA5A4A-18AE-485F-9B6A-B75E30C42097}">
      <dsp:nvSpPr>
        <dsp:cNvPr id="0" name=""/>
        <dsp:cNvSpPr/>
      </dsp:nvSpPr>
      <dsp:spPr>
        <a:xfrm>
          <a:off x="3135906" y="1638762"/>
          <a:ext cx="348399" cy="2698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808375"/>
                <a:satOff val="8023"/>
                <a:lumOff val="-1177"/>
                <a:alphaOff val="0"/>
                <a:shade val="51000"/>
                <a:satMod val="130000"/>
              </a:schemeClr>
            </a:gs>
            <a:gs pos="80000">
              <a:schemeClr val="accent2">
                <a:hueOff val="-3808375"/>
                <a:satOff val="8023"/>
                <a:lumOff val="-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-3808375"/>
                <a:satOff val="8023"/>
                <a:lumOff val="-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/>
        </a:p>
      </dsp:txBody>
      <dsp:txXfrm>
        <a:off x="3135906" y="1692742"/>
        <a:ext cx="267429" cy="161939"/>
      </dsp:txXfrm>
    </dsp:sp>
    <dsp:sp modelId="{8A6C75D3-9B01-4BB3-9297-3C811D608925}">
      <dsp:nvSpPr>
        <dsp:cNvPr id="0" name=""/>
        <dsp:cNvSpPr/>
      </dsp:nvSpPr>
      <dsp:spPr>
        <a:xfrm>
          <a:off x="3628924" y="1567852"/>
          <a:ext cx="1084058" cy="617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712562"/>
                <a:satOff val="12034"/>
                <a:lumOff val="-1766"/>
                <a:alphaOff val="0"/>
                <a:shade val="51000"/>
                <a:satMod val="130000"/>
              </a:schemeClr>
            </a:gs>
            <a:gs pos="80000">
              <a:schemeClr val="accent2">
                <a:hueOff val="-5712562"/>
                <a:satOff val="12034"/>
                <a:lumOff val="-1766"/>
                <a:alphaOff val="0"/>
                <a:shade val="93000"/>
                <a:satMod val="130000"/>
              </a:schemeClr>
            </a:gs>
            <a:gs pos="100000">
              <a:schemeClr val="accent2">
                <a:hueOff val="-5712562"/>
                <a:satOff val="12034"/>
                <a:lumOff val="-17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 smtClean="0"/>
            <a:t>Préstamos </a:t>
          </a:r>
          <a:r>
            <a:rPr lang="es-PE" sz="1100" kern="1200" dirty="0" smtClean="0"/>
            <a:t>y </a:t>
          </a:r>
          <a:r>
            <a:rPr lang="es-PE" sz="1100" kern="1200" dirty="0" smtClean="0"/>
            <a:t>Transacciones</a:t>
          </a:r>
          <a:endParaRPr lang="es-PE" sz="1100" kern="1200" dirty="0"/>
        </a:p>
      </dsp:txBody>
      <dsp:txXfrm>
        <a:off x="3628924" y="1567852"/>
        <a:ext cx="1084058" cy="411718"/>
      </dsp:txXfrm>
    </dsp:sp>
    <dsp:sp modelId="{FBEBA58E-23EC-404E-A618-4865D8EB73B5}">
      <dsp:nvSpPr>
        <dsp:cNvPr id="0" name=""/>
        <dsp:cNvSpPr/>
      </dsp:nvSpPr>
      <dsp:spPr>
        <a:xfrm>
          <a:off x="3850960" y="1979571"/>
          <a:ext cx="1084058" cy="126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712562"/>
              <a:satOff val="12034"/>
              <a:lumOff val="-17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N° Préstamo.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Selecciona con “I”.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Presiona </a:t>
          </a:r>
          <a:r>
            <a:rPr lang="es-PE" sz="900" kern="1200" dirty="0" err="1" smtClean="0"/>
            <a:t>Enter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kern="1200" dirty="0"/>
        </a:p>
      </dsp:txBody>
      <dsp:txXfrm>
        <a:off x="3882711" y="2011322"/>
        <a:ext cx="1020556" cy="1204935"/>
      </dsp:txXfrm>
    </dsp:sp>
    <dsp:sp modelId="{7367B90C-D0DF-4EE2-96E2-FF01D87EF424}">
      <dsp:nvSpPr>
        <dsp:cNvPr id="0" name=""/>
        <dsp:cNvSpPr/>
      </dsp:nvSpPr>
      <dsp:spPr>
        <a:xfrm>
          <a:off x="4877321" y="1638762"/>
          <a:ext cx="348399" cy="2698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616749"/>
                <a:satOff val="16046"/>
                <a:lumOff val="-2354"/>
                <a:alphaOff val="0"/>
                <a:shade val="51000"/>
                <a:satMod val="130000"/>
              </a:schemeClr>
            </a:gs>
            <a:gs pos="80000">
              <a:schemeClr val="accent2">
                <a:hueOff val="-7616749"/>
                <a:satOff val="16046"/>
                <a:lumOff val="-2354"/>
                <a:alphaOff val="0"/>
                <a:shade val="93000"/>
                <a:satMod val="130000"/>
              </a:schemeClr>
            </a:gs>
            <a:gs pos="100000">
              <a:schemeClr val="accent2">
                <a:hueOff val="-7616749"/>
                <a:satOff val="16046"/>
                <a:lumOff val="-23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/>
        </a:p>
      </dsp:txBody>
      <dsp:txXfrm>
        <a:off x="4877321" y="1692742"/>
        <a:ext cx="267429" cy="161939"/>
      </dsp:txXfrm>
    </dsp:sp>
    <dsp:sp modelId="{9B597723-FFA4-48DF-9AC6-BD66E0F68B49}">
      <dsp:nvSpPr>
        <dsp:cNvPr id="0" name=""/>
        <dsp:cNvSpPr/>
      </dsp:nvSpPr>
      <dsp:spPr>
        <a:xfrm>
          <a:off x="5370339" y="1567852"/>
          <a:ext cx="1211326" cy="617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568843"/>
                <a:satOff val="18052"/>
                <a:lumOff val="-2648"/>
                <a:alphaOff val="0"/>
                <a:shade val="51000"/>
                <a:satMod val="130000"/>
              </a:schemeClr>
            </a:gs>
            <a:gs pos="80000">
              <a:schemeClr val="accent2">
                <a:hueOff val="-8568843"/>
                <a:satOff val="18052"/>
                <a:lumOff val="-2648"/>
                <a:alphaOff val="0"/>
                <a:shade val="93000"/>
                <a:satMod val="130000"/>
              </a:schemeClr>
            </a:gs>
            <a:gs pos="100000">
              <a:schemeClr val="accent2">
                <a:hueOff val="-8568843"/>
                <a:satOff val="18052"/>
                <a:lumOff val="-264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 smtClean="0"/>
            <a:t>Prestamos </a:t>
          </a:r>
          <a:r>
            <a:rPr lang="es-PE" sz="1100" kern="1200" dirty="0" smtClean="0"/>
            <a:t>Aprobar</a:t>
          </a:r>
          <a:endParaRPr lang="es-PE" sz="1100" kern="1200" dirty="0"/>
        </a:p>
      </dsp:txBody>
      <dsp:txXfrm>
        <a:off x="5370339" y="1567852"/>
        <a:ext cx="1211326" cy="411718"/>
      </dsp:txXfrm>
    </dsp:sp>
    <dsp:sp modelId="{33549607-86D2-4092-9587-66B532FEC6A2}">
      <dsp:nvSpPr>
        <dsp:cNvPr id="0" name=""/>
        <dsp:cNvSpPr/>
      </dsp:nvSpPr>
      <dsp:spPr>
        <a:xfrm>
          <a:off x="5546937" y="1979571"/>
          <a:ext cx="1302203" cy="126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568843"/>
              <a:satOff val="18052"/>
              <a:lumOff val="-2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Presiona </a:t>
          </a:r>
          <a:r>
            <a:rPr lang="es-PE" sz="900" kern="1200" dirty="0" err="1" smtClean="0"/>
            <a:t>Enter</a:t>
          </a:r>
          <a:endParaRPr lang="es-PE" sz="900" kern="1200" dirty="0"/>
        </a:p>
      </dsp:txBody>
      <dsp:txXfrm>
        <a:off x="5584088" y="2016722"/>
        <a:ext cx="1227901" cy="1194135"/>
      </dsp:txXfrm>
    </dsp:sp>
    <dsp:sp modelId="{94FBA094-FE40-4E7B-81C3-2C255C8A689A}">
      <dsp:nvSpPr>
        <dsp:cNvPr id="0" name=""/>
        <dsp:cNvSpPr/>
      </dsp:nvSpPr>
      <dsp:spPr>
        <a:xfrm>
          <a:off x="6757365" y="1638762"/>
          <a:ext cx="372481" cy="2698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1425124"/>
                <a:satOff val="24069"/>
                <a:lumOff val="-3531"/>
                <a:alphaOff val="0"/>
                <a:shade val="51000"/>
                <a:satMod val="130000"/>
              </a:schemeClr>
            </a:gs>
            <a:gs pos="80000">
              <a:schemeClr val="accent2">
                <a:hueOff val="-11425124"/>
                <a:satOff val="24069"/>
                <a:lumOff val="-3531"/>
                <a:alphaOff val="0"/>
                <a:shade val="93000"/>
                <a:satMod val="130000"/>
              </a:schemeClr>
            </a:gs>
            <a:gs pos="100000">
              <a:schemeClr val="accent2">
                <a:hueOff val="-11425124"/>
                <a:satOff val="24069"/>
                <a:lumOff val="-35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/>
        </a:p>
      </dsp:txBody>
      <dsp:txXfrm>
        <a:off x="6757365" y="1692742"/>
        <a:ext cx="291511" cy="161939"/>
      </dsp:txXfrm>
    </dsp:sp>
    <dsp:sp modelId="{5D56930E-A61D-491A-8CCF-FA6AC219EEAC}">
      <dsp:nvSpPr>
        <dsp:cNvPr id="0" name=""/>
        <dsp:cNvSpPr/>
      </dsp:nvSpPr>
      <dsp:spPr>
        <a:xfrm>
          <a:off x="7284461" y="1567852"/>
          <a:ext cx="1084058" cy="617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425124"/>
                <a:satOff val="24069"/>
                <a:lumOff val="-3531"/>
                <a:alphaOff val="0"/>
                <a:shade val="51000"/>
                <a:satMod val="130000"/>
              </a:schemeClr>
            </a:gs>
            <a:gs pos="80000">
              <a:schemeClr val="accent2">
                <a:hueOff val="-11425124"/>
                <a:satOff val="24069"/>
                <a:lumOff val="-3531"/>
                <a:alphaOff val="0"/>
                <a:shade val="93000"/>
                <a:satMod val="130000"/>
              </a:schemeClr>
            </a:gs>
            <a:gs pos="100000">
              <a:schemeClr val="accent2">
                <a:hueOff val="-11425124"/>
                <a:satOff val="24069"/>
                <a:lumOff val="-35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 smtClean="0"/>
            <a:t>Aprobación / Consulta</a:t>
          </a:r>
          <a:endParaRPr lang="es-PE" sz="1100" kern="1200" dirty="0"/>
        </a:p>
      </dsp:txBody>
      <dsp:txXfrm>
        <a:off x="7284461" y="1567852"/>
        <a:ext cx="1084058" cy="411718"/>
      </dsp:txXfrm>
    </dsp:sp>
    <dsp:sp modelId="{D777494F-608C-4670-9626-BEF293C8E779}">
      <dsp:nvSpPr>
        <dsp:cNvPr id="0" name=""/>
        <dsp:cNvSpPr/>
      </dsp:nvSpPr>
      <dsp:spPr>
        <a:xfrm>
          <a:off x="7390395" y="1979571"/>
          <a:ext cx="1316263" cy="126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1425124"/>
              <a:satOff val="24069"/>
              <a:lumOff val="-35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Presiona </a:t>
          </a:r>
          <a:r>
            <a:rPr lang="es-PE" sz="900" kern="1200" dirty="0" err="1" smtClean="0"/>
            <a:t>Enter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Valida Información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Presiona </a:t>
          </a:r>
          <a:r>
            <a:rPr lang="es-PE" sz="900" kern="1200" dirty="0" err="1" smtClean="0"/>
            <a:t>Enter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Presiona </a:t>
          </a:r>
          <a:r>
            <a:rPr lang="es-PE" sz="900" kern="1200" dirty="0" err="1" smtClean="0"/>
            <a:t>Enter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900" kern="1200" dirty="0" smtClean="0"/>
            <a:t>Aprueba con “I”</a:t>
          </a:r>
          <a:endParaRPr lang="es-P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900" b="1" kern="1200" dirty="0"/>
        </a:p>
      </dsp:txBody>
      <dsp:txXfrm>
        <a:off x="7427546" y="2016722"/>
        <a:ext cx="1241961" cy="1194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2A30B-6BFB-40AC-A5D1-4DAB3801098A}" type="datetimeFigureOut">
              <a:rPr lang="es-EC" smtClean="0"/>
              <a:pPr/>
              <a:t>09/08/2017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5A52-A6DF-407B-8153-F252075C970F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477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70305-269C-4BD6-AE8B-5F21D3F0BB8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72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063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9488" indent="-288265" defTabSz="940063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53058" indent="-230612" defTabSz="940063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14282" indent="-230612" defTabSz="940063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75505" indent="-230612" defTabSz="940063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36728" indent="-230612" defTabSz="9400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97952" indent="-230612" defTabSz="9400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59175" indent="-230612" defTabSz="9400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20399" indent="-230612" defTabSz="9400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8373E6-1C51-4BE8-8DD9-409ACE451EBC}" type="slidenum">
              <a:rPr lang="en-US" sz="1200"/>
              <a:pPr eaLnBrk="1" hangingPunct="1"/>
              <a:t>4</a:t>
            </a:fld>
            <a:endParaRPr lang="en-US" sz="120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70" y="4342464"/>
            <a:ext cx="5488264" cy="4116049"/>
          </a:xfrm>
          <a:noFill/>
        </p:spPr>
        <p:txBody>
          <a:bodyPr/>
          <a:lstStyle/>
          <a:p>
            <a:pPr eaLnBrk="1" hangingPunct="1"/>
            <a:endParaRPr lang="es-EC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336550" y="6334125"/>
            <a:ext cx="2438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Myriad Pro" pitchFamily="34" charset="0"/>
              </a:rPr>
              <a:t>Copyright </a:t>
            </a:r>
            <a:r>
              <a:rPr lang="en-US" sz="80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Myriad Pro" pitchFamily="34" charset="0"/>
              </a:rPr>
              <a:t>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31788"/>
            <a:ext cx="7543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189038"/>
            <a:ext cx="8428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205DA4F-E963-4106-B8D2-35ED5188529B}" type="slidenum">
              <a:rPr lang="en-US" sz="1200" smtClean="0">
                <a:solidFill>
                  <a:schemeClr val="tx1"/>
                </a:solidFill>
                <a:latin typeface="Myriad Pro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en-US" sz="12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Myriad Pro" pitchFamily="34" charset="0"/>
            </a:endParaRPr>
          </a:p>
        </p:txBody>
      </p:sp>
      <p:grpSp>
        <p:nvGrpSpPr>
          <p:cNvPr id="1031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03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0" r:id="rId3"/>
    <p:sldLayoutId id="2147483689" r:id="rId4"/>
    <p:sldLayoutId id="2147483688" r:id="rId5"/>
    <p:sldLayoutId id="2147483687" r:id="rId6"/>
    <p:sldLayoutId id="2147483686" r:id="rId7"/>
    <p:sldLayoutId id="2147483685" r:id="rId8"/>
    <p:sldLayoutId id="2147483684" r:id="rId9"/>
    <p:sldLayoutId id="2147483683" r:id="rId10"/>
    <p:sldLayoutId id="2147483682" r:id="rId11"/>
    <p:sldLayoutId id="214748368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2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4341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" y="6308725"/>
            <a:ext cx="2590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2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6389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5" y="6308725"/>
            <a:ext cx="2590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8435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12319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8437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675" y="6308725"/>
            <a:ext cx="2590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70013" cy="579438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20485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0487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5000628" y="304800"/>
            <a:ext cx="2865630" cy="2928958"/>
            <a:chOff x="5000628" y="285728"/>
            <a:chExt cx="2865630" cy="2928958"/>
          </a:xfrm>
        </p:grpSpPr>
        <p:pic>
          <p:nvPicPr>
            <p:cNvPr id="4" name="Picture 5" descr="C:\Documents and Settings\msoto\Mis documentos\Mis Documentos Maribel\3. PROYECTOS TATA\Imagenes tata\thumb_eye_ad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2185" y="285728"/>
              <a:ext cx="952500" cy="133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6" descr="C:\Documents and Settings\msoto\Mis documentos\Mis Documentos Maribel\3. PROYECTOS TATA\Imagenes tata\thumb_logo_a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13758" y="857232"/>
              <a:ext cx="952500" cy="133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7" descr="C:\Documents and Settings\msoto\Mis documentos\Mis Documentos Maribel\3. PROYECTOS TATA\Imagenes tata\thumb_radar_ad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72185" y="1571612"/>
              <a:ext cx="952500" cy="133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b="5594"/>
            <a:stretch>
              <a:fillRect/>
            </a:stretch>
          </p:blipFill>
          <p:spPr bwMode="auto">
            <a:xfrm>
              <a:off x="5000628" y="785794"/>
              <a:ext cx="971550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 r="6249" b="4660"/>
            <a:stretch>
              <a:fillRect/>
            </a:stretch>
          </p:blipFill>
          <p:spPr bwMode="auto">
            <a:xfrm>
              <a:off x="6929454" y="2143116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</p:pic>
      </p:grpSp>
      <p:sp>
        <p:nvSpPr>
          <p:cNvPr id="11" name="Title 4"/>
          <p:cNvSpPr>
            <a:spLocks noGrp="1"/>
          </p:cNvSpPr>
          <p:nvPr>
            <p:ph type="ctrTitle"/>
          </p:nvPr>
        </p:nvSpPr>
        <p:spPr>
          <a:xfrm>
            <a:off x="381000" y="3429000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s-EC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/>
            </a:r>
            <a:br>
              <a:rPr lang="es-EC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</a:br>
            <a: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/>
            </a:r>
            <a:b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</a:br>
            <a:r>
              <a:rPr lang="es-EC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RPA – APLICACIÓN CAPITAL</a:t>
            </a:r>
            <a:br>
              <a:rPr lang="es-EC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</a:br>
            <a:r>
              <a:rPr lang="es-EC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/>
            </a:r>
            <a:br>
              <a:rPr lang="es-EC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</a:br>
            <a:r>
              <a:rPr lang="es-EC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07 Agosto 2017</a:t>
            </a:r>
          </a:p>
        </p:txBody>
      </p:sp>
    </p:spTree>
    <p:extLst>
      <p:ext uri="{BB962C8B-B14F-4D97-AF65-F5344CB8AC3E}">
        <p14:creationId xmlns:p14="http://schemas.microsoft.com/office/powerpoint/2010/main" val="1235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2000" dirty="0" smtClean="0"/>
              <a:t>PROCESO </a:t>
            </a:r>
            <a:r>
              <a:rPr lang="es-EC" sz="2000" dirty="0" smtClean="0"/>
              <a:t>APLICACIÓN </a:t>
            </a:r>
            <a:r>
              <a:rPr lang="es-EC" sz="2000" dirty="0" smtClean="0"/>
              <a:t>CAPITAL </a:t>
            </a:r>
            <a:r>
              <a:rPr lang="es-EC" sz="2000" dirty="0" smtClean="0"/>
              <a:t>(</a:t>
            </a:r>
            <a:r>
              <a:rPr lang="es-PE" sz="2000" dirty="0"/>
              <a:t>GESTION OPERATIVA</a:t>
            </a:r>
            <a:r>
              <a:rPr lang="es-EC" sz="2000" dirty="0" smtClean="0"/>
              <a:t>)</a:t>
            </a:r>
            <a:endParaRPr lang="es-PE" sz="2000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22630178"/>
              </p:ext>
            </p:extLst>
          </p:nvPr>
        </p:nvGraphicFramePr>
        <p:xfrm>
          <a:off x="278632" y="1127739"/>
          <a:ext cx="8712968" cy="481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4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2000" dirty="0" smtClean="0"/>
              <a:t>PROCESO APLICACIÓN CAPITAL (AUTORIZADOR)</a:t>
            </a:r>
            <a:endParaRPr lang="es-PE" sz="2000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747890600"/>
              </p:ext>
            </p:extLst>
          </p:nvPr>
        </p:nvGraphicFramePr>
        <p:xfrm>
          <a:off x="278632" y="1127739"/>
          <a:ext cx="8712968" cy="481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4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5181600"/>
            <a:ext cx="30480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C" dirty="0"/>
          </a:p>
        </p:txBody>
      </p:sp>
      <p:pic>
        <p:nvPicPr>
          <p:cNvPr id="14340" name="Picture 3" descr="mar07_brand_a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" r="291" b="26778"/>
          <a:stretch>
            <a:fillRect/>
          </a:stretch>
        </p:blipFill>
        <p:spPr bwMode="auto">
          <a:xfrm>
            <a:off x="2362200" y="0"/>
            <a:ext cx="6781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04800" y="2971800"/>
            <a:ext cx="3429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dirty="0" smtClean="0">
                <a:solidFill>
                  <a:srgbClr val="4E84C4"/>
                </a:solidFill>
                <a:cs typeface="Arial" pitchFamily="34" charset="0"/>
              </a:rPr>
              <a:t>Gracias por su atención</a:t>
            </a:r>
            <a:endParaRPr lang="en-US" sz="4400" b="1" dirty="0">
              <a:solidFill>
                <a:srgbClr val="4E84C4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175677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8F6505A0A5534EB8EB0DA808665C49" ma:contentTypeVersion="0" ma:contentTypeDescription="Create a new document." ma:contentTypeScope="" ma:versionID="ecdbc657bb0e7f58854cd873bead018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487438-C3CF-4B9A-B0A1-F6A1F1D31E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B3179C-8BE2-4770-BB3F-C2174976C9CB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3C9F124-4227-4E89-8FA8-79CBEFA01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~1756773</Template>
  <TotalTime>28725</TotalTime>
  <Words>142</Words>
  <Application>Microsoft Office PowerPoint</Application>
  <PresentationFormat>Presentación en pantalla (4:3)</PresentationFormat>
  <Paragraphs>49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~1756773</vt:lpstr>
      <vt:lpstr>Divider 1</vt:lpstr>
      <vt:lpstr>Divider 2</vt:lpstr>
      <vt:lpstr>Divider 3</vt:lpstr>
      <vt:lpstr>Thank You</vt:lpstr>
      <vt:lpstr>  RPA – APLICACIÓN CAPITAL  07 Agosto 2017</vt:lpstr>
      <vt:lpstr>PROCESO APLICACIÓN CAPITAL (GESTION OPERATIVA)</vt:lpstr>
      <vt:lpstr>PROCESO APLICACIÓN CAPITAL (AUTORIZADOR)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188969</dc:creator>
  <cp:lastModifiedBy>Levano Magallanes Luis Alberto</cp:lastModifiedBy>
  <cp:revision>938</cp:revision>
  <dcterms:created xsi:type="dcterms:W3CDTF">2011-05-16T11:52:57Z</dcterms:created>
  <dcterms:modified xsi:type="dcterms:W3CDTF">2017-08-09T15:24:19Z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0x010100698F6505A0A5534EB8EB0DA808665C49</vt:lpwstr>
  </property>
</Properties>
</file>