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Kabella" userId="afd0b46b-2198-4138-bd8e-c76e242eb65b" providerId="ADAL" clId="{37D2B0DD-58F7-4052-93B3-26B165166516}"/>
    <pc:docChg chg="undo custSel addSld delSld modSld">
      <pc:chgData name="Todd Kabella" userId="afd0b46b-2198-4138-bd8e-c76e242eb65b" providerId="ADAL" clId="{37D2B0DD-58F7-4052-93B3-26B165166516}" dt="2022-04-25T21:11:45.362" v="1420" actId="20577"/>
      <pc:docMkLst>
        <pc:docMk/>
      </pc:docMkLst>
      <pc:sldChg chg="modSp mod">
        <pc:chgData name="Todd Kabella" userId="afd0b46b-2198-4138-bd8e-c76e242eb65b" providerId="ADAL" clId="{37D2B0DD-58F7-4052-93B3-26B165166516}" dt="2022-04-24T21:17:21.889" v="733" actId="14"/>
        <pc:sldMkLst>
          <pc:docMk/>
          <pc:sldMk cId="3788311936" sldId="257"/>
        </pc:sldMkLst>
        <pc:spChg chg="mod">
          <ac:chgData name="Todd Kabella" userId="afd0b46b-2198-4138-bd8e-c76e242eb65b" providerId="ADAL" clId="{37D2B0DD-58F7-4052-93B3-26B165166516}" dt="2022-04-24T21:17:21.889" v="733" actId="14"/>
          <ac:spMkLst>
            <pc:docMk/>
            <pc:sldMk cId="3788311936" sldId="257"/>
            <ac:spMk id="3" creationId="{C0A8A815-2E97-47F9-AB33-3664976BF7C1}"/>
          </ac:spMkLst>
        </pc:spChg>
      </pc:sldChg>
      <pc:sldChg chg="modSp mod">
        <pc:chgData name="Todd Kabella" userId="afd0b46b-2198-4138-bd8e-c76e242eb65b" providerId="ADAL" clId="{37D2B0DD-58F7-4052-93B3-26B165166516}" dt="2022-04-24T21:06:14.091" v="73" actId="1076"/>
        <pc:sldMkLst>
          <pc:docMk/>
          <pc:sldMk cId="1559690495" sldId="258"/>
        </pc:sldMkLst>
        <pc:spChg chg="mod">
          <ac:chgData name="Todd Kabella" userId="afd0b46b-2198-4138-bd8e-c76e242eb65b" providerId="ADAL" clId="{37D2B0DD-58F7-4052-93B3-26B165166516}" dt="2022-04-24T21:06:02.965" v="71" actId="20577"/>
          <ac:spMkLst>
            <pc:docMk/>
            <pc:sldMk cId="1559690495" sldId="258"/>
            <ac:spMk id="2" creationId="{AE62AFA3-E8B2-4301-94F9-6ED7D1DF7A9A}"/>
          </ac:spMkLst>
        </pc:spChg>
        <pc:picChg chg="mod">
          <ac:chgData name="Todd Kabella" userId="afd0b46b-2198-4138-bd8e-c76e242eb65b" providerId="ADAL" clId="{37D2B0DD-58F7-4052-93B3-26B165166516}" dt="2022-04-24T21:06:14.091" v="73" actId="1076"/>
          <ac:picMkLst>
            <pc:docMk/>
            <pc:sldMk cId="1559690495" sldId="258"/>
            <ac:picMk id="7" creationId="{D5A82B8A-1929-483F-B22D-3BC58B006990}"/>
          </ac:picMkLst>
        </pc:picChg>
      </pc:sldChg>
      <pc:sldChg chg="modSp add mod">
        <pc:chgData name="Todd Kabella" userId="afd0b46b-2198-4138-bd8e-c76e242eb65b" providerId="ADAL" clId="{37D2B0DD-58F7-4052-93B3-26B165166516}" dt="2022-04-25T21:07:49.244" v="1417" actId="20577"/>
        <pc:sldMkLst>
          <pc:docMk/>
          <pc:sldMk cId="563294977" sldId="259"/>
        </pc:sldMkLst>
        <pc:spChg chg="mod">
          <ac:chgData name="Todd Kabella" userId="afd0b46b-2198-4138-bd8e-c76e242eb65b" providerId="ADAL" clId="{37D2B0DD-58F7-4052-93B3-26B165166516}" dt="2022-04-25T21:07:49.244" v="1417" actId="20577"/>
          <ac:spMkLst>
            <pc:docMk/>
            <pc:sldMk cId="563294977" sldId="259"/>
            <ac:spMk id="3" creationId="{C0A8A815-2E97-47F9-AB33-3664976BF7C1}"/>
          </ac:spMkLst>
        </pc:spChg>
      </pc:sldChg>
      <pc:sldChg chg="modSp add mod">
        <pc:chgData name="Todd Kabella" userId="afd0b46b-2198-4138-bd8e-c76e242eb65b" providerId="ADAL" clId="{37D2B0DD-58F7-4052-93B3-26B165166516}" dt="2022-04-24T21:31:28.011" v="918" actId="20577"/>
        <pc:sldMkLst>
          <pc:docMk/>
          <pc:sldMk cId="1803764821" sldId="260"/>
        </pc:sldMkLst>
        <pc:spChg chg="mod">
          <ac:chgData name="Todd Kabella" userId="afd0b46b-2198-4138-bd8e-c76e242eb65b" providerId="ADAL" clId="{37D2B0DD-58F7-4052-93B3-26B165166516}" dt="2022-04-24T21:31:28.011" v="918" actId="20577"/>
          <ac:spMkLst>
            <pc:docMk/>
            <pc:sldMk cId="1803764821" sldId="260"/>
            <ac:spMk id="3" creationId="{C0A8A815-2E97-47F9-AB33-3664976BF7C1}"/>
          </ac:spMkLst>
        </pc:spChg>
      </pc:sldChg>
      <pc:sldChg chg="add del">
        <pc:chgData name="Todd Kabella" userId="afd0b46b-2198-4138-bd8e-c76e242eb65b" providerId="ADAL" clId="{37D2B0DD-58F7-4052-93B3-26B165166516}" dt="2022-04-24T21:15:33.734" v="692" actId="2696"/>
        <pc:sldMkLst>
          <pc:docMk/>
          <pc:sldMk cId="1808977562" sldId="260"/>
        </pc:sldMkLst>
      </pc:sldChg>
      <pc:sldChg chg="modSp add mod">
        <pc:chgData name="Todd Kabella" userId="afd0b46b-2198-4138-bd8e-c76e242eb65b" providerId="ADAL" clId="{37D2B0DD-58F7-4052-93B3-26B165166516}" dt="2022-04-24T21:34:47.682" v="1085" actId="20577"/>
        <pc:sldMkLst>
          <pc:docMk/>
          <pc:sldMk cId="2902422646" sldId="261"/>
        </pc:sldMkLst>
        <pc:spChg chg="mod">
          <ac:chgData name="Todd Kabella" userId="afd0b46b-2198-4138-bd8e-c76e242eb65b" providerId="ADAL" clId="{37D2B0DD-58F7-4052-93B3-26B165166516}" dt="2022-04-24T21:34:47.682" v="1085" actId="20577"/>
          <ac:spMkLst>
            <pc:docMk/>
            <pc:sldMk cId="2902422646" sldId="261"/>
            <ac:spMk id="3" creationId="{C0A8A815-2E97-47F9-AB33-3664976BF7C1}"/>
          </ac:spMkLst>
        </pc:spChg>
      </pc:sldChg>
      <pc:sldChg chg="modSp add mod">
        <pc:chgData name="Todd Kabella" userId="afd0b46b-2198-4138-bd8e-c76e242eb65b" providerId="ADAL" clId="{37D2B0DD-58F7-4052-93B3-26B165166516}" dt="2022-04-25T21:11:45.362" v="1420" actId="20577"/>
        <pc:sldMkLst>
          <pc:docMk/>
          <pc:sldMk cId="1316896206" sldId="262"/>
        </pc:sldMkLst>
        <pc:spChg chg="mod">
          <ac:chgData name="Todd Kabella" userId="afd0b46b-2198-4138-bd8e-c76e242eb65b" providerId="ADAL" clId="{37D2B0DD-58F7-4052-93B3-26B165166516}" dt="2022-04-25T21:11:45.362" v="1420" actId="20577"/>
          <ac:spMkLst>
            <pc:docMk/>
            <pc:sldMk cId="1316896206" sldId="262"/>
            <ac:spMk id="3" creationId="{C0A8A815-2E97-47F9-AB33-3664976BF7C1}"/>
          </ac:spMkLst>
        </pc:spChg>
      </pc:sldChg>
      <pc:sldChg chg="new del">
        <pc:chgData name="Todd Kabella" userId="afd0b46b-2198-4138-bd8e-c76e242eb65b" providerId="ADAL" clId="{37D2B0DD-58F7-4052-93B3-26B165166516}" dt="2022-04-24T21:35:26.290" v="1087" actId="680"/>
        <pc:sldMkLst>
          <pc:docMk/>
          <pc:sldMk cId="19023827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F62-0E46-4C2D-B687-15C24C85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1D7FC-0F62-4E1D-A9A1-5C8BD226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D5C0-74CD-4120-830E-130703BA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8C6A-0A7A-4455-AF8A-363EFCE2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63B5-F7D7-4F8E-9122-B804477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3F03-86FD-437F-A0D3-7537DB5D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F83F-3C78-443E-9056-A1DBDA0C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9F2-E5AF-49EF-9E1C-F1FE7DDC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2CAD-78DB-4344-9E70-186A65DC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F364-4530-4C59-8082-AB11771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EFD3F-C54E-4060-83A0-BF4A2A09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BBCF-8183-4885-8075-D4BD951B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FD9-F68A-4263-807C-68C1E9B8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4A64-4178-40AC-A95E-958D4049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76B6-D216-4452-9671-987F8B2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CD70-B8F3-473A-A45B-8AF4B44C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B6D0-E719-424C-A617-F09B26B4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3233-CB41-442D-A917-8510BB7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2896-9AAC-402C-A23A-5DA15FB8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AA17-C97A-44AC-A654-39C0B504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F3E-00B0-4734-817E-F745D4CC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0737-20F5-43AE-90C0-FE1205D9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1A25-4DBC-49FE-93BF-C4947F1E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873A-FF6D-47B8-BDB8-B9F1141A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4676-4583-4695-BC02-5AB7C550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2036-7DA1-4B23-AD0F-421DA96D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5B7D-C3EF-4EEF-A55C-D0802B4B6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CC3F-C59E-4649-9837-F827D2C0B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5328E-D3AE-4CF0-A0B3-E44081D8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E0AA-D0B7-422C-A2E8-41192D3A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B125-6124-4749-93A4-C33BA4EB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AE6-3306-4CA4-8A4C-2BBC028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B82F-DE7D-46CA-B1C1-DD1A49C1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E37D-58AD-43AC-94BE-9F6F09EB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F9005-C973-423F-87F8-BA618CA7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3F330-8CE6-405B-A09B-25A42156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78E75-A8A7-4A46-9E40-550A6984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46AD-C2B5-477C-8232-AD3B3605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01BD-DFC1-4CA0-BA54-BCF68D0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D413-3E0B-429B-9CB8-3C07423C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FDAB4-A5A1-40B3-A93C-0AF19DE1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580A0-63CB-4C51-9DF8-0203AC5E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9CD6A-2ED9-4C46-8905-A49E526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EAAEC-784E-4536-BA77-EB9CF4A5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1061C-9B6A-422E-8DFE-598A961A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57DB-61B3-4CE7-92CF-93453F38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C38-F274-4D6E-A0B9-518674BF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0D0C-344F-4834-805E-411A534E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7104-5C8C-4D86-A13F-730CBBB9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0E53-B8DD-46D3-8ACB-8C43E91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EB01-0426-49B5-93D1-63F727E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4D00-8044-4DD5-B972-80D28B13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034E-DC88-42AA-ADB7-31A8D7C2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004EB-944F-46AE-892D-6EEC9234D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46E1-C3B0-4FB2-8B4C-2474A225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D3C7-3204-4F36-9597-5B79472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16D7-F819-4F4E-A795-73FAC5AA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AE54-1E3E-46ED-B840-2CFD0B76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3BCE3-F9DA-4BA4-97D0-40D05B7E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6273-9C74-49C9-8EB5-E250BACE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2917-49A2-47A9-8A8E-7CF9312C5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11DB-06A7-41F3-82B0-C7A1FF0CBF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6C71-BBDA-4337-B097-C79E0F938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244E-6B13-4DBE-8322-613B3655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6059-2EFB-4EA9-842F-C3543B20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AFA3-E8B2-4301-94F9-6ED7D1DF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Tanzu from a customer perspective</a:t>
            </a:r>
            <a:br>
              <a:rPr lang="en-US" dirty="0"/>
            </a:br>
            <a:r>
              <a:rPr lang="en-US" dirty="0"/>
              <a:t>Todd Kabella</a:t>
            </a:r>
            <a:br>
              <a:rPr lang="en-US" dirty="0"/>
            </a:br>
            <a:r>
              <a:rPr lang="en-US" sz="3600" b="1" dirty="0"/>
              <a:t>April 27, 2022</a:t>
            </a:r>
          </a:p>
        </p:txBody>
      </p:sp>
      <p:pic>
        <p:nvPicPr>
          <p:cNvPr id="7" name="Content Placeholder 6" descr="Omaha VMUG Logo">
            <a:extLst>
              <a:ext uri="{FF2B5EF4-FFF2-40B4-BE49-F238E27FC236}">
                <a16:creationId xmlns:a16="http://schemas.microsoft.com/office/drawing/2014/main" id="{D5A82B8A-1929-483F-B22D-3BC58B00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42" y="2042193"/>
            <a:ext cx="4576211" cy="3795653"/>
          </a:xfrm>
        </p:spPr>
      </p:pic>
    </p:spTree>
    <p:extLst>
      <p:ext uri="{BB962C8B-B14F-4D97-AF65-F5344CB8AC3E}">
        <p14:creationId xmlns:p14="http://schemas.microsoft.com/office/powerpoint/2010/main" val="15596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8A815-2E97-47F9-AB33-3664976BF7C1}"/>
              </a:ext>
            </a:extLst>
          </p:cNvPr>
          <p:cNvSpPr txBox="1"/>
          <p:nvPr/>
        </p:nvSpPr>
        <p:spPr>
          <a:xfrm>
            <a:off x="240030" y="939968"/>
            <a:ext cx="116014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we chose Tanzu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ran POC’s for both Tanzu and RedHat’s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felt the Tanzu platform was more polished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Components released as a platform and less piecemeal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seemed to need more care and feeding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Tanzu pricing was better</a:t>
            </a:r>
          </a:p>
        </p:txBody>
      </p:sp>
    </p:spTree>
    <p:extLst>
      <p:ext uri="{BB962C8B-B14F-4D97-AF65-F5344CB8AC3E}">
        <p14:creationId xmlns:p14="http://schemas.microsoft.com/office/powerpoint/2010/main" val="378831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8A815-2E97-47F9-AB33-3664976BF7C1}"/>
              </a:ext>
            </a:extLst>
          </p:cNvPr>
          <p:cNvSpPr txBox="1"/>
          <p:nvPr/>
        </p:nvSpPr>
        <p:spPr>
          <a:xfrm>
            <a:off x="240030" y="939968"/>
            <a:ext cx="116014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deployed: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started with a MVP environment and onboarded a couple of dev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to feature availability at the time, we deployed TKGM instead of TKGS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deployed a Harbor registry and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instance on a “shared” services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Tanzu Build Services (TBS) cluster</a:t>
            </a:r>
          </a:p>
        </p:txBody>
      </p:sp>
    </p:spTree>
    <p:extLst>
      <p:ext uri="{BB962C8B-B14F-4D97-AF65-F5344CB8AC3E}">
        <p14:creationId xmlns:p14="http://schemas.microsoft.com/office/powerpoint/2010/main" val="5632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8A815-2E97-47F9-AB33-3664976BF7C1}"/>
              </a:ext>
            </a:extLst>
          </p:cNvPr>
          <p:cNvSpPr txBox="1"/>
          <p:nvPr/>
        </p:nvSpPr>
        <p:spPr>
          <a:xfrm>
            <a:off x="240030" y="939968"/>
            <a:ext cx="1160145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keep dev teams from blowing it up?: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TMC to grant perms and apply OPA policies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“view only” at cluster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Grant “Admin” privileges at namespace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8A815-2E97-47F9-AB33-3664976BF7C1}"/>
              </a:ext>
            </a:extLst>
          </p:cNvPr>
          <p:cNvSpPr txBox="1"/>
          <p:nvPr/>
        </p:nvSpPr>
        <p:spPr>
          <a:xfrm>
            <a:off x="240030" y="939968"/>
            <a:ext cx="116014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 service: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 teams can create clusters and manage namespaces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RBAC perms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Azure Dev Ops (ADO) pipelines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8A815-2E97-47F9-AB33-3664976BF7C1}"/>
              </a:ext>
            </a:extLst>
          </p:cNvPr>
          <p:cNvSpPr txBox="1"/>
          <p:nvPr/>
        </p:nvSpPr>
        <p:spPr>
          <a:xfrm>
            <a:off x="240030" y="939968"/>
            <a:ext cx="116014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we’ve learned so far: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Shell scripting knowledge is a big plus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repo management knowledge is very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K8s docs are not always current and VMware is no exception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 to be flexible because you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encounter bugs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Tanzu from a customer perspective Todd Kabella April 27,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Kabella</dc:creator>
  <cp:lastModifiedBy>Todd Kabella</cp:lastModifiedBy>
  <cp:revision>2</cp:revision>
  <dcterms:created xsi:type="dcterms:W3CDTF">2021-05-20T16:31:41Z</dcterms:created>
  <dcterms:modified xsi:type="dcterms:W3CDTF">2022-04-25T21:11:51Z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378a34-61cb-4d5e-a70c-1712827e012a_Enabled">
    <vt:lpwstr>True</vt:lpwstr>
  </property>
  <property fmtid="{D5CDD505-2E9C-101B-9397-08002B2CF9AE}" pid="3" name="MSIP_Label_49378a34-61cb-4d5e-a70c-1712827e012a_SiteId">
    <vt:lpwstr>194a267b-82ba-4fa6-b6b9-f95966ab3815</vt:lpwstr>
  </property>
  <property fmtid="{D5CDD505-2E9C-101B-9397-08002B2CF9AE}" pid="4" name="MSIP_Label_49378a34-61cb-4d5e-a70c-1712827e012a_Owner">
    <vt:lpwstr>Todd.Kabella@csgi.com</vt:lpwstr>
  </property>
  <property fmtid="{D5CDD505-2E9C-101B-9397-08002B2CF9AE}" pid="5" name="MSIP_Label_49378a34-61cb-4d5e-a70c-1712827e012a_SetDate">
    <vt:lpwstr>2021-05-20T16:37:16.6126807Z</vt:lpwstr>
  </property>
  <property fmtid="{D5CDD505-2E9C-101B-9397-08002B2CF9AE}" pid="6" name="MSIP_Label_49378a34-61cb-4d5e-a70c-1712827e012a_Name">
    <vt:lpwstr>Medium Impact</vt:lpwstr>
  </property>
  <property fmtid="{D5CDD505-2E9C-101B-9397-08002B2CF9AE}" pid="7" name="MSIP_Label_49378a34-61cb-4d5e-a70c-1712827e012a_Application">
    <vt:lpwstr>Microsoft Azure Information Protection</vt:lpwstr>
  </property>
  <property fmtid="{D5CDD505-2E9C-101B-9397-08002B2CF9AE}" pid="8" name="MSIP_Label_49378a34-61cb-4d5e-a70c-1712827e012a_ActionId">
    <vt:lpwstr>b54aee20-881a-44df-bf24-63eaef422f76</vt:lpwstr>
  </property>
  <property fmtid="{D5CDD505-2E9C-101B-9397-08002B2CF9AE}" pid="9" name="MSIP_Label_49378a34-61cb-4d5e-a70c-1712827e012a_Extended_MSFT_Method">
    <vt:lpwstr>Automatic</vt:lpwstr>
  </property>
  <property fmtid="{D5CDD505-2E9C-101B-9397-08002B2CF9AE}" pid="10" name="Sensitivity">
    <vt:lpwstr>Medium Impact</vt:lpwstr>
  </property>
</Properties>
</file>