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86" r:id="rId2"/>
    <p:sldId id="287" r:id="rId3"/>
    <p:sldId id="288" r:id="rId4"/>
    <p:sldId id="321" r:id="rId5"/>
    <p:sldId id="329" r:id="rId6"/>
    <p:sldId id="327" r:id="rId7"/>
    <p:sldId id="333" r:id="rId8"/>
    <p:sldId id="334" r:id="rId9"/>
    <p:sldId id="306" r:id="rId10"/>
    <p:sldId id="291" r:id="rId11"/>
    <p:sldId id="292" r:id="rId12"/>
    <p:sldId id="313" r:id="rId13"/>
    <p:sldId id="331" r:id="rId14"/>
    <p:sldId id="314" r:id="rId15"/>
    <p:sldId id="328" r:id="rId16"/>
    <p:sldId id="324" r:id="rId17"/>
    <p:sldId id="322" r:id="rId18"/>
    <p:sldId id="315" r:id="rId19"/>
    <p:sldId id="320" r:id="rId20"/>
    <p:sldId id="319" r:id="rId21"/>
    <p:sldId id="30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AE0"/>
    <a:srgbClr val="36866B"/>
    <a:srgbClr val="DAC2EC"/>
    <a:srgbClr val="ABDBFF"/>
    <a:srgbClr val="FFC1C1"/>
    <a:srgbClr val="FFFFFF"/>
    <a:srgbClr val="F5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4" autoAdjust="0"/>
    <p:restoredTop sz="96374" autoAdjust="0"/>
  </p:normalViewPr>
  <p:slideViewPr>
    <p:cSldViewPr>
      <p:cViewPr varScale="1">
        <p:scale>
          <a:sx n="108" d="100"/>
          <a:sy n="108" d="100"/>
        </p:scale>
        <p:origin x="8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128CD4-9521-4493-A000-D3D9B0EA326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B4B4492-9797-4E02-895B-2056F9EB61F1}">
      <dgm:prSet phldrT="[Текст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EAE0"/>
        </a:solidFill>
        <a:ln w="19050"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ru-RU" sz="2000" dirty="0">
              <a:solidFill>
                <a:schemeClr val="accent5">
                  <a:lumMod val="25000"/>
                </a:schemeClr>
              </a:solidFill>
              <a:latin typeface="+mn-lt"/>
              <a:cs typeface="Times New Roman" panose="02020603050405020304" pitchFamily="18" charset="0"/>
            </a:rPr>
            <a:t>Работа библиотеки</a:t>
          </a:r>
        </a:p>
      </dgm:t>
    </dgm:pt>
    <dgm:pt modelId="{72DE40BB-4DD4-4528-912A-06377D2499E9}" type="parTrans" cxnId="{18F10398-933B-48E0-ABAB-BE670F660245}">
      <dgm:prSet/>
      <dgm:spPr/>
      <dgm:t>
        <a:bodyPr/>
        <a:lstStyle/>
        <a:p>
          <a:endParaRPr lang="ru-RU" sz="1600">
            <a:latin typeface="+mn-lt"/>
            <a:cs typeface="Times New Roman" panose="02020603050405020304" pitchFamily="18" charset="0"/>
          </a:endParaRPr>
        </a:p>
      </dgm:t>
    </dgm:pt>
    <dgm:pt modelId="{DB40FD87-BCEF-4F3F-A496-C199B7A5E453}" type="sibTrans" cxnId="{18F10398-933B-48E0-ABAB-BE670F660245}">
      <dgm:prSet/>
      <dgm:spPr/>
      <dgm:t>
        <a:bodyPr/>
        <a:lstStyle/>
        <a:p>
          <a:endParaRPr lang="ru-RU" sz="1600">
            <a:latin typeface="+mn-lt"/>
            <a:cs typeface="Times New Roman" panose="02020603050405020304" pitchFamily="18" charset="0"/>
          </a:endParaRPr>
        </a:p>
      </dgm:t>
    </dgm:pt>
    <dgm:pt modelId="{9C3C993F-E73A-4410-A863-35B5D23B44ED}">
      <dgm:prSet phldrT="[Текст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FFC1C1"/>
        </a:solidFill>
        <a:ln>
          <a:solidFill>
            <a:srgbClr val="C00000"/>
          </a:solidFill>
        </a:ln>
      </dgm:spPr>
      <dgm:t>
        <a:bodyPr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ru-RU" sz="1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Управление данными читателей</a:t>
          </a:r>
        </a:p>
      </dgm:t>
    </dgm:pt>
    <dgm:pt modelId="{F4F76D08-3466-4EBB-A36B-53E2C9113B55}" type="parTrans" cxnId="{57B86BC4-7270-474B-824A-AF2643CE7B75}">
      <dgm:prSet custT="1"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19050"/>
      </dgm:spPr>
      <dgm:t>
        <a:bodyPr/>
        <a:lstStyle/>
        <a:p>
          <a:endParaRPr lang="ru-RU" sz="1600">
            <a:latin typeface="+mn-lt"/>
            <a:cs typeface="Times New Roman" panose="02020603050405020304" pitchFamily="18" charset="0"/>
          </a:endParaRPr>
        </a:p>
      </dgm:t>
    </dgm:pt>
    <dgm:pt modelId="{5A3315A2-F8FC-4DC1-9FB1-180123602AE3}" type="sibTrans" cxnId="{57B86BC4-7270-474B-824A-AF2643CE7B75}">
      <dgm:prSet/>
      <dgm:spPr/>
      <dgm:t>
        <a:bodyPr/>
        <a:lstStyle/>
        <a:p>
          <a:endParaRPr lang="ru-RU" sz="1600">
            <a:latin typeface="+mn-lt"/>
            <a:cs typeface="Times New Roman" panose="02020603050405020304" pitchFamily="18" charset="0"/>
          </a:endParaRPr>
        </a:p>
      </dgm:t>
    </dgm:pt>
    <dgm:pt modelId="{95AC3420-82D9-4830-857D-13D6073104C5}">
      <dgm:prSet phldrT="[Текст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FFC1C1"/>
        </a:solidFill>
        <a:ln>
          <a:solidFill>
            <a:srgbClr val="C00000"/>
          </a:solidFill>
        </a:ln>
      </dgm:spPr>
      <dgm:t>
        <a:bodyPr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ru-RU" sz="1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Работа с читателями</a:t>
          </a:r>
        </a:p>
      </dgm:t>
    </dgm:pt>
    <dgm:pt modelId="{36739129-D01D-438D-8F12-F0AABF49D5AB}" type="parTrans" cxnId="{7BD12883-C3CF-44F4-9F12-4842EBD11525}">
      <dgm:prSet custT="1"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19050"/>
      </dgm:spPr>
      <dgm:t>
        <a:bodyPr/>
        <a:lstStyle/>
        <a:p>
          <a:endParaRPr lang="ru-RU" sz="1600">
            <a:latin typeface="+mn-lt"/>
            <a:cs typeface="Times New Roman" panose="02020603050405020304" pitchFamily="18" charset="0"/>
          </a:endParaRPr>
        </a:p>
      </dgm:t>
    </dgm:pt>
    <dgm:pt modelId="{F95C559A-DAD1-428A-BFC8-FDBCA9D98E8C}" type="sibTrans" cxnId="{7BD12883-C3CF-44F4-9F12-4842EBD11525}">
      <dgm:prSet/>
      <dgm:spPr/>
      <dgm:t>
        <a:bodyPr/>
        <a:lstStyle/>
        <a:p>
          <a:endParaRPr lang="ru-RU" sz="1600">
            <a:latin typeface="+mn-lt"/>
            <a:cs typeface="Times New Roman" panose="02020603050405020304" pitchFamily="18" charset="0"/>
          </a:endParaRPr>
        </a:p>
      </dgm:t>
    </dgm:pt>
    <dgm:pt modelId="{3174BFA3-0A80-45E9-A069-80994FD33683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rgbClr val="DAC2EC"/>
        </a:solidFill>
        <a:ln>
          <a:solidFill>
            <a:srgbClr val="7030A0"/>
          </a:solidFill>
        </a:ln>
      </dgm:spPr>
      <dgm:t>
        <a:bodyPr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ru-RU" sz="1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Формирование и учет фонда</a:t>
          </a:r>
        </a:p>
      </dgm:t>
    </dgm:pt>
    <dgm:pt modelId="{0B0B0062-7987-40BC-AA02-15020894BA0B}" type="parTrans" cxnId="{53FE7322-5989-42C7-91CC-F7678D0323C1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19050"/>
      </dgm:spPr>
      <dgm:t>
        <a:bodyPr/>
        <a:lstStyle/>
        <a:p>
          <a:endParaRPr lang="ru-RU" sz="1600">
            <a:latin typeface="+mn-lt"/>
          </a:endParaRPr>
        </a:p>
      </dgm:t>
    </dgm:pt>
    <dgm:pt modelId="{391D974F-C560-4B1D-9462-A89B37926E23}" type="sibTrans" cxnId="{53FE7322-5989-42C7-91CC-F7678D0323C1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2878D0E0-9ADC-4362-843C-61B0EA555515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rgbClr val="DAC2EC"/>
        </a:solidFill>
        <a:ln>
          <a:solidFill>
            <a:srgbClr val="7030A0"/>
          </a:solidFill>
        </a:ln>
      </dgm:spPr>
      <dgm:t>
        <a:bodyPr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ru-RU" sz="1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Инвентаризация фонда</a:t>
          </a:r>
        </a:p>
      </dgm:t>
    </dgm:pt>
    <dgm:pt modelId="{54406EF6-43C9-410A-AD97-E0BB20D80B26}" type="parTrans" cxnId="{B775EF1A-93A5-4DC3-8357-71A1A6ACDF98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685DFB05-EEDE-4960-A269-AEBFA21ECB85}" type="sibTrans" cxnId="{B775EF1A-93A5-4DC3-8357-71A1A6ACDF98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337A3D0D-5CC3-47C9-8B98-273E5BDAD883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rgbClr val="ABDBFF"/>
        </a:solidFill>
        <a:ln>
          <a:solidFill>
            <a:srgbClr val="0070C0"/>
          </a:solidFill>
        </a:ln>
      </dgm:spPr>
      <dgm:t>
        <a:bodyPr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ru-RU" sz="1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Сбор стат. данных</a:t>
          </a:r>
        </a:p>
      </dgm:t>
    </dgm:pt>
    <dgm:pt modelId="{A16B2C02-F665-4CCA-98BD-E8E626A7B657}" type="parTrans" cxnId="{CAD4E1F5-D777-4E64-BBF8-CEE66E7ABE82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51E47093-348D-4213-8035-DDC6DC4AF0A6}" type="sibTrans" cxnId="{CAD4E1F5-D777-4E64-BBF8-CEE66E7ABE82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8BC7FC93-1D57-485A-8CF6-4E03A831A915}">
      <dgm:prSet phldrT="[Текст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C00000"/>
          </a:solidFill>
        </a:ln>
      </dgm:spPr>
      <dgm:t>
        <a:bodyPr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ru-RU" sz="1600" dirty="0">
              <a:latin typeface="+mn-lt"/>
              <a:cs typeface="Times New Roman" panose="02020603050405020304" pitchFamily="18" charset="0"/>
            </a:rPr>
            <a:t>Создать читательский билет</a:t>
          </a:r>
        </a:p>
      </dgm:t>
    </dgm:pt>
    <dgm:pt modelId="{AE971A67-EEA2-406E-B91E-F4861FE2C847}" type="parTrans" cxnId="{449ACB3A-F05D-4CF2-8D3F-5492C9F41A5D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3CE60E77-7972-4C43-99F7-E15E16CA4559}" type="sibTrans" cxnId="{449ACB3A-F05D-4CF2-8D3F-5492C9F41A5D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B38F0DBA-9885-45F0-9FFB-AFEB3DD95262}">
      <dgm:prSet phldrT="[Текст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C00000"/>
          </a:solidFill>
        </a:ln>
      </dgm:spPr>
      <dgm:t>
        <a:bodyPr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ru-RU" sz="1600" dirty="0">
              <a:latin typeface="+mn-lt"/>
              <a:cs typeface="Times New Roman" panose="02020603050405020304" pitchFamily="18" charset="0"/>
            </a:rPr>
            <a:t>Внести в БД </a:t>
          </a:r>
        </a:p>
      </dgm:t>
    </dgm:pt>
    <dgm:pt modelId="{0357790C-C9F8-40C6-937E-95CBA577C9DB}" type="parTrans" cxnId="{9B99A5EB-DD58-4A17-80F0-2427908717B9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C0329381-AC3D-4473-9350-E5B2E8BE2E6C}" type="sibTrans" cxnId="{9B99A5EB-DD58-4A17-80F0-2427908717B9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D65B5B53-3A5C-4473-B9C8-BBA2162E8DA4}">
      <dgm:prSet phldrT="[Текст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C00000"/>
          </a:solidFill>
        </a:ln>
      </dgm:spPr>
      <dgm:t>
        <a:bodyPr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ru-RU" sz="1600" dirty="0">
              <a:latin typeface="+mn-lt"/>
              <a:cs typeface="Times New Roman" panose="02020603050405020304" pitchFamily="18" charset="0"/>
            </a:rPr>
            <a:t>Уничтожить формуляр</a:t>
          </a:r>
        </a:p>
      </dgm:t>
    </dgm:pt>
    <dgm:pt modelId="{CADD25F3-9B0F-469E-8FC4-5366C6F10F01}" type="parTrans" cxnId="{A9DAA748-38C1-485D-8E3E-5BC8479799AB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F335E02C-D539-4DE4-961E-D56171295B70}" type="sibTrans" cxnId="{A9DAA748-38C1-485D-8E3E-5BC8479799AB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CCCB5909-8E21-429C-A4D0-DA95D75E9FEF}">
      <dgm:prSet phldrT="[Текст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C00000"/>
          </a:solidFill>
        </a:ln>
      </dgm:spPr>
      <dgm:t>
        <a:bodyPr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ru-RU" sz="1600" dirty="0">
              <a:latin typeface="+mn-lt"/>
            </a:rPr>
            <a:t>Выдать книгу </a:t>
          </a:r>
          <a:endParaRPr lang="ru-RU" sz="1600" dirty="0">
            <a:latin typeface="+mn-lt"/>
            <a:cs typeface="Times New Roman" panose="02020603050405020304" pitchFamily="18" charset="0"/>
          </a:endParaRPr>
        </a:p>
      </dgm:t>
    </dgm:pt>
    <dgm:pt modelId="{0B3F851D-70AC-41FA-8CEA-5745C570011E}" type="parTrans" cxnId="{7A26F29B-8DAF-46CC-9A3F-8F31C6AD860A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85363778-7F5A-41BB-A105-511371712870}" type="sibTrans" cxnId="{7A26F29B-8DAF-46CC-9A3F-8F31C6AD860A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3D38A316-409D-48D6-9FB5-50CDE492D768}">
      <dgm:prSet phldrT="[Текст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C00000"/>
          </a:solidFill>
        </a:ln>
      </dgm:spPr>
      <dgm:t>
        <a:bodyPr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ru-RU" sz="1600" dirty="0">
              <a:latin typeface="+mn-lt"/>
            </a:rPr>
            <a:t>Принять книгу</a:t>
          </a:r>
          <a:endParaRPr lang="ru-RU" sz="1600" dirty="0">
            <a:latin typeface="+mn-lt"/>
            <a:cs typeface="Times New Roman" panose="02020603050405020304" pitchFamily="18" charset="0"/>
          </a:endParaRPr>
        </a:p>
      </dgm:t>
    </dgm:pt>
    <dgm:pt modelId="{A64BD2E9-E0AA-44FC-B133-3764EFD0BE70}" type="parTrans" cxnId="{BBE652F4-2F5F-4954-8721-A498D3E89077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C9084E59-A856-4F84-80CB-65C39ADF24D5}" type="sibTrans" cxnId="{BBE652F4-2F5F-4954-8721-A498D3E89077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A2792F4E-E43B-4C04-B82C-138304290B41}">
      <dgm:prSet phldrT="[Текст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C00000"/>
          </a:solidFill>
        </a:ln>
      </dgm:spPr>
      <dgm:t>
        <a:bodyPr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ru-RU" sz="1600" dirty="0">
              <a:latin typeface="+mn-lt"/>
            </a:rPr>
            <a:t>Вынести предупреждение о нарушении</a:t>
          </a:r>
          <a:endParaRPr lang="ru-RU" sz="1600" dirty="0">
            <a:latin typeface="+mn-lt"/>
            <a:cs typeface="Times New Roman" panose="02020603050405020304" pitchFamily="18" charset="0"/>
          </a:endParaRPr>
        </a:p>
      </dgm:t>
    </dgm:pt>
    <dgm:pt modelId="{7B776AD9-FF2A-4530-B192-BB171AF0F111}" type="parTrans" cxnId="{0B0B4BF3-960A-4CBC-A5D6-678BD81B8B0E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7AAA183F-9732-4DB4-A297-CC64E3FDDEEF}" type="sibTrans" cxnId="{0B0B4BF3-960A-4CBC-A5D6-678BD81B8B0E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2BEF78D2-47B9-403F-AD27-D8B3278850F7}">
      <dgm:prSet phldrT="[Текст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C00000"/>
          </a:solidFill>
        </a:ln>
      </dgm:spPr>
      <dgm:t>
        <a:bodyPr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ru-RU" sz="1600" dirty="0">
              <a:latin typeface="+mn-lt"/>
            </a:rPr>
            <a:t>Лишить права пользования библиотекой </a:t>
          </a:r>
          <a:endParaRPr lang="ru-RU" sz="1600" dirty="0">
            <a:latin typeface="+mn-lt"/>
            <a:cs typeface="Times New Roman" panose="02020603050405020304" pitchFamily="18" charset="0"/>
          </a:endParaRPr>
        </a:p>
      </dgm:t>
    </dgm:pt>
    <dgm:pt modelId="{712B8D2A-50FD-4CBF-BCF8-B290BAE02E53}" type="parTrans" cxnId="{D8A3490A-6825-4238-AD3B-C1674641F7D7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6B091C47-33AD-4524-8A5C-D4546782D69F}" type="sibTrans" cxnId="{D8A3490A-6825-4238-AD3B-C1674641F7D7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575BD675-2E3F-4D07-9860-14C03A23880A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0070C0"/>
          </a:solidFill>
        </a:ln>
      </dgm:spPr>
      <dgm:t>
        <a:bodyPr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ru-RU" sz="1600" dirty="0">
              <a:latin typeface="+mn-lt"/>
            </a:rPr>
            <a:t>Учет выдачи книг</a:t>
          </a:r>
          <a:endParaRPr lang="ru-RU" sz="1600" dirty="0">
            <a:latin typeface="+mn-lt"/>
            <a:cs typeface="Times New Roman" panose="02020603050405020304" pitchFamily="18" charset="0"/>
          </a:endParaRPr>
        </a:p>
      </dgm:t>
    </dgm:pt>
    <dgm:pt modelId="{414C3272-090A-4F40-B323-632086703D5D}" type="parTrans" cxnId="{E699AA8A-5795-473E-A993-D6EE238864A4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468B6A81-652D-48B5-88EF-683E74A49473}" type="sibTrans" cxnId="{E699AA8A-5795-473E-A993-D6EE238864A4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A40DEA04-071E-4F06-AD37-17B86AE9678F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0070C0"/>
          </a:solidFill>
        </a:ln>
      </dgm:spPr>
      <dgm:t>
        <a:bodyPr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ru-RU" sz="1600" dirty="0">
              <a:latin typeface="+mn-lt"/>
            </a:rPr>
            <a:t>Учет читателей</a:t>
          </a:r>
          <a:endParaRPr lang="ru-RU" sz="1600" dirty="0">
            <a:latin typeface="+mn-lt"/>
            <a:cs typeface="Times New Roman" panose="02020603050405020304" pitchFamily="18" charset="0"/>
          </a:endParaRPr>
        </a:p>
      </dgm:t>
    </dgm:pt>
    <dgm:pt modelId="{2228BB59-8CE2-4EE8-A27A-E65F0AF1FA85}" type="parTrans" cxnId="{E4462C03-1183-49EC-945D-6BF495F07558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AFE62162-DE09-4774-B7B6-2E5D86E78EB4}" type="sibTrans" cxnId="{E4462C03-1183-49EC-945D-6BF495F07558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9F8DC9DA-16E4-4503-A56F-3206498C0879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0070C0"/>
          </a:solidFill>
        </a:ln>
      </dgm:spPr>
      <dgm:t>
        <a:bodyPr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ru-RU" sz="1600" dirty="0">
              <a:latin typeface="+mn-lt"/>
            </a:rPr>
            <a:t>Учет  обращений</a:t>
          </a:r>
          <a:endParaRPr lang="ru-RU" sz="1600" dirty="0">
            <a:latin typeface="+mn-lt"/>
            <a:cs typeface="Times New Roman" panose="02020603050405020304" pitchFamily="18" charset="0"/>
          </a:endParaRPr>
        </a:p>
      </dgm:t>
    </dgm:pt>
    <dgm:pt modelId="{157C38DC-42D1-41CF-95B5-7BC6E4B063DA}" type="parTrans" cxnId="{3CAB12F0-8AA9-44C4-A9BD-F77E33C07E2F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D35E3050-3836-460B-9299-8C2DB4887AEE}" type="sibTrans" cxnId="{3CAB12F0-8AA9-44C4-A9BD-F77E33C07E2F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B0FF56BA-8FF3-4C24-AAD0-6017FBA20D38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7030A0"/>
          </a:solidFill>
        </a:ln>
      </dgm:spPr>
      <dgm:t>
        <a:bodyPr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ru-RU" sz="1400" dirty="0">
              <a:latin typeface="+mn-lt"/>
            </a:rPr>
            <a:t>Провести </a:t>
          </a:r>
          <a:r>
            <a:rPr lang="ru-RU" sz="1400" dirty="0" err="1">
              <a:latin typeface="+mn-lt"/>
            </a:rPr>
            <a:t>инвентар-ию</a:t>
          </a:r>
          <a:r>
            <a:rPr lang="ru-RU" sz="1400" dirty="0">
              <a:latin typeface="+mn-lt"/>
            </a:rPr>
            <a:t> проверить состояние книг</a:t>
          </a:r>
          <a:endParaRPr lang="ru-RU" sz="1400" dirty="0">
            <a:latin typeface="+mn-lt"/>
            <a:cs typeface="Times New Roman" panose="02020603050405020304" pitchFamily="18" charset="0"/>
          </a:endParaRPr>
        </a:p>
      </dgm:t>
    </dgm:pt>
    <dgm:pt modelId="{6DAD185C-EF99-4824-8737-C3684632B642}" type="parTrans" cxnId="{AB26FFB5-B9E3-426F-84A5-098C61AD6D51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9356F334-81D2-4086-B508-F987C360485C}" type="sibTrans" cxnId="{AB26FFB5-B9E3-426F-84A5-098C61AD6D51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2350ED5D-42D2-4937-801F-2712B488AE5C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7030A0"/>
          </a:solidFill>
        </a:ln>
      </dgm:spPr>
      <dgm:t>
        <a:bodyPr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ru-RU" sz="1600" dirty="0">
              <a:latin typeface="+mn-lt"/>
            </a:rPr>
            <a:t>Изъять и списать книги</a:t>
          </a:r>
          <a:endParaRPr lang="ru-RU" sz="1600" dirty="0">
            <a:latin typeface="+mn-lt"/>
            <a:cs typeface="Times New Roman" panose="02020603050405020304" pitchFamily="18" charset="0"/>
          </a:endParaRPr>
        </a:p>
      </dgm:t>
    </dgm:pt>
    <dgm:pt modelId="{4A75A3CB-3057-4814-866D-3FCD3D80C258}" type="parTrans" cxnId="{E4BB99FA-3434-4C43-BA44-18EAD5AEADAD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2B68614D-7842-4434-A489-524C9B3A9AB1}" type="sibTrans" cxnId="{E4BB99FA-3434-4C43-BA44-18EAD5AEADAD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D083E785-2C19-4E97-8C9A-255797F1DE77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7030A0"/>
          </a:solidFill>
        </a:ln>
      </dgm:spPr>
      <dgm:t>
        <a:bodyPr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ru-RU" sz="1600" dirty="0">
              <a:latin typeface="+mn-lt"/>
            </a:rPr>
            <a:t>Выявить необходимые издания</a:t>
          </a:r>
          <a:endParaRPr lang="ru-RU" sz="1600" dirty="0">
            <a:latin typeface="+mn-lt"/>
            <a:cs typeface="Times New Roman" panose="02020603050405020304" pitchFamily="18" charset="0"/>
          </a:endParaRPr>
        </a:p>
      </dgm:t>
    </dgm:pt>
    <dgm:pt modelId="{0FAEC880-A1CE-46C3-A4D0-2E7194DAEE1F}" type="parTrans" cxnId="{002979AB-4801-4CE0-BFED-B980CAE9B58B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9D9BA0A2-D5C3-4218-9B31-7B1AED3219F2}" type="sibTrans" cxnId="{002979AB-4801-4CE0-BFED-B980CAE9B58B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291A9698-16B7-45AC-8E71-041B68317141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7030A0"/>
          </a:solidFill>
        </a:ln>
      </dgm:spPr>
      <dgm:t>
        <a:bodyPr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ru-RU" sz="1600" dirty="0">
              <a:latin typeface="+mn-lt"/>
            </a:rPr>
            <a:t>Составить запрос на заказ новых книг</a:t>
          </a:r>
          <a:endParaRPr lang="ru-RU" sz="1600" dirty="0">
            <a:latin typeface="+mn-lt"/>
            <a:cs typeface="Times New Roman" panose="02020603050405020304" pitchFamily="18" charset="0"/>
          </a:endParaRPr>
        </a:p>
      </dgm:t>
    </dgm:pt>
    <dgm:pt modelId="{F0600F3F-5A65-40FF-9677-D67AE4C20859}" type="parTrans" cxnId="{D8866CA1-1D87-464D-B9AF-D193D6E33C12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D78F4B1D-6101-4D7E-AC85-68CE0A80E240}" type="sibTrans" cxnId="{D8866CA1-1D87-464D-B9AF-D193D6E33C12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4AA7461B-EB96-4C2A-8F89-7DF63FA9E1B4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7030A0"/>
          </a:solidFill>
        </a:ln>
      </dgm:spPr>
      <dgm:t>
        <a:bodyPr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ru-RU" sz="1600" dirty="0">
              <a:latin typeface="+mn-lt"/>
            </a:rPr>
            <a:t>Заказать книги</a:t>
          </a:r>
          <a:endParaRPr lang="ru-RU" sz="1600" dirty="0">
            <a:latin typeface="+mn-lt"/>
            <a:cs typeface="Times New Roman" panose="02020603050405020304" pitchFamily="18" charset="0"/>
          </a:endParaRPr>
        </a:p>
      </dgm:t>
    </dgm:pt>
    <dgm:pt modelId="{B7396667-5AD7-462A-88B2-AA60D8322B69}" type="parTrans" cxnId="{652EE430-75F0-4810-A480-D89B7509FE2D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21E6271A-3141-4627-AA46-9FD8C5DB44A8}" type="sibTrans" cxnId="{652EE430-75F0-4810-A480-D89B7509FE2D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BE5F856C-8F89-457E-8BD3-921F90505501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7030A0"/>
          </a:solidFill>
        </a:ln>
      </dgm:spPr>
      <dgm:t>
        <a:bodyPr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ru-RU" sz="1600" dirty="0">
              <a:latin typeface="+mn-lt"/>
            </a:rPr>
            <a:t>Получить по накладным документам</a:t>
          </a:r>
          <a:endParaRPr lang="ru-RU" sz="1600" dirty="0">
            <a:latin typeface="+mn-lt"/>
            <a:cs typeface="Times New Roman" panose="02020603050405020304" pitchFamily="18" charset="0"/>
          </a:endParaRPr>
        </a:p>
      </dgm:t>
    </dgm:pt>
    <dgm:pt modelId="{FF9F099C-D5AB-44D1-A272-906EF683E5C9}" type="parTrans" cxnId="{4D2F0BDD-1BEA-4564-9D8D-F3404691BD14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1781924F-4EA9-4DE6-8D2A-0C3AEAC2A259}" type="sibTrans" cxnId="{4D2F0BDD-1BEA-4564-9D8D-F3404691BD14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DF3A6194-ABBF-425A-B5B1-9138C450971C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7030A0"/>
          </a:solidFill>
        </a:ln>
      </dgm:spPr>
      <dgm:t>
        <a:bodyPr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ru-RU" sz="1600" dirty="0">
              <a:latin typeface="+mn-lt"/>
            </a:rPr>
            <a:t>Создать формуляр (вкладыш) книги</a:t>
          </a:r>
          <a:endParaRPr lang="ru-RU" sz="1600" dirty="0">
            <a:latin typeface="+mn-lt"/>
            <a:cs typeface="Times New Roman" panose="02020603050405020304" pitchFamily="18" charset="0"/>
          </a:endParaRPr>
        </a:p>
      </dgm:t>
    </dgm:pt>
    <dgm:pt modelId="{0DE22780-BE04-40F8-A32A-039E752CDA14}" type="parTrans" cxnId="{DDC5D2DC-5AC7-4377-B9FE-47A108D8756F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727E0212-C4EE-4822-A2A0-7EC6670CB037}" type="sibTrans" cxnId="{DDC5D2DC-5AC7-4377-B9FE-47A108D8756F}">
      <dgm:prSet/>
      <dgm:spPr/>
      <dgm:t>
        <a:bodyPr/>
        <a:lstStyle/>
        <a:p>
          <a:endParaRPr lang="ru-RU" sz="1600">
            <a:latin typeface="+mn-lt"/>
          </a:endParaRPr>
        </a:p>
      </dgm:t>
    </dgm:pt>
    <dgm:pt modelId="{535E98F2-7275-4B29-B64C-BAAD3B6B750F}" type="pres">
      <dgm:prSet presAssocID="{18128CD4-9521-4493-A000-D3D9B0EA32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9688B69-060F-4783-9502-8C4916BEC263}" type="pres">
      <dgm:prSet presAssocID="{1B4B4492-9797-4E02-895B-2056F9EB61F1}" presName="hierRoot1" presStyleCnt="0">
        <dgm:presLayoutVars>
          <dgm:hierBranch val="init"/>
        </dgm:presLayoutVars>
      </dgm:prSet>
      <dgm:spPr/>
    </dgm:pt>
    <dgm:pt modelId="{2E435C69-B876-41C8-945E-19A8F33CB7C9}" type="pres">
      <dgm:prSet presAssocID="{1B4B4492-9797-4E02-895B-2056F9EB61F1}" presName="rootComposite1" presStyleCnt="0"/>
      <dgm:spPr/>
    </dgm:pt>
    <dgm:pt modelId="{C57DCE2D-56FA-4D5A-A450-23AB3B4C1586}" type="pres">
      <dgm:prSet presAssocID="{1B4B4492-9797-4E02-895B-2056F9EB61F1}" presName="rootText1" presStyleLbl="node0" presStyleIdx="0" presStyleCnt="1" custScaleX="122557">
        <dgm:presLayoutVars>
          <dgm:chPref val="3"/>
        </dgm:presLayoutVars>
      </dgm:prSet>
      <dgm:spPr/>
    </dgm:pt>
    <dgm:pt modelId="{A24D4B6D-B296-4089-B7D9-1B082CCE8BDF}" type="pres">
      <dgm:prSet presAssocID="{1B4B4492-9797-4E02-895B-2056F9EB61F1}" presName="rootConnector1" presStyleLbl="node1" presStyleIdx="0" presStyleCnt="0"/>
      <dgm:spPr/>
    </dgm:pt>
    <dgm:pt modelId="{DF310DA0-B183-4C34-88D0-01FBF89824D9}" type="pres">
      <dgm:prSet presAssocID="{1B4B4492-9797-4E02-895B-2056F9EB61F1}" presName="hierChild2" presStyleCnt="0"/>
      <dgm:spPr/>
    </dgm:pt>
    <dgm:pt modelId="{9FA5A41C-01AC-439C-961B-514DAEA3A7F9}" type="pres">
      <dgm:prSet presAssocID="{F4F76D08-3466-4EBB-A36B-53E2C9113B55}" presName="Name37" presStyleLbl="parChTrans1D2" presStyleIdx="0" presStyleCnt="5"/>
      <dgm:spPr/>
    </dgm:pt>
    <dgm:pt modelId="{E3532E21-FFD0-4ED7-A757-BD24B4CAAB8A}" type="pres">
      <dgm:prSet presAssocID="{9C3C993F-E73A-4410-A863-35B5D23B44ED}" presName="hierRoot2" presStyleCnt="0">
        <dgm:presLayoutVars>
          <dgm:hierBranch val="init"/>
        </dgm:presLayoutVars>
      </dgm:prSet>
      <dgm:spPr/>
    </dgm:pt>
    <dgm:pt modelId="{46034E30-9D56-477B-B1C7-477843898C8A}" type="pres">
      <dgm:prSet presAssocID="{9C3C993F-E73A-4410-A863-35B5D23B44ED}" presName="rootComposite" presStyleCnt="0"/>
      <dgm:spPr/>
    </dgm:pt>
    <dgm:pt modelId="{49BFB227-E5AC-4063-9A55-33CEBA4CB372}" type="pres">
      <dgm:prSet presAssocID="{9C3C993F-E73A-4410-A863-35B5D23B44ED}" presName="rootText" presStyleLbl="node2" presStyleIdx="0" presStyleCnt="5" custScaleX="98681">
        <dgm:presLayoutVars>
          <dgm:chPref val="3"/>
        </dgm:presLayoutVars>
      </dgm:prSet>
      <dgm:spPr/>
    </dgm:pt>
    <dgm:pt modelId="{61AEDF86-67A3-43FD-B4C7-911A150BF17B}" type="pres">
      <dgm:prSet presAssocID="{9C3C993F-E73A-4410-A863-35B5D23B44ED}" presName="rootConnector" presStyleLbl="node2" presStyleIdx="0" presStyleCnt="5"/>
      <dgm:spPr/>
    </dgm:pt>
    <dgm:pt modelId="{B0423C1C-D2BA-4084-93C7-EF53BEF85F43}" type="pres">
      <dgm:prSet presAssocID="{9C3C993F-E73A-4410-A863-35B5D23B44ED}" presName="hierChild4" presStyleCnt="0"/>
      <dgm:spPr/>
    </dgm:pt>
    <dgm:pt modelId="{8D68C216-F5C8-442B-9621-133465972110}" type="pres">
      <dgm:prSet presAssocID="{AE971A67-EEA2-406E-B91E-F4861FE2C847}" presName="Name37" presStyleLbl="parChTrans1D3" presStyleIdx="0" presStyleCnt="17"/>
      <dgm:spPr/>
    </dgm:pt>
    <dgm:pt modelId="{75AF0216-C8E8-4894-967C-80620A5527FA}" type="pres">
      <dgm:prSet presAssocID="{8BC7FC93-1D57-485A-8CF6-4E03A831A915}" presName="hierRoot2" presStyleCnt="0">
        <dgm:presLayoutVars>
          <dgm:hierBranch val="init"/>
        </dgm:presLayoutVars>
      </dgm:prSet>
      <dgm:spPr/>
    </dgm:pt>
    <dgm:pt modelId="{D291DB98-103E-4608-86B3-7AB7E5AC3709}" type="pres">
      <dgm:prSet presAssocID="{8BC7FC93-1D57-485A-8CF6-4E03A831A915}" presName="rootComposite" presStyleCnt="0"/>
      <dgm:spPr/>
    </dgm:pt>
    <dgm:pt modelId="{C6E0DC5A-12F9-412C-A8B3-8BC14D08EA4B}" type="pres">
      <dgm:prSet presAssocID="{8BC7FC93-1D57-485A-8CF6-4E03A831A915}" presName="rootText" presStyleLbl="node3" presStyleIdx="0" presStyleCnt="17" custLinFactNeighborX="-10989">
        <dgm:presLayoutVars>
          <dgm:chPref val="3"/>
        </dgm:presLayoutVars>
      </dgm:prSet>
      <dgm:spPr/>
    </dgm:pt>
    <dgm:pt modelId="{AACDB553-316A-4C58-8E28-5FBB9B935BB1}" type="pres">
      <dgm:prSet presAssocID="{8BC7FC93-1D57-485A-8CF6-4E03A831A915}" presName="rootConnector" presStyleLbl="node3" presStyleIdx="0" presStyleCnt="17"/>
      <dgm:spPr/>
    </dgm:pt>
    <dgm:pt modelId="{77BCADFB-2EC2-493A-84B4-0BC36510F703}" type="pres">
      <dgm:prSet presAssocID="{8BC7FC93-1D57-485A-8CF6-4E03A831A915}" presName="hierChild4" presStyleCnt="0"/>
      <dgm:spPr/>
    </dgm:pt>
    <dgm:pt modelId="{E321F439-048E-4235-B59D-45A8C9614824}" type="pres">
      <dgm:prSet presAssocID="{8BC7FC93-1D57-485A-8CF6-4E03A831A915}" presName="hierChild5" presStyleCnt="0"/>
      <dgm:spPr/>
    </dgm:pt>
    <dgm:pt modelId="{84854375-973E-4741-8EDB-2AEEEC0F0DFD}" type="pres">
      <dgm:prSet presAssocID="{0357790C-C9F8-40C6-937E-95CBA577C9DB}" presName="Name37" presStyleLbl="parChTrans1D3" presStyleIdx="1" presStyleCnt="17"/>
      <dgm:spPr/>
    </dgm:pt>
    <dgm:pt modelId="{05549C1D-2DCF-49AA-BEBB-0642A004D2C6}" type="pres">
      <dgm:prSet presAssocID="{B38F0DBA-9885-45F0-9FFB-AFEB3DD95262}" presName="hierRoot2" presStyleCnt="0">
        <dgm:presLayoutVars>
          <dgm:hierBranch val="init"/>
        </dgm:presLayoutVars>
      </dgm:prSet>
      <dgm:spPr/>
    </dgm:pt>
    <dgm:pt modelId="{C9C1FB4E-96B2-4254-9954-64B582A0C618}" type="pres">
      <dgm:prSet presAssocID="{B38F0DBA-9885-45F0-9FFB-AFEB3DD95262}" presName="rootComposite" presStyleCnt="0"/>
      <dgm:spPr/>
    </dgm:pt>
    <dgm:pt modelId="{1CA22EAB-1885-4DAD-A977-43824AB767E7}" type="pres">
      <dgm:prSet presAssocID="{B38F0DBA-9885-45F0-9FFB-AFEB3DD95262}" presName="rootText" presStyleLbl="node3" presStyleIdx="1" presStyleCnt="17" custLinFactNeighborX="-10989">
        <dgm:presLayoutVars>
          <dgm:chPref val="3"/>
        </dgm:presLayoutVars>
      </dgm:prSet>
      <dgm:spPr/>
    </dgm:pt>
    <dgm:pt modelId="{7051EC9E-8787-474B-8DC5-B5DEEFCCFA08}" type="pres">
      <dgm:prSet presAssocID="{B38F0DBA-9885-45F0-9FFB-AFEB3DD95262}" presName="rootConnector" presStyleLbl="node3" presStyleIdx="1" presStyleCnt="17"/>
      <dgm:spPr/>
    </dgm:pt>
    <dgm:pt modelId="{BC53BB0C-1BDC-47B0-B38D-8D6BA7014F58}" type="pres">
      <dgm:prSet presAssocID="{B38F0DBA-9885-45F0-9FFB-AFEB3DD95262}" presName="hierChild4" presStyleCnt="0"/>
      <dgm:spPr/>
    </dgm:pt>
    <dgm:pt modelId="{91C5061E-588A-4C17-B847-6CF64F5B723C}" type="pres">
      <dgm:prSet presAssocID="{B38F0DBA-9885-45F0-9FFB-AFEB3DD95262}" presName="hierChild5" presStyleCnt="0"/>
      <dgm:spPr/>
    </dgm:pt>
    <dgm:pt modelId="{EE1BFDF7-40D7-4A04-9C7C-F93BF3120F1B}" type="pres">
      <dgm:prSet presAssocID="{CADD25F3-9B0F-469E-8FC4-5366C6F10F01}" presName="Name37" presStyleLbl="parChTrans1D3" presStyleIdx="2" presStyleCnt="17"/>
      <dgm:spPr/>
    </dgm:pt>
    <dgm:pt modelId="{8B5DB876-9C5C-4CDF-8535-99D04AE56711}" type="pres">
      <dgm:prSet presAssocID="{D65B5B53-3A5C-4473-B9C8-BBA2162E8DA4}" presName="hierRoot2" presStyleCnt="0">
        <dgm:presLayoutVars>
          <dgm:hierBranch val="init"/>
        </dgm:presLayoutVars>
      </dgm:prSet>
      <dgm:spPr/>
    </dgm:pt>
    <dgm:pt modelId="{11D13C28-9E3E-4C0A-AB93-C08F5FB8BE53}" type="pres">
      <dgm:prSet presAssocID="{D65B5B53-3A5C-4473-B9C8-BBA2162E8DA4}" presName="rootComposite" presStyleCnt="0"/>
      <dgm:spPr/>
    </dgm:pt>
    <dgm:pt modelId="{C58ECA19-CA99-4BAA-8DDB-5E347D46CF76}" type="pres">
      <dgm:prSet presAssocID="{D65B5B53-3A5C-4473-B9C8-BBA2162E8DA4}" presName="rootText" presStyleLbl="node3" presStyleIdx="2" presStyleCnt="17" custLinFactNeighborX="-10989">
        <dgm:presLayoutVars>
          <dgm:chPref val="3"/>
        </dgm:presLayoutVars>
      </dgm:prSet>
      <dgm:spPr/>
    </dgm:pt>
    <dgm:pt modelId="{F118D980-A118-46EE-B6A6-82324B33E952}" type="pres">
      <dgm:prSet presAssocID="{D65B5B53-3A5C-4473-B9C8-BBA2162E8DA4}" presName="rootConnector" presStyleLbl="node3" presStyleIdx="2" presStyleCnt="17"/>
      <dgm:spPr/>
    </dgm:pt>
    <dgm:pt modelId="{4DD16CAF-0919-4927-99B0-6FD4DD96CA68}" type="pres">
      <dgm:prSet presAssocID="{D65B5B53-3A5C-4473-B9C8-BBA2162E8DA4}" presName="hierChild4" presStyleCnt="0"/>
      <dgm:spPr/>
    </dgm:pt>
    <dgm:pt modelId="{67478706-8334-4C13-A772-302AF418A870}" type="pres">
      <dgm:prSet presAssocID="{D65B5B53-3A5C-4473-B9C8-BBA2162E8DA4}" presName="hierChild5" presStyleCnt="0"/>
      <dgm:spPr/>
    </dgm:pt>
    <dgm:pt modelId="{0ECECE23-B217-4B3A-83AA-DC7ADF4E8164}" type="pres">
      <dgm:prSet presAssocID="{9C3C993F-E73A-4410-A863-35B5D23B44ED}" presName="hierChild5" presStyleCnt="0"/>
      <dgm:spPr/>
    </dgm:pt>
    <dgm:pt modelId="{9C4528E3-BD19-4A96-A812-4F090BCDC30B}" type="pres">
      <dgm:prSet presAssocID="{36739129-D01D-438D-8F12-F0AABF49D5AB}" presName="Name37" presStyleLbl="parChTrans1D2" presStyleIdx="1" presStyleCnt="5"/>
      <dgm:spPr/>
    </dgm:pt>
    <dgm:pt modelId="{343389D3-2B15-4682-A8BF-757AFC16F65B}" type="pres">
      <dgm:prSet presAssocID="{95AC3420-82D9-4830-857D-13D6073104C5}" presName="hierRoot2" presStyleCnt="0">
        <dgm:presLayoutVars>
          <dgm:hierBranch val="init"/>
        </dgm:presLayoutVars>
      </dgm:prSet>
      <dgm:spPr/>
    </dgm:pt>
    <dgm:pt modelId="{E11FBCA4-C214-43EF-B6EE-1CDE2BBB6D6D}" type="pres">
      <dgm:prSet presAssocID="{95AC3420-82D9-4830-857D-13D6073104C5}" presName="rootComposite" presStyleCnt="0"/>
      <dgm:spPr/>
    </dgm:pt>
    <dgm:pt modelId="{4229FF21-51E2-4393-8DD6-6A6E22F3CCB9}" type="pres">
      <dgm:prSet presAssocID="{95AC3420-82D9-4830-857D-13D6073104C5}" presName="rootText" presStyleLbl="node2" presStyleIdx="1" presStyleCnt="5" custLinFactNeighborX="7585">
        <dgm:presLayoutVars>
          <dgm:chPref val="3"/>
        </dgm:presLayoutVars>
      </dgm:prSet>
      <dgm:spPr/>
    </dgm:pt>
    <dgm:pt modelId="{74A9E379-ABDB-4BA6-9921-E64B35EDEFC3}" type="pres">
      <dgm:prSet presAssocID="{95AC3420-82D9-4830-857D-13D6073104C5}" presName="rootConnector" presStyleLbl="node2" presStyleIdx="1" presStyleCnt="5"/>
      <dgm:spPr/>
    </dgm:pt>
    <dgm:pt modelId="{2A555109-5CFE-4353-BF42-95D1B89291BF}" type="pres">
      <dgm:prSet presAssocID="{95AC3420-82D9-4830-857D-13D6073104C5}" presName="hierChild4" presStyleCnt="0"/>
      <dgm:spPr/>
    </dgm:pt>
    <dgm:pt modelId="{4E09AF26-4C67-4DF1-A40A-FEEC7D056705}" type="pres">
      <dgm:prSet presAssocID="{0B3F851D-70AC-41FA-8CEA-5745C570011E}" presName="Name37" presStyleLbl="parChTrans1D3" presStyleIdx="3" presStyleCnt="17"/>
      <dgm:spPr/>
    </dgm:pt>
    <dgm:pt modelId="{A0BCEF1A-E6FF-4C97-8727-0A2827AE9EF1}" type="pres">
      <dgm:prSet presAssocID="{CCCB5909-8E21-429C-A4D0-DA95D75E9FEF}" presName="hierRoot2" presStyleCnt="0">
        <dgm:presLayoutVars>
          <dgm:hierBranch val="init"/>
        </dgm:presLayoutVars>
      </dgm:prSet>
      <dgm:spPr/>
    </dgm:pt>
    <dgm:pt modelId="{0F2B928B-6764-4CEA-80E5-5FD4A0704BA6}" type="pres">
      <dgm:prSet presAssocID="{CCCB5909-8E21-429C-A4D0-DA95D75E9FEF}" presName="rootComposite" presStyleCnt="0"/>
      <dgm:spPr/>
    </dgm:pt>
    <dgm:pt modelId="{FCF0D6A7-6430-487C-9641-A90A33103CD2}" type="pres">
      <dgm:prSet presAssocID="{CCCB5909-8E21-429C-A4D0-DA95D75E9FEF}" presName="rootText" presStyleLbl="node3" presStyleIdx="3" presStyleCnt="17" custScaleX="126964" custLinFactNeighborX="-2470">
        <dgm:presLayoutVars>
          <dgm:chPref val="3"/>
        </dgm:presLayoutVars>
      </dgm:prSet>
      <dgm:spPr/>
    </dgm:pt>
    <dgm:pt modelId="{242555DC-2E55-434F-93E4-5112E3AC8C9C}" type="pres">
      <dgm:prSet presAssocID="{CCCB5909-8E21-429C-A4D0-DA95D75E9FEF}" presName="rootConnector" presStyleLbl="node3" presStyleIdx="3" presStyleCnt="17"/>
      <dgm:spPr/>
    </dgm:pt>
    <dgm:pt modelId="{D74F6CE6-FD6D-4B3B-BF6B-5E60667B3A6F}" type="pres">
      <dgm:prSet presAssocID="{CCCB5909-8E21-429C-A4D0-DA95D75E9FEF}" presName="hierChild4" presStyleCnt="0"/>
      <dgm:spPr/>
    </dgm:pt>
    <dgm:pt modelId="{ED2AA1B7-4784-4F25-956F-83E9BC321841}" type="pres">
      <dgm:prSet presAssocID="{CCCB5909-8E21-429C-A4D0-DA95D75E9FEF}" presName="hierChild5" presStyleCnt="0"/>
      <dgm:spPr/>
    </dgm:pt>
    <dgm:pt modelId="{C73676A7-7518-4442-AE7A-248308044CC1}" type="pres">
      <dgm:prSet presAssocID="{A64BD2E9-E0AA-44FC-B133-3764EFD0BE70}" presName="Name37" presStyleLbl="parChTrans1D3" presStyleIdx="4" presStyleCnt="17"/>
      <dgm:spPr/>
    </dgm:pt>
    <dgm:pt modelId="{7CB1BF75-EE9D-4132-BCF7-D7EFC79CFDDC}" type="pres">
      <dgm:prSet presAssocID="{3D38A316-409D-48D6-9FB5-50CDE492D768}" presName="hierRoot2" presStyleCnt="0">
        <dgm:presLayoutVars>
          <dgm:hierBranch val="init"/>
        </dgm:presLayoutVars>
      </dgm:prSet>
      <dgm:spPr/>
    </dgm:pt>
    <dgm:pt modelId="{FABE1C8B-3731-4084-92B1-2422852DD0ED}" type="pres">
      <dgm:prSet presAssocID="{3D38A316-409D-48D6-9FB5-50CDE492D768}" presName="rootComposite" presStyleCnt="0"/>
      <dgm:spPr/>
    </dgm:pt>
    <dgm:pt modelId="{FE73858E-03E1-4047-ADF4-7E0C925291F5}" type="pres">
      <dgm:prSet presAssocID="{3D38A316-409D-48D6-9FB5-50CDE492D768}" presName="rootText" presStyleLbl="node3" presStyleIdx="4" presStyleCnt="17" custScaleX="126964" custLinFactNeighborX="-2470">
        <dgm:presLayoutVars>
          <dgm:chPref val="3"/>
        </dgm:presLayoutVars>
      </dgm:prSet>
      <dgm:spPr/>
    </dgm:pt>
    <dgm:pt modelId="{9B5DBFE5-21F7-4167-958B-DE2A3261A64D}" type="pres">
      <dgm:prSet presAssocID="{3D38A316-409D-48D6-9FB5-50CDE492D768}" presName="rootConnector" presStyleLbl="node3" presStyleIdx="4" presStyleCnt="17"/>
      <dgm:spPr/>
    </dgm:pt>
    <dgm:pt modelId="{BD7AF75F-C275-4F3B-9387-768BBE380EAA}" type="pres">
      <dgm:prSet presAssocID="{3D38A316-409D-48D6-9FB5-50CDE492D768}" presName="hierChild4" presStyleCnt="0"/>
      <dgm:spPr/>
    </dgm:pt>
    <dgm:pt modelId="{BB149210-3253-4C3B-9BE7-C13CA8573A32}" type="pres">
      <dgm:prSet presAssocID="{3D38A316-409D-48D6-9FB5-50CDE492D768}" presName="hierChild5" presStyleCnt="0"/>
      <dgm:spPr/>
    </dgm:pt>
    <dgm:pt modelId="{1D3CE29B-F59B-49A0-B41F-2A3FC0A73BB3}" type="pres">
      <dgm:prSet presAssocID="{7B776AD9-FF2A-4530-B192-BB171AF0F111}" presName="Name37" presStyleLbl="parChTrans1D3" presStyleIdx="5" presStyleCnt="17"/>
      <dgm:spPr/>
    </dgm:pt>
    <dgm:pt modelId="{E01D6089-5DE9-4CFF-9172-EBBB5BACCFD3}" type="pres">
      <dgm:prSet presAssocID="{A2792F4E-E43B-4C04-B82C-138304290B41}" presName="hierRoot2" presStyleCnt="0">
        <dgm:presLayoutVars>
          <dgm:hierBranch val="init"/>
        </dgm:presLayoutVars>
      </dgm:prSet>
      <dgm:spPr/>
    </dgm:pt>
    <dgm:pt modelId="{1D75EA1B-46F9-4C28-BD9D-ABF0E9B278FE}" type="pres">
      <dgm:prSet presAssocID="{A2792F4E-E43B-4C04-B82C-138304290B41}" presName="rootComposite" presStyleCnt="0"/>
      <dgm:spPr/>
    </dgm:pt>
    <dgm:pt modelId="{8B422C3D-2F7E-4A30-AD39-AC4CFC11037E}" type="pres">
      <dgm:prSet presAssocID="{A2792F4E-E43B-4C04-B82C-138304290B41}" presName="rootText" presStyleLbl="node3" presStyleIdx="5" presStyleCnt="17" custScaleX="126964" custLinFactNeighborX="-2470">
        <dgm:presLayoutVars>
          <dgm:chPref val="3"/>
        </dgm:presLayoutVars>
      </dgm:prSet>
      <dgm:spPr/>
    </dgm:pt>
    <dgm:pt modelId="{8F894C72-DCD4-4A84-BA6D-2178D7865C59}" type="pres">
      <dgm:prSet presAssocID="{A2792F4E-E43B-4C04-B82C-138304290B41}" presName="rootConnector" presStyleLbl="node3" presStyleIdx="5" presStyleCnt="17"/>
      <dgm:spPr/>
    </dgm:pt>
    <dgm:pt modelId="{20573EB8-A28D-41D1-9E8D-A79A33504E79}" type="pres">
      <dgm:prSet presAssocID="{A2792F4E-E43B-4C04-B82C-138304290B41}" presName="hierChild4" presStyleCnt="0"/>
      <dgm:spPr/>
    </dgm:pt>
    <dgm:pt modelId="{327F1117-FE0E-4A51-9491-BB3A6B34C503}" type="pres">
      <dgm:prSet presAssocID="{A2792F4E-E43B-4C04-B82C-138304290B41}" presName="hierChild5" presStyleCnt="0"/>
      <dgm:spPr/>
    </dgm:pt>
    <dgm:pt modelId="{2A39FCA7-CA0F-4BF8-B548-280B086B9E79}" type="pres">
      <dgm:prSet presAssocID="{712B8D2A-50FD-4CBF-BCF8-B290BAE02E53}" presName="Name37" presStyleLbl="parChTrans1D3" presStyleIdx="6" presStyleCnt="17"/>
      <dgm:spPr/>
    </dgm:pt>
    <dgm:pt modelId="{1C875353-05E2-4233-9E7B-E5CFC071EBC5}" type="pres">
      <dgm:prSet presAssocID="{2BEF78D2-47B9-403F-AD27-D8B3278850F7}" presName="hierRoot2" presStyleCnt="0">
        <dgm:presLayoutVars>
          <dgm:hierBranch val="init"/>
        </dgm:presLayoutVars>
      </dgm:prSet>
      <dgm:spPr/>
    </dgm:pt>
    <dgm:pt modelId="{4A525369-8E47-49CA-834D-D208661DF618}" type="pres">
      <dgm:prSet presAssocID="{2BEF78D2-47B9-403F-AD27-D8B3278850F7}" presName="rootComposite" presStyleCnt="0"/>
      <dgm:spPr/>
    </dgm:pt>
    <dgm:pt modelId="{2EEF4C41-80A1-4156-BAD1-7CC7328E77D2}" type="pres">
      <dgm:prSet presAssocID="{2BEF78D2-47B9-403F-AD27-D8B3278850F7}" presName="rootText" presStyleLbl="node3" presStyleIdx="6" presStyleCnt="17" custScaleX="126964" custLinFactNeighborX="-2470">
        <dgm:presLayoutVars>
          <dgm:chPref val="3"/>
        </dgm:presLayoutVars>
      </dgm:prSet>
      <dgm:spPr/>
    </dgm:pt>
    <dgm:pt modelId="{60AF631E-C14E-4949-B962-1E630EBF56BD}" type="pres">
      <dgm:prSet presAssocID="{2BEF78D2-47B9-403F-AD27-D8B3278850F7}" presName="rootConnector" presStyleLbl="node3" presStyleIdx="6" presStyleCnt="17"/>
      <dgm:spPr/>
    </dgm:pt>
    <dgm:pt modelId="{27662EBE-6AEF-4918-9652-8F3844D2F63E}" type="pres">
      <dgm:prSet presAssocID="{2BEF78D2-47B9-403F-AD27-D8B3278850F7}" presName="hierChild4" presStyleCnt="0"/>
      <dgm:spPr/>
    </dgm:pt>
    <dgm:pt modelId="{C44DC548-97C3-4A0F-80F3-97A1B7899D91}" type="pres">
      <dgm:prSet presAssocID="{2BEF78D2-47B9-403F-AD27-D8B3278850F7}" presName="hierChild5" presStyleCnt="0"/>
      <dgm:spPr/>
    </dgm:pt>
    <dgm:pt modelId="{8A45448C-CC3C-4CBE-BAF9-198F0591E960}" type="pres">
      <dgm:prSet presAssocID="{95AC3420-82D9-4830-857D-13D6073104C5}" presName="hierChild5" presStyleCnt="0"/>
      <dgm:spPr/>
    </dgm:pt>
    <dgm:pt modelId="{33E4E2BD-5D3B-400B-8EF6-ABA51133191A}" type="pres">
      <dgm:prSet presAssocID="{A16B2C02-F665-4CCA-98BD-E8E626A7B657}" presName="Name37" presStyleLbl="parChTrans1D2" presStyleIdx="2" presStyleCnt="5"/>
      <dgm:spPr/>
    </dgm:pt>
    <dgm:pt modelId="{6D9706B1-5C7D-42F7-B0DE-5230E4A6D205}" type="pres">
      <dgm:prSet presAssocID="{337A3D0D-5CC3-47C9-8B98-273E5BDAD883}" presName="hierRoot2" presStyleCnt="0">
        <dgm:presLayoutVars>
          <dgm:hierBranch val="init"/>
        </dgm:presLayoutVars>
      </dgm:prSet>
      <dgm:spPr/>
    </dgm:pt>
    <dgm:pt modelId="{B64347D2-B169-4CB1-A33A-42632FF73417}" type="pres">
      <dgm:prSet presAssocID="{337A3D0D-5CC3-47C9-8B98-273E5BDAD883}" presName="rootComposite" presStyleCnt="0"/>
      <dgm:spPr/>
    </dgm:pt>
    <dgm:pt modelId="{BAC16A63-2043-4FE6-9C6F-7C289606DC33}" type="pres">
      <dgm:prSet presAssocID="{337A3D0D-5CC3-47C9-8B98-273E5BDAD883}" presName="rootText" presStyleLbl="node2" presStyleIdx="2" presStyleCnt="5" custLinFactNeighborX="9295">
        <dgm:presLayoutVars>
          <dgm:chPref val="3"/>
        </dgm:presLayoutVars>
      </dgm:prSet>
      <dgm:spPr/>
    </dgm:pt>
    <dgm:pt modelId="{652B272A-FE6F-47C3-97E2-357B79C4A80C}" type="pres">
      <dgm:prSet presAssocID="{337A3D0D-5CC3-47C9-8B98-273E5BDAD883}" presName="rootConnector" presStyleLbl="node2" presStyleIdx="2" presStyleCnt="5"/>
      <dgm:spPr/>
    </dgm:pt>
    <dgm:pt modelId="{33B29DD9-5882-4290-B4D6-0D81CDB2AF6E}" type="pres">
      <dgm:prSet presAssocID="{337A3D0D-5CC3-47C9-8B98-273E5BDAD883}" presName="hierChild4" presStyleCnt="0"/>
      <dgm:spPr/>
    </dgm:pt>
    <dgm:pt modelId="{61C2E1DF-C24F-451E-BED1-79EA6D796C95}" type="pres">
      <dgm:prSet presAssocID="{414C3272-090A-4F40-B323-632086703D5D}" presName="Name37" presStyleLbl="parChTrans1D3" presStyleIdx="7" presStyleCnt="17"/>
      <dgm:spPr/>
    </dgm:pt>
    <dgm:pt modelId="{876896F8-305D-4299-BEB9-39B32A681CC5}" type="pres">
      <dgm:prSet presAssocID="{575BD675-2E3F-4D07-9860-14C03A23880A}" presName="hierRoot2" presStyleCnt="0">
        <dgm:presLayoutVars>
          <dgm:hierBranch val="init"/>
        </dgm:presLayoutVars>
      </dgm:prSet>
      <dgm:spPr/>
    </dgm:pt>
    <dgm:pt modelId="{DA70A241-3556-402F-BAF3-D2880EFF1BC8}" type="pres">
      <dgm:prSet presAssocID="{575BD675-2E3F-4D07-9860-14C03A23880A}" presName="rootComposite" presStyleCnt="0"/>
      <dgm:spPr/>
    </dgm:pt>
    <dgm:pt modelId="{F607863C-4759-409F-BF7F-69E03E9961C8}" type="pres">
      <dgm:prSet presAssocID="{575BD675-2E3F-4D07-9860-14C03A23880A}" presName="rootText" presStyleLbl="node3" presStyleIdx="7" presStyleCnt="17" custLinFactNeighborX="-186">
        <dgm:presLayoutVars>
          <dgm:chPref val="3"/>
        </dgm:presLayoutVars>
      </dgm:prSet>
      <dgm:spPr/>
    </dgm:pt>
    <dgm:pt modelId="{C3C22087-D32D-4718-BFEB-2CAD4913D871}" type="pres">
      <dgm:prSet presAssocID="{575BD675-2E3F-4D07-9860-14C03A23880A}" presName="rootConnector" presStyleLbl="node3" presStyleIdx="7" presStyleCnt="17"/>
      <dgm:spPr/>
    </dgm:pt>
    <dgm:pt modelId="{6545318A-9E39-4944-B6C7-700435973E6B}" type="pres">
      <dgm:prSet presAssocID="{575BD675-2E3F-4D07-9860-14C03A23880A}" presName="hierChild4" presStyleCnt="0"/>
      <dgm:spPr/>
    </dgm:pt>
    <dgm:pt modelId="{DAAB09DC-F90E-4925-A1F9-88648558ADD8}" type="pres">
      <dgm:prSet presAssocID="{575BD675-2E3F-4D07-9860-14C03A23880A}" presName="hierChild5" presStyleCnt="0"/>
      <dgm:spPr/>
    </dgm:pt>
    <dgm:pt modelId="{2DBB935D-6506-4F12-BA03-B2931749C6E9}" type="pres">
      <dgm:prSet presAssocID="{2228BB59-8CE2-4EE8-A27A-E65F0AF1FA85}" presName="Name37" presStyleLbl="parChTrans1D3" presStyleIdx="8" presStyleCnt="17"/>
      <dgm:spPr/>
    </dgm:pt>
    <dgm:pt modelId="{12D39A37-E949-4703-ADCE-1EFDCC96D882}" type="pres">
      <dgm:prSet presAssocID="{A40DEA04-071E-4F06-AD37-17B86AE9678F}" presName="hierRoot2" presStyleCnt="0">
        <dgm:presLayoutVars>
          <dgm:hierBranch val="init"/>
        </dgm:presLayoutVars>
      </dgm:prSet>
      <dgm:spPr/>
    </dgm:pt>
    <dgm:pt modelId="{507FED0F-D81C-43C3-A253-BC740ADF16B0}" type="pres">
      <dgm:prSet presAssocID="{A40DEA04-071E-4F06-AD37-17B86AE9678F}" presName="rootComposite" presStyleCnt="0"/>
      <dgm:spPr/>
    </dgm:pt>
    <dgm:pt modelId="{8F073FE4-8F5B-42AC-8419-26EC58B28BC2}" type="pres">
      <dgm:prSet presAssocID="{A40DEA04-071E-4F06-AD37-17B86AE9678F}" presName="rootText" presStyleLbl="node3" presStyleIdx="8" presStyleCnt="17" custLinFactNeighborX="-186">
        <dgm:presLayoutVars>
          <dgm:chPref val="3"/>
        </dgm:presLayoutVars>
      </dgm:prSet>
      <dgm:spPr/>
    </dgm:pt>
    <dgm:pt modelId="{AA3EEEE7-E143-4041-A112-80D4F01E27CB}" type="pres">
      <dgm:prSet presAssocID="{A40DEA04-071E-4F06-AD37-17B86AE9678F}" presName="rootConnector" presStyleLbl="node3" presStyleIdx="8" presStyleCnt="17"/>
      <dgm:spPr/>
    </dgm:pt>
    <dgm:pt modelId="{F290FFEB-B4C3-43F7-B515-A8CA6399D469}" type="pres">
      <dgm:prSet presAssocID="{A40DEA04-071E-4F06-AD37-17B86AE9678F}" presName="hierChild4" presStyleCnt="0"/>
      <dgm:spPr/>
    </dgm:pt>
    <dgm:pt modelId="{100120B0-AC8E-40C3-828A-F763A55919E6}" type="pres">
      <dgm:prSet presAssocID="{A40DEA04-071E-4F06-AD37-17B86AE9678F}" presName="hierChild5" presStyleCnt="0"/>
      <dgm:spPr/>
    </dgm:pt>
    <dgm:pt modelId="{9C56CD57-026D-4D8A-9F78-F6A993402BEC}" type="pres">
      <dgm:prSet presAssocID="{157C38DC-42D1-41CF-95B5-7BC6E4B063DA}" presName="Name37" presStyleLbl="parChTrans1D3" presStyleIdx="9" presStyleCnt="17"/>
      <dgm:spPr/>
    </dgm:pt>
    <dgm:pt modelId="{DFD49001-33B7-4F29-ACDF-A7CE7F64E992}" type="pres">
      <dgm:prSet presAssocID="{9F8DC9DA-16E4-4503-A56F-3206498C0879}" presName="hierRoot2" presStyleCnt="0">
        <dgm:presLayoutVars>
          <dgm:hierBranch val="init"/>
        </dgm:presLayoutVars>
      </dgm:prSet>
      <dgm:spPr/>
    </dgm:pt>
    <dgm:pt modelId="{1A625E75-8855-4B2A-8A01-6997DEA04C97}" type="pres">
      <dgm:prSet presAssocID="{9F8DC9DA-16E4-4503-A56F-3206498C0879}" presName="rootComposite" presStyleCnt="0"/>
      <dgm:spPr/>
    </dgm:pt>
    <dgm:pt modelId="{B86A9A2F-7303-4934-8F27-ED4D43C968F5}" type="pres">
      <dgm:prSet presAssocID="{9F8DC9DA-16E4-4503-A56F-3206498C0879}" presName="rootText" presStyleLbl="node3" presStyleIdx="9" presStyleCnt="17" custLinFactNeighborX="-186">
        <dgm:presLayoutVars>
          <dgm:chPref val="3"/>
        </dgm:presLayoutVars>
      </dgm:prSet>
      <dgm:spPr/>
    </dgm:pt>
    <dgm:pt modelId="{581EFE9B-CE8F-4E23-B7ED-59976AB6489D}" type="pres">
      <dgm:prSet presAssocID="{9F8DC9DA-16E4-4503-A56F-3206498C0879}" presName="rootConnector" presStyleLbl="node3" presStyleIdx="9" presStyleCnt="17"/>
      <dgm:spPr/>
    </dgm:pt>
    <dgm:pt modelId="{35732ED1-14E1-4BE1-BC66-549682A18EA0}" type="pres">
      <dgm:prSet presAssocID="{9F8DC9DA-16E4-4503-A56F-3206498C0879}" presName="hierChild4" presStyleCnt="0"/>
      <dgm:spPr/>
    </dgm:pt>
    <dgm:pt modelId="{B5F4F89F-6E9D-42E1-B587-0436713CD6F2}" type="pres">
      <dgm:prSet presAssocID="{9F8DC9DA-16E4-4503-A56F-3206498C0879}" presName="hierChild5" presStyleCnt="0"/>
      <dgm:spPr/>
    </dgm:pt>
    <dgm:pt modelId="{AE8689F3-4255-46DE-9FDB-D043AC5E184E}" type="pres">
      <dgm:prSet presAssocID="{337A3D0D-5CC3-47C9-8B98-273E5BDAD883}" presName="hierChild5" presStyleCnt="0"/>
      <dgm:spPr/>
    </dgm:pt>
    <dgm:pt modelId="{52D541B5-1315-495E-A20B-BC2CB9013577}" type="pres">
      <dgm:prSet presAssocID="{54406EF6-43C9-410A-AD97-E0BB20D80B26}" presName="Name37" presStyleLbl="parChTrans1D2" presStyleIdx="3" presStyleCnt="5"/>
      <dgm:spPr/>
    </dgm:pt>
    <dgm:pt modelId="{4FBC3EF9-F7F0-4B92-B0F5-82E813866972}" type="pres">
      <dgm:prSet presAssocID="{2878D0E0-9ADC-4362-843C-61B0EA555515}" presName="hierRoot2" presStyleCnt="0">
        <dgm:presLayoutVars>
          <dgm:hierBranch val="init"/>
        </dgm:presLayoutVars>
      </dgm:prSet>
      <dgm:spPr/>
    </dgm:pt>
    <dgm:pt modelId="{37D040A4-5454-4514-887D-A3D4CCB18F96}" type="pres">
      <dgm:prSet presAssocID="{2878D0E0-9ADC-4362-843C-61B0EA555515}" presName="rootComposite" presStyleCnt="0"/>
      <dgm:spPr/>
    </dgm:pt>
    <dgm:pt modelId="{323818B7-EC7B-4627-B7CB-802BE29A7325}" type="pres">
      <dgm:prSet presAssocID="{2878D0E0-9ADC-4362-843C-61B0EA555515}" presName="rootText" presStyleLbl="node2" presStyleIdx="3" presStyleCnt="5" custScaleX="132963" custLinFactNeighborX="14780">
        <dgm:presLayoutVars>
          <dgm:chPref val="3"/>
        </dgm:presLayoutVars>
      </dgm:prSet>
      <dgm:spPr/>
    </dgm:pt>
    <dgm:pt modelId="{4984D5C5-FCC8-4BA0-819E-1B67D94321D8}" type="pres">
      <dgm:prSet presAssocID="{2878D0E0-9ADC-4362-843C-61B0EA555515}" presName="rootConnector" presStyleLbl="node2" presStyleIdx="3" presStyleCnt="5"/>
      <dgm:spPr/>
    </dgm:pt>
    <dgm:pt modelId="{BD1AF7AD-9402-44FA-BE24-D5672CBCB1C5}" type="pres">
      <dgm:prSet presAssocID="{2878D0E0-9ADC-4362-843C-61B0EA555515}" presName="hierChild4" presStyleCnt="0"/>
      <dgm:spPr/>
    </dgm:pt>
    <dgm:pt modelId="{8B50D098-7BBC-4817-8CD1-BF893C3DDA99}" type="pres">
      <dgm:prSet presAssocID="{6DAD185C-EF99-4824-8737-C3684632B642}" presName="Name37" presStyleLbl="parChTrans1D3" presStyleIdx="10" presStyleCnt="17"/>
      <dgm:spPr/>
    </dgm:pt>
    <dgm:pt modelId="{5A6921E8-B5DA-43FA-8876-E054853AFC47}" type="pres">
      <dgm:prSet presAssocID="{B0FF56BA-8FF3-4C24-AAD0-6017FBA20D38}" presName="hierRoot2" presStyleCnt="0">
        <dgm:presLayoutVars>
          <dgm:hierBranch val="init"/>
        </dgm:presLayoutVars>
      </dgm:prSet>
      <dgm:spPr/>
    </dgm:pt>
    <dgm:pt modelId="{F827C571-8DCB-4507-A7CB-48697AADFCAF}" type="pres">
      <dgm:prSet presAssocID="{B0FF56BA-8FF3-4C24-AAD0-6017FBA20D38}" presName="rootComposite" presStyleCnt="0"/>
      <dgm:spPr/>
    </dgm:pt>
    <dgm:pt modelId="{E4B86266-5F38-4439-9B68-2C360CAD0430}" type="pres">
      <dgm:prSet presAssocID="{B0FF56BA-8FF3-4C24-AAD0-6017FBA20D38}" presName="rootText" presStyleLbl="node3" presStyleIdx="10" presStyleCnt="17" custScaleX="151323">
        <dgm:presLayoutVars>
          <dgm:chPref val="3"/>
        </dgm:presLayoutVars>
      </dgm:prSet>
      <dgm:spPr/>
    </dgm:pt>
    <dgm:pt modelId="{E2AF06A3-449A-4C4E-B7E3-F23236B2465B}" type="pres">
      <dgm:prSet presAssocID="{B0FF56BA-8FF3-4C24-AAD0-6017FBA20D38}" presName="rootConnector" presStyleLbl="node3" presStyleIdx="10" presStyleCnt="17"/>
      <dgm:spPr/>
    </dgm:pt>
    <dgm:pt modelId="{DA644512-54B1-414D-AB5B-0280093F8E5A}" type="pres">
      <dgm:prSet presAssocID="{B0FF56BA-8FF3-4C24-AAD0-6017FBA20D38}" presName="hierChild4" presStyleCnt="0"/>
      <dgm:spPr/>
    </dgm:pt>
    <dgm:pt modelId="{9C5E2FAA-3E74-45F4-BE26-DB3E7B0E2AC9}" type="pres">
      <dgm:prSet presAssocID="{B0FF56BA-8FF3-4C24-AAD0-6017FBA20D38}" presName="hierChild5" presStyleCnt="0"/>
      <dgm:spPr/>
    </dgm:pt>
    <dgm:pt modelId="{50AE3EB1-C2B2-4656-A787-86B8C07169E2}" type="pres">
      <dgm:prSet presAssocID="{4A75A3CB-3057-4814-866D-3FCD3D80C258}" presName="Name37" presStyleLbl="parChTrans1D3" presStyleIdx="11" presStyleCnt="17"/>
      <dgm:spPr/>
    </dgm:pt>
    <dgm:pt modelId="{8A77060C-CB25-4D76-9B57-1F1355D64CFA}" type="pres">
      <dgm:prSet presAssocID="{2350ED5D-42D2-4937-801F-2712B488AE5C}" presName="hierRoot2" presStyleCnt="0">
        <dgm:presLayoutVars>
          <dgm:hierBranch val="init"/>
        </dgm:presLayoutVars>
      </dgm:prSet>
      <dgm:spPr/>
    </dgm:pt>
    <dgm:pt modelId="{E161FA45-D89F-477D-9507-8426F8AAB1B9}" type="pres">
      <dgm:prSet presAssocID="{2350ED5D-42D2-4937-801F-2712B488AE5C}" presName="rootComposite" presStyleCnt="0"/>
      <dgm:spPr/>
    </dgm:pt>
    <dgm:pt modelId="{7C22AE27-4552-43FC-B5A0-20300901FC5F}" type="pres">
      <dgm:prSet presAssocID="{2350ED5D-42D2-4937-801F-2712B488AE5C}" presName="rootText" presStyleLbl="node3" presStyleIdx="11" presStyleCnt="17" custScaleX="151323">
        <dgm:presLayoutVars>
          <dgm:chPref val="3"/>
        </dgm:presLayoutVars>
      </dgm:prSet>
      <dgm:spPr/>
    </dgm:pt>
    <dgm:pt modelId="{F0EDFBCA-943A-479F-89E7-C8DF8A33DCD7}" type="pres">
      <dgm:prSet presAssocID="{2350ED5D-42D2-4937-801F-2712B488AE5C}" presName="rootConnector" presStyleLbl="node3" presStyleIdx="11" presStyleCnt="17"/>
      <dgm:spPr/>
    </dgm:pt>
    <dgm:pt modelId="{7AD372A4-D101-46B5-B71C-6AF0DD8FB2A8}" type="pres">
      <dgm:prSet presAssocID="{2350ED5D-42D2-4937-801F-2712B488AE5C}" presName="hierChild4" presStyleCnt="0"/>
      <dgm:spPr/>
    </dgm:pt>
    <dgm:pt modelId="{755B61F3-2A35-4719-A0B4-FA1762AFF34E}" type="pres">
      <dgm:prSet presAssocID="{2350ED5D-42D2-4937-801F-2712B488AE5C}" presName="hierChild5" presStyleCnt="0"/>
      <dgm:spPr/>
    </dgm:pt>
    <dgm:pt modelId="{7D1D36F5-4554-4945-9D1B-14709676FA30}" type="pres">
      <dgm:prSet presAssocID="{0FAEC880-A1CE-46C3-A4D0-2E7194DAEE1F}" presName="Name37" presStyleLbl="parChTrans1D3" presStyleIdx="12" presStyleCnt="17"/>
      <dgm:spPr/>
    </dgm:pt>
    <dgm:pt modelId="{B74CCAFF-AECD-4988-87BF-C505C51CA243}" type="pres">
      <dgm:prSet presAssocID="{D083E785-2C19-4E97-8C9A-255797F1DE77}" presName="hierRoot2" presStyleCnt="0">
        <dgm:presLayoutVars>
          <dgm:hierBranch val="init"/>
        </dgm:presLayoutVars>
      </dgm:prSet>
      <dgm:spPr/>
    </dgm:pt>
    <dgm:pt modelId="{F0DA890F-3652-4040-BCE2-B4EC793CCD74}" type="pres">
      <dgm:prSet presAssocID="{D083E785-2C19-4E97-8C9A-255797F1DE77}" presName="rootComposite" presStyleCnt="0"/>
      <dgm:spPr/>
    </dgm:pt>
    <dgm:pt modelId="{3D1B7A77-269E-4EC2-AEB8-D8B64A4C61E6}" type="pres">
      <dgm:prSet presAssocID="{D083E785-2C19-4E97-8C9A-255797F1DE77}" presName="rootText" presStyleLbl="node3" presStyleIdx="12" presStyleCnt="17" custScaleX="151323">
        <dgm:presLayoutVars>
          <dgm:chPref val="3"/>
        </dgm:presLayoutVars>
      </dgm:prSet>
      <dgm:spPr/>
    </dgm:pt>
    <dgm:pt modelId="{97CBF184-5A2D-4742-9B18-75641EDE1409}" type="pres">
      <dgm:prSet presAssocID="{D083E785-2C19-4E97-8C9A-255797F1DE77}" presName="rootConnector" presStyleLbl="node3" presStyleIdx="12" presStyleCnt="17"/>
      <dgm:spPr/>
    </dgm:pt>
    <dgm:pt modelId="{85A350B5-9519-4455-B2AF-98E6B47B5815}" type="pres">
      <dgm:prSet presAssocID="{D083E785-2C19-4E97-8C9A-255797F1DE77}" presName="hierChild4" presStyleCnt="0"/>
      <dgm:spPr/>
    </dgm:pt>
    <dgm:pt modelId="{AB92F81B-3194-4BDD-B092-BD9E9A278418}" type="pres">
      <dgm:prSet presAssocID="{D083E785-2C19-4E97-8C9A-255797F1DE77}" presName="hierChild5" presStyleCnt="0"/>
      <dgm:spPr/>
    </dgm:pt>
    <dgm:pt modelId="{F6865889-5743-4EAA-AAA0-9DA598FAC4DD}" type="pres">
      <dgm:prSet presAssocID="{F0600F3F-5A65-40FF-9677-D67AE4C20859}" presName="Name37" presStyleLbl="parChTrans1D3" presStyleIdx="13" presStyleCnt="17"/>
      <dgm:spPr/>
    </dgm:pt>
    <dgm:pt modelId="{8573D465-3548-47BE-91F5-79731F625E78}" type="pres">
      <dgm:prSet presAssocID="{291A9698-16B7-45AC-8E71-041B68317141}" presName="hierRoot2" presStyleCnt="0">
        <dgm:presLayoutVars>
          <dgm:hierBranch val="init"/>
        </dgm:presLayoutVars>
      </dgm:prSet>
      <dgm:spPr/>
    </dgm:pt>
    <dgm:pt modelId="{421E38A6-886E-46F8-B859-4A3B110E3D09}" type="pres">
      <dgm:prSet presAssocID="{291A9698-16B7-45AC-8E71-041B68317141}" presName="rootComposite" presStyleCnt="0"/>
      <dgm:spPr/>
    </dgm:pt>
    <dgm:pt modelId="{42F07F84-1114-446E-9904-DAF8A6170985}" type="pres">
      <dgm:prSet presAssocID="{291A9698-16B7-45AC-8E71-041B68317141}" presName="rootText" presStyleLbl="node3" presStyleIdx="13" presStyleCnt="17" custScaleX="151323">
        <dgm:presLayoutVars>
          <dgm:chPref val="3"/>
        </dgm:presLayoutVars>
      </dgm:prSet>
      <dgm:spPr/>
    </dgm:pt>
    <dgm:pt modelId="{B72CFA40-17D8-47EA-BA94-E957ADD3E5A6}" type="pres">
      <dgm:prSet presAssocID="{291A9698-16B7-45AC-8E71-041B68317141}" presName="rootConnector" presStyleLbl="node3" presStyleIdx="13" presStyleCnt="17"/>
      <dgm:spPr/>
    </dgm:pt>
    <dgm:pt modelId="{B9F82E34-20E9-46E4-86E9-537DA40F4A05}" type="pres">
      <dgm:prSet presAssocID="{291A9698-16B7-45AC-8E71-041B68317141}" presName="hierChild4" presStyleCnt="0"/>
      <dgm:spPr/>
    </dgm:pt>
    <dgm:pt modelId="{40958B7E-C955-4411-8F71-66B41CD43D94}" type="pres">
      <dgm:prSet presAssocID="{291A9698-16B7-45AC-8E71-041B68317141}" presName="hierChild5" presStyleCnt="0"/>
      <dgm:spPr/>
    </dgm:pt>
    <dgm:pt modelId="{36EDA4E4-E726-4148-96B4-F53A98EC409D}" type="pres">
      <dgm:prSet presAssocID="{2878D0E0-9ADC-4362-843C-61B0EA555515}" presName="hierChild5" presStyleCnt="0"/>
      <dgm:spPr/>
    </dgm:pt>
    <dgm:pt modelId="{A31897F5-2A9E-4DAE-83AD-9FFE74B87FCF}" type="pres">
      <dgm:prSet presAssocID="{0B0B0062-7987-40BC-AA02-15020894BA0B}" presName="Name37" presStyleLbl="parChTrans1D2" presStyleIdx="4" presStyleCnt="5"/>
      <dgm:spPr/>
    </dgm:pt>
    <dgm:pt modelId="{A8E5D9D5-7496-407D-9B5B-A0C0C1335767}" type="pres">
      <dgm:prSet presAssocID="{3174BFA3-0A80-45E9-A069-80994FD33683}" presName="hierRoot2" presStyleCnt="0">
        <dgm:presLayoutVars>
          <dgm:hierBranch val="init"/>
        </dgm:presLayoutVars>
      </dgm:prSet>
      <dgm:spPr/>
    </dgm:pt>
    <dgm:pt modelId="{5D062E6F-2CDC-4981-8730-CEAEDC21A1D3}" type="pres">
      <dgm:prSet presAssocID="{3174BFA3-0A80-45E9-A069-80994FD33683}" presName="rootComposite" presStyleCnt="0"/>
      <dgm:spPr/>
    </dgm:pt>
    <dgm:pt modelId="{2AD564CD-0EB6-4EDA-909E-7DCE8D67F8D9}" type="pres">
      <dgm:prSet presAssocID="{3174BFA3-0A80-45E9-A069-80994FD33683}" presName="rootText" presStyleLbl="node2" presStyleIdx="4" presStyleCnt="5" custScaleX="140850" custLinFactNeighborX="17821">
        <dgm:presLayoutVars>
          <dgm:chPref val="3"/>
        </dgm:presLayoutVars>
      </dgm:prSet>
      <dgm:spPr/>
    </dgm:pt>
    <dgm:pt modelId="{35A916D9-A176-4C93-A277-B4802477A845}" type="pres">
      <dgm:prSet presAssocID="{3174BFA3-0A80-45E9-A069-80994FD33683}" presName="rootConnector" presStyleLbl="node2" presStyleIdx="4" presStyleCnt="5"/>
      <dgm:spPr/>
    </dgm:pt>
    <dgm:pt modelId="{D09CB4CD-8DD2-4635-AA7B-9634F5A8FB70}" type="pres">
      <dgm:prSet presAssocID="{3174BFA3-0A80-45E9-A069-80994FD33683}" presName="hierChild4" presStyleCnt="0"/>
      <dgm:spPr/>
    </dgm:pt>
    <dgm:pt modelId="{6C988BA7-F46D-4C8E-AFBC-87A7E890F64B}" type="pres">
      <dgm:prSet presAssocID="{B7396667-5AD7-462A-88B2-AA60D8322B69}" presName="Name37" presStyleLbl="parChTrans1D3" presStyleIdx="14" presStyleCnt="17"/>
      <dgm:spPr/>
    </dgm:pt>
    <dgm:pt modelId="{1B76BC9E-4127-4618-AC9F-C417E12FD619}" type="pres">
      <dgm:prSet presAssocID="{4AA7461B-EB96-4C2A-8F89-7DF63FA9E1B4}" presName="hierRoot2" presStyleCnt="0">
        <dgm:presLayoutVars>
          <dgm:hierBranch val="init"/>
        </dgm:presLayoutVars>
      </dgm:prSet>
      <dgm:spPr/>
    </dgm:pt>
    <dgm:pt modelId="{D70A10AD-5086-4440-8192-BF517D57627A}" type="pres">
      <dgm:prSet presAssocID="{4AA7461B-EB96-4C2A-8F89-7DF63FA9E1B4}" presName="rootComposite" presStyleCnt="0"/>
      <dgm:spPr/>
    </dgm:pt>
    <dgm:pt modelId="{2FC617E7-ECCE-4570-8014-CCAA4E6ADD49}" type="pres">
      <dgm:prSet presAssocID="{4AA7461B-EB96-4C2A-8F89-7DF63FA9E1B4}" presName="rootText" presStyleLbl="node3" presStyleIdx="14" presStyleCnt="17" custScaleX="142003" custLinFactNeighborX="10087">
        <dgm:presLayoutVars>
          <dgm:chPref val="3"/>
        </dgm:presLayoutVars>
      </dgm:prSet>
      <dgm:spPr/>
    </dgm:pt>
    <dgm:pt modelId="{F3E501BA-5145-43D9-A191-F5450ADA9D91}" type="pres">
      <dgm:prSet presAssocID="{4AA7461B-EB96-4C2A-8F89-7DF63FA9E1B4}" presName="rootConnector" presStyleLbl="node3" presStyleIdx="14" presStyleCnt="17"/>
      <dgm:spPr/>
    </dgm:pt>
    <dgm:pt modelId="{61566D81-177F-4544-92D8-5B3E68AB2D61}" type="pres">
      <dgm:prSet presAssocID="{4AA7461B-EB96-4C2A-8F89-7DF63FA9E1B4}" presName="hierChild4" presStyleCnt="0"/>
      <dgm:spPr/>
    </dgm:pt>
    <dgm:pt modelId="{6091D30B-DE31-42AB-877F-74CCB308E195}" type="pres">
      <dgm:prSet presAssocID="{4AA7461B-EB96-4C2A-8F89-7DF63FA9E1B4}" presName="hierChild5" presStyleCnt="0"/>
      <dgm:spPr/>
    </dgm:pt>
    <dgm:pt modelId="{841EA386-C29B-4397-BB6F-222DBE2EBE9E}" type="pres">
      <dgm:prSet presAssocID="{FF9F099C-D5AB-44D1-A272-906EF683E5C9}" presName="Name37" presStyleLbl="parChTrans1D3" presStyleIdx="15" presStyleCnt="17"/>
      <dgm:spPr/>
    </dgm:pt>
    <dgm:pt modelId="{C7945CB1-BD63-4428-8153-8DCC3A3CC9C8}" type="pres">
      <dgm:prSet presAssocID="{BE5F856C-8F89-457E-8BD3-921F90505501}" presName="hierRoot2" presStyleCnt="0">
        <dgm:presLayoutVars>
          <dgm:hierBranch val="init"/>
        </dgm:presLayoutVars>
      </dgm:prSet>
      <dgm:spPr/>
    </dgm:pt>
    <dgm:pt modelId="{FD7A201D-F7C1-448C-ABC5-50BAD29196E5}" type="pres">
      <dgm:prSet presAssocID="{BE5F856C-8F89-457E-8BD3-921F90505501}" presName="rootComposite" presStyleCnt="0"/>
      <dgm:spPr/>
    </dgm:pt>
    <dgm:pt modelId="{805E1540-F88A-4E0C-8CB8-52D901512692}" type="pres">
      <dgm:prSet presAssocID="{BE5F856C-8F89-457E-8BD3-921F90505501}" presName="rootText" presStyleLbl="node3" presStyleIdx="15" presStyleCnt="17" custScaleX="145229" custLinFactNeighborX="10087">
        <dgm:presLayoutVars>
          <dgm:chPref val="3"/>
        </dgm:presLayoutVars>
      </dgm:prSet>
      <dgm:spPr/>
    </dgm:pt>
    <dgm:pt modelId="{CF981B50-215B-49D7-BD6C-45D32ADC69E5}" type="pres">
      <dgm:prSet presAssocID="{BE5F856C-8F89-457E-8BD3-921F90505501}" presName="rootConnector" presStyleLbl="node3" presStyleIdx="15" presStyleCnt="17"/>
      <dgm:spPr/>
    </dgm:pt>
    <dgm:pt modelId="{5A8E86C2-FB89-4FCA-98BC-6D877D73F310}" type="pres">
      <dgm:prSet presAssocID="{BE5F856C-8F89-457E-8BD3-921F90505501}" presName="hierChild4" presStyleCnt="0"/>
      <dgm:spPr/>
    </dgm:pt>
    <dgm:pt modelId="{5F8DDA40-DC4B-45F7-AA9E-38F34C7356D7}" type="pres">
      <dgm:prSet presAssocID="{BE5F856C-8F89-457E-8BD3-921F90505501}" presName="hierChild5" presStyleCnt="0"/>
      <dgm:spPr/>
    </dgm:pt>
    <dgm:pt modelId="{87F91312-30B1-42F2-8F1C-C09E797A6CDE}" type="pres">
      <dgm:prSet presAssocID="{0DE22780-BE04-40F8-A32A-039E752CDA14}" presName="Name37" presStyleLbl="parChTrans1D3" presStyleIdx="16" presStyleCnt="17"/>
      <dgm:spPr/>
    </dgm:pt>
    <dgm:pt modelId="{39CCBBEC-989F-44A4-A961-D71A246CAC18}" type="pres">
      <dgm:prSet presAssocID="{DF3A6194-ABBF-425A-B5B1-9138C450971C}" presName="hierRoot2" presStyleCnt="0">
        <dgm:presLayoutVars>
          <dgm:hierBranch val="init"/>
        </dgm:presLayoutVars>
      </dgm:prSet>
      <dgm:spPr/>
    </dgm:pt>
    <dgm:pt modelId="{E5B579FD-2B77-42D9-8A42-DFDB97C2B8F6}" type="pres">
      <dgm:prSet presAssocID="{DF3A6194-ABBF-425A-B5B1-9138C450971C}" presName="rootComposite" presStyleCnt="0"/>
      <dgm:spPr/>
    </dgm:pt>
    <dgm:pt modelId="{CEC63C6D-4B73-46A0-A84A-36512B5D87E9}" type="pres">
      <dgm:prSet presAssocID="{DF3A6194-ABBF-425A-B5B1-9138C450971C}" presName="rootText" presStyleLbl="node3" presStyleIdx="16" presStyleCnt="17" custScaleX="138681" custLinFactNeighborX="10087">
        <dgm:presLayoutVars>
          <dgm:chPref val="3"/>
        </dgm:presLayoutVars>
      </dgm:prSet>
      <dgm:spPr/>
    </dgm:pt>
    <dgm:pt modelId="{4D05F7DE-24E1-4C58-B6D6-00867530EFAB}" type="pres">
      <dgm:prSet presAssocID="{DF3A6194-ABBF-425A-B5B1-9138C450971C}" presName="rootConnector" presStyleLbl="node3" presStyleIdx="16" presStyleCnt="17"/>
      <dgm:spPr/>
    </dgm:pt>
    <dgm:pt modelId="{03901830-2429-499D-B186-3C69EA2A746D}" type="pres">
      <dgm:prSet presAssocID="{DF3A6194-ABBF-425A-B5B1-9138C450971C}" presName="hierChild4" presStyleCnt="0"/>
      <dgm:spPr/>
    </dgm:pt>
    <dgm:pt modelId="{D3F1ED73-6D55-44ED-B0FC-9EA4FAC41DEC}" type="pres">
      <dgm:prSet presAssocID="{DF3A6194-ABBF-425A-B5B1-9138C450971C}" presName="hierChild5" presStyleCnt="0"/>
      <dgm:spPr/>
    </dgm:pt>
    <dgm:pt modelId="{3EDA940A-0386-425C-8E32-205EDE04EB4B}" type="pres">
      <dgm:prSet presAssocID="{3174BFA3-0A80-45E9-A069-80994FD33683}" presName="hierChild5" presStyleCnt="0"/>
      <dgm:spPr/>
    </dgm:pt>
    <dgm:pt modelId="{7C637EED-7477-44BA-8443-F8BCA9B5BF44}" type="pres">
      <dgm:prSet presAssocID="{1B4B4492-9797-4E02-895B-2056F9EB61F1}" presName="hierChild3" presStyleCnt="0"/>
      <dgm:spPr/>
    </dgm:pt>
  </dgm:ptLst>
  <dgm:cxnLst>
    <dgm:cxn modelId="{336C8500-F2BA-4A02-B7AC-ABFD9C6D8A25}" type="presOf" srcId="{2878D0E0-9ADC-4362-843C-61B0EA555515}" destId="{323818B7-EC7B-4627-B7CB-802BE29A7325}" srcOrd="0" destOrd="0" presId="urn:microsoft.com/office/officeart/2005/8/layout/orgChart1"/>
    <dgm:cxn modelId="{E4462C03-1183-49EC-945D-6BF495F07558}" srcId="{337A3D0D-5CC3-47C9-8B98-273E5BDAD883}" destId="{A40DEA04-071E-4F06-AD37-17B86AE9678F}" srcOrd="1" destOrd="0" parTransId="{2228BB59-8CE2-4EE8-A27A-E65F0AF1FA85}" sibTransId="{AFE62162-DE09-4774-B7B6-2E5D86E78EB4}"/>
    <dgm:cxn modelId="{92C73107-F23F-4E00-9C8E-B2148FAF3FED}" type="presOf" srcId="{D65B5B53-3A5C-4473-B9C8-BBA2162E8DA4}" destId="{C58ECA19-CA99-4BAA-8DDB-5E347D46CF76}" srcOrd="0" destOrd="0" presId="urn:microsoft.com/office/officeart/2005/8/layout/orgChart1"/>
    <dgm:cxn modelId="{6C423507-B944-4345-9B52-EE737E6CA16F}" type="presOf" srcId="{18128CD4-9521-4493-A000-D3D9B0EA326C}" destId="{535E98F2-7275-4B29-B64C-BAAD3B6B750F}" srcOrd="0" destOrd="0" presId="urn:microsoft.com/office/officeart/2005/8/layout/orgChart1"/>
    <dgm:cxn modelId="{D8A3490A-6825-4238-AD3B-C1674641F7D7}" srcId="{95AC3420-82D9-4830-857D-13D6073104C5}" destId="{2BEF78D2-47B9-403F-AD27-D8B3278850F7}" srcOrd="3" destOrd="0" parTransId="{712B8D2A-50FD-4CBF-BCF8-B290BAE02E53}" sibTransId="{6B091C47-33AD-4524-8A5C-D4546782D69F}"/>
    <dgm:cxn modelId="{52BA540B-E0FE-49E9-9EF6-D8B0E6A6A698}" type="presOf" srcId="{0357790C-C9F8-40C6-937E-95CBA577C9DB}" destId="{84854375-973E-4741-8EDB-2AEEEC0F0DFD}" srcOrd="0" destOrd="0" presId="urn:microsoft.com/office/officeart/2005/8/layout/orgChart1"/>
    <dgm:cxn modelId="{CC03F00E-AC80-40FD-9802-A77E59320872}" type="presOf" srcId="{4A75A3CB-3057-4814-866D-3FCD3D80C258}" destId="{50AE3EB1-C2B2-4656-A787-86B8C07169E2}" srcOrd="0" destOrd="0" presId="urn:microsoft.com/office/officeart/2005/8/layout/orgChart1"/>
    <dgm:cxn modelId="{C07A470F-CCD5-4C34-B564-16489BC0542C}" type="presOf" srcId="{B0FF56BA-8FF3-4C24-AAD0-6017FBA20D38}" destId="{E2AF06A3-449A-4C4E-B7E3-F23236B2465B}" srcOrd="1" destOrd="0" presId="urn:microsoft.com/office/officeart/2005/8/layout/orgChart1"/>
    <dgm:cxn modelId="{4F5A900F-DF7F-4169-9BCB-DBF4B6FF017F}" type="presOf" srcId="{CADD25F3-9B0F-469E-8FC4-5366C6F10F01}" destId="{EE1BFDF7-40D7-4A04-9C7C-F93BF3120F1B}" srcOrd="0" destOrd="0" presId="urn:microsoft.com/office/officeart/2005/8/layout/orgChart1"/>
    <dgm:cxn modelId="{39C01613-66F3-4962-8BA2-7C44B8B6EB52}" type="presOf" srcId="{8BC7FC93-1D57-485A-8CF6-4E03A831A915}" destId="{AACDB553-316A-4C58-8E28-5FBB9B935BB1}" srcOrd="1" destOrd="0" presId="urn:microsoft.com/office/officeart/2005/8/layout/orgChart1"/>
    <dgm:cxn modelId="{1564C815-AEA8-4803-92AF-1F25630D85F0}" type="presOf" srcId="{A64BD2E9-E0AA-44FC-B133-3764EFD0BE70}" destId="{C73676A7-7518-4442-AE7A-248308044CC1}" srcOrd="0" destOrd="0" presId="urn:microsoft.com/office/officeart/2005/8/layout/orgChart1"/>
    <dgm:cxn modelId="{ED598816-99BE-4CF8-B344-318738CA3C4D}" type="presOf" srcId="{95AC3420-82D9-4830-857D-13D6073104C5}" destId="{74A9E379-ABDB-4BA6-9921-E64B35EDEFC3}" srcOrd="1" destOrd="0" presId="urn:microsoft.com/office/officeart/2005/8/layout/orgChart1"/>
    <dgm:cxn modelId="{CB11B517-5E2D-43B1-A9DB-5D48FAC7CAF2}" type="presOf" srcId="{1B4B4492-9797-4E02-895B-2056F9EB61F1}" destId="{A24D4B6D-B296-4089-B7D9-1B082CCE8BDF}" srcOrd="1" destOrd="0" presId="urn:microsoft.com/office/officeart/2005/8/layout/orgChart1"/>
    <dgm:cxn modelId="{990E1D18-BD9B-47FF-A0F4-1401EEC15A85}" type="presOf" srcId="{575BD675-2E3F-4D07-9860-14C03A23880A}" destId="{C3C22087-D32D-4718-BFEB-2CAD4913D871}" srcOrd="1" destOrd="0" presId="urn:microsoft.com/office/officeart/2005/8/layout/orgChart1"/>
    <dgm:cxn modelId="{E617C018-DDE7-4112-8900-23ED31F1A181}" type="presOf" srcId="{291A9698-16B7-45AC-8E71-041B68317141}" destId="{42F07F84-1114-446E-9904-DAF8A6170985}" srcOrd="0" destOrd="0" presId="urn:microsoft.com/office/officeart/2005/8/layout/orgChart1"/>
    <dgm:cxn modelId="{B775EF1A-93A5-4DC3-8357-71A1A6ACDF98}" srcId="{1B4B4492-9797-4E02-895B-2056F9EB61F1}" destId="{2878D0E0-9ADC-4362-843C-61B0EA555515}" srcOrd="3" destOrd="0" parTransId="{54406EF6-43C9-410A-AD97-E0BB20D80B26}" sibTransId="{685DFB05-EEDE-4960-A269-AEBFA21ECB85}"/>
    <dgm:cxn modelId="{52B41620-BB49-4D1A-8B87-236829F1BD1D}" type="presOf" srcId="{0B0B0062-7987-40BC-AA02-15020894BA0B}" destId="{A31897F5-2A9E-4DAE-83AD-9FFE74B87FCF}" srcOrd="0" destOrd="0" presId="urn:microsoft.com/office/officeart/2005/8/layout/orgChart1"/>
    <dgm:cxn modelId="{074A1321-23D0-4D41-84F4-04942BEA339B}" type="presOf" srcId="{B38F0DBA-9885-45F0-9FFB-AFEB3DD95262}" destId="{7051EC9E-8787-474B-8DC5-B5DEEFCCFA08}" srcOrd="1" destOrd="0" presId="urn:microsoft.com/office/officeart/2005/8/layout/orgChart1"/>
    <dgm:cxn modelId="{53FE7322-5989-42C7-91CC-F7678D0323C1}" srcId="{1B4B4492-9797-4E02-895B-2056F9EB61F1}" destId="{3174BFA3-0A80-45E9-A069-80994FD33683}" srcOrd="4" destOrd="0" parTransId="{0B0B0062-7987-40BC-AA02-15020894BA0B}" sibTransId="{391D974F-C560-4B1D-9462-A89B37926E23}"/>
    <dgm:cxn modelId="{71117A25-4288-40C4-B5A9-21207134CF61}" type="presOf" srcId="{B7396667-5AD7-462A-88B2-AA60D8322B69}" destId="{6C988BA7-F46D-4C8E-AFBC-87A7E890F64B}" srcOrd="0" destOrd="0" presId="urn:microsoft.com/office/officeart/2005/8/layout/orgChart1"/>
    <dgm:cxn modelId="{109E6526-74A4-4FA7-A363-E0901DF7CCBC}" type="presOf" srcId="{FF9F099C-D5AB-44D1-A272-906EF683E5C9}" destId="{841EA386-C29B-4397-BB6F-222DBE2EBE9E}" srcOrd="0" destOrd="0" presId="urn:microsoft.com/office/officeart/2005/8/layout/orgChart1"/>
    <dgm:cxn modelId="{B5D81827-695D-413D-BC97-692783449A1C}" type="presOf" srcId="{0B3F851D-70AC-41FA-8CEA-5745C570011E}" destId="{4E09AF26-4C67-4DF1-A40A-FEEC7D056705}" srcOrd="0" destOrd="0" presId="urn:microsoft.com/office/officeart/2005/8/layout/orgChart1"/>
    <dgm:cxn modelId="{652EE430-75F0-4810-A480-D89B7509FE2D}" srcId="{3174BFA3-0A80-45E9-A069-80994FD33683}" destId="{4AA7461B-EB96-4C2A-8F89-7DF63FA9E1B4}" srcOrd="0" destOrd="0" parTransId="{B7396667-5AD7-462A-88B2-AA60D8322B69}" sibTransId="{21E6271A-3141-4627-AA46-9FD8C5DB44A8}"/>
    <dgm:cxn modelId="{06DF6734-7AB4-4CA4-B3E4-A6BF426B8DFA}" type="presOf" srcId="{CCCB5909-8E21-429C-A4D0-DA95D75E9FEF}" destId="{FCF0D6A7-6430-487C-9641-A90A33103CD2}" srcOrd="0" destOrd="0" presId="urn:microsoft.com/office/officeart/2005/8/layout/orgChart1"/>
    <dgm:cxn modelId="{833E0037-1F74-4F06-B2EF-AB3F85A28486}" type="presOf" srcId="{AE971A67-EEA2-406E-B91E-F4861FE2C847}" destId="{8D68C216-F5C8-442B-9621-133465972110}" srcOrd="0" destOrd="0" presId="urn:microsoft.com/office/officeart/2005/8/layout/orgChart1"/>
    <dgm:cxn modelId="{34285A37-B928-49A9-BF9C-B1EC064F2F20}" type="presOf" srcId="{1B4B4492-9797-4E02-895B-2056F9EB61F1}" destId="{C57DCE2D-56FA-4D5A-A450-23AB3B4C1586}" srcOrd="0" destOrd="0" presId="urn:microsoft.com/office/officeart/2005/8/layout/orgChart1"/>
    <dgm:cxn modelId="{30229839-D76E-4EBF-81CB-76B458CB8763}" type="presOf" srcId="{712B8D2A-50FD-4CBF-BCF8-B290BAE02E53}" destId="{2A39FCA7-CA0F-4BF8-B548-280B086B9E79}" srcOrd="0" destOrd="0" presId="urn:microsoft.com/office/officeart/2005/8/layout/orgChart1"/>
    <dgm:cxn modelId="{449ACB3A-F05D-4CF2-8D3F-5492C9F41A5D}" srcId="{9C3C993F-E73A-4410-A863-35B5D23B44ED}" destId="{8BC7FC93-1D57-485A-8CF6-4E03A831A915}" srcOrd="0" destOrd="0" parTransId="{AE971A67-EEA2-406E-B91E-F4861FE2C847}" sibTransId="{3CE60E77-7972-4C43-99F7-E15E16CA4559}"/>
    <dgm:cxn modelId="{9EE20F3C-4C21-44F0-B1DB-BEF9407C65F5}" type="presOf" srcId="{9F8DC9DA-16E4-4503-A56F-3206498C0879}" destId="{B86A9A2F-7303-4934-8F27-ED4D43C968F5}" srcOrd="0" destOrd="0" presId="urn:microsoft.com/office/officeart/2005/8/layout/orgChart1"/>
    <dgm:cxn modelId="{AAB6D95D-396A-4BEF-AE81-BE443D531257}" type="presOf" srcId="{36739129-D01D-438D-8F12-F0AABF49D5AB}" destId="{9C4528E3-BD19-4A96-A812-4F090BCDC30B}" srcOrd="0" destOrd="0" presId="urn:microsoft.com/office/officeart/2005/8/layout/orgChart1"/>
    <dgm:cxn modelId="{7F68235E-141F-476A-B713-43CAA3B5A4C7}" type="presOf" srcId="{CCCB5909-8E21-429C-A4D0-DA95D75E9FEF}" destId="{242555DC-2E55-434F-93E4-5112E3AC8C9C}" srcOrd="1" destOrd="0" presId="urn:microsoft.com/office/officeart/2005/8/layout/orgChart1"/>
    <dgm:cxn modelId="{22FE165F-5541-4721-9CE7-6BB21A4BF1CC}" type="presOf" srcId="{2350ED5D-42D2-4937-801F-2712B488AE5C}" destId="{7C22AE27-4552-43FC-B5A0-20300901FC5F}" srcOrd="0" destOrd="0" presId="urn:microsoft.com/office/officeart/2005/8/layout/orgChart1"/>
    <dgm:cxn modelId="{6D895F63-E256-4939-9C74-71FE875D4039}" type="presOf" srcId="{2878D0E0-9ADC-4362-843C-61B0EA555515}" destId="{4984D5C5-FCC8-4BA0-819E-1B67D94321D8}" srcOrd="1" destOrd="0" presId="urn:microsoft.com/office/officeart/2005/8/layout/orgChart1"/>
    <dgm:cxn modelId="{52E9B465-CF24-445B-BC0E-03E1E15E263C}" type="presOf" srcId="{3174BFA3-0A80-45E9-A069-80994FD33683}" destId="{35A916D9-A176-4C93-A277-B4802477A845}" srcOrd="1" destOrd="0" presId="urn:microsoft.com/office/officeart/2005/8/layout/orgChart1"/>
    <dgm:cxn modelId="{496A7E68-2CF5-48D7-AB86-7E27D9CD5EC6}" type="presOf" srcId="{2BEF78D2-47B9-403F-AD27-D8B3278850F7}" destId="{2EEF4C41-80A1-4156-BAD1-7CC7328E77D2}" srcOrd="0" destOrd="0" presId="urn:microsoft.com/office/officeart/2005/8/layout/orgChart1"/>
    <dgm:cxn modelId="{A9DAA748-38C1-485D-8E3E-5BC8479799AB}" srcId="{9C3C993F-E73A-4410-A863-35B5D23B44ED}" destId="{D65B5B53-3A5C-4473-B9C8-BBA2162E8DA4}" srcOrd="2" destOrd="0" parTransId="{CADD25F3-9B0F-469E-8FC4-5366C6F10F01}" sibTransId="{F335E02C-D539-4DE4-961E-D56171295B70}"/>
    <dgm:cxn modelId="{60ECA26B-FC74-49BC-85BE-0CB38B1D77C4}" type="presOf" srcId="{291A9698-16B7-45AC-8E71-041B68317141}" destId="{B72CFA40-17D8-47EA-BA94-E957ADD3E5A6}" srcOrd="1" destOrd="0" presId="urn:microsoft.com/office/officeart/2005/8/layout/orgChart1"/>
    <dgm:cxn modelId="{7DADFC4C-0334-4EA7-AA41-21E49EB253FA}" type="presOf" srcId="{0DE22780-BE04-40F8-A32A-039E752CDA14}" destId="{87F91312-30B1-42F2-8F1C-C09E797A6CDE}" srcOrd="0" destOrd="0" presId="urn:microsoft.com/office/officeart/2005/8/layout/orgChart1"/>
    <dgm:cxn modelId="{DFA26670-BBC9-4261-95F0-C1019320E2DC}" type="presOf" srcId="{9F8DC9DA-16E4-4503-A56F-3206498C0879}" destId="{581EFE9B-CE8F-4E23-B7ED-59976AB6489D}" srcOrd="1" destOrd="0" presId="urn:microsoft.com/office/officeart/2005/8/layout/orgChart1"/>
    <dgm:cxn modelId="{E0586073-B319-429C-A05A-FC7940C0C955}" type="presOf" srcId="{4AA7461B-EB96-4C2A-8F89-7DF63FA9E1B4}" destId="{2FC617E7-ECCE-4570-8014-CCAA4E6ADD49}" srcOrd="0" destOrd="0" presId="urn:microsoft.com/office/officeart/2005/8/layout/orgChart1"/>
    <dgm:cxn modelId="{36DFB175-EC1D-4BC9-ABC0-BAB1DE2AF013}" type="presOf" srcId="{BE5F856C-8F89-457E-8BD3-921F90505501}" destId="{805E1540-F88A-4E0C-8CB8-52D901512692}" srcOrd="0" destOrd="0" presId="urn:microsoft.com/office/officeart/2005/8/layout/orgChart1"/>
    <dgm:cxn modelId="{E4B4D755-61AB-4AD2-8E2A-A3787963C0CF}" type="presOf" srcId="{D083E785-2C19-4E97-8C9A-255797F1DE77}" destId="{3D1B7A77-269E-4EC2-AEB8-D8B64A4C61E6}" srcOrd="0" destOrd="0" presId="urn:microsoft.com/office/officeart/2005/8/layout/orgChart1"/>
    <dgm:cxn modelId="{50351857-314C-4933-9FE4-BA3C4298A868}" type="presOf" srcId="{D65B5B53-3A5C-4473-B9C8-BBA2162E8DA4}" destId="{F118D980-A118-46EE-B6A6-82324B33E952}" srcOrd="1" destOrd="0" presId="urn:microsoft.com/office/officeart/2005/8/layout/orgChart1"/>
    <dgm:cxn modelId="{61866A7B-FFDE-4485-9EE3-EF40107BE956}" type="presOf" srcId="{3D38A316-409D-48D6-9FB5-50CDE492D768}" destId="{9B5DBFE5-21F7-4167-958B-DE2A3261A64D}" srcOrd="1" destOrd="0" presId="urn:microsoft.com/office/officeart/2005/8/layout/orgChart1"/>
    <dgm:cxn modelId="{1BBC8B7B-B21B-4249-8AE7-891E952BDF8C}" type="presOf" srcId="{7B776AD9-FF2A-4530-B192-BB171AF0F111}" destId="{1D3CE29B-F59B-49A0-B41F-2A3FC0A73BB3}" srcOrd="0" destOrd="0" presId="urn:microsoft.com/office/officeart/2005/8/layout/orgChart1"/>
    <dgm:cxn modelId="{7BD12883-C3CF-44F4-9F12-4842EBD11525}" srcId="{1B4B4492-9797-4E02-895B-2056F9EB61F1}" destId="{95AC3420-82D9-4830-857D-13D6073104C5}" srcOrd="1" destOrd="0" parTransId="{36739129-D01D-438D-8F12-F0AABF49D5AB}" sibTransId="{F95C559A-DAD1-428A-BFC8-FDBCA9D98E8C}"/>
    <dgm:cxn modelId="{D494DB85-D595-4E85-9EB7-76DB3AED2746}" type="presOf" srcId="{337A3D0D-5CC3-47C9-8B98-273E5BDAD883}" destId="{652B272A-FE6F-47C3-97E2-357B79C4A80C}" srcOrd="1" destOrd="0" presId="urn:microsoft.com/office/officeart/2005/8/layout/orgChart1"/>
    <dgm:cxn modelId="{3A768B88-5F86-4B14-988E-6236A4F6747C}" type="presOf" srcId="{D083E785-2C19-4E97-8C9A-255797F1DE77}" destId="{97CBF184-5A2D-4742-9B18-75641EDE1409}" srcOrd="1" destOrd="0" presId="urn:microsoft.com/office/officeart/2005/8/layout/orgChart1"/>
    <dgm:cxn modelId="{E699AA8A-5795-473E-A993-D6EE238864A4}" srcId="{337A3D0D-5CC3-47C9-8B98-273E5BDAD883}" destId="{575BD675-2E3F-4D07-9860-14C03A23880A}" srcOrd="0" destOrd="0" parTransId="{414C3272-090A-4F40-B323-632086703D5D}" sibTransId="{468B6A81-652D-48B5-88EF-683E74A49473}"/>
    <dgm:cxn modelId="{00D5CD94-E308-4406-84FB-FDDEEF717A06}" type="presOf" srcId="{9C3C993F-E73A-4410-A863-35B5D23B44ED}" destId="{61AEDF86-67A3-43FD-B4C7-911A150BF17B}" srcOrd="1" destOrd="0" presId="urn:microsoft.com/office/officeart/2005/8/layout/orgChart1"/>
    <dgm:cxn modelId="{1C121597-C494-4CD4-B2A7-3316093BF768}" type="presOf" srcId="{4AA7461B-EB96-4C2A-8F89-7DF63FA9E1B4}" destId="{F3E501BA-5145-43D9-A191-F5450ADA9D91}" srcOrd="1" destOrd="0" presId="urn:microsoft.com/office/officeart/2005/8/layout/orgChart1"/>
    <dgm:cxn modelId="{18F10398-933B-48E0-ABAB-BE670F660245}" srcId="{18128CD4-9521-4493-A000-D3D9B0EA326C}" destId="{1B4B4492-9797-4E02-895B-2056F9EB61F1}" srcOrd="0" destOrd="0" parTransId="{72DE40BB-4DD4-4528-912A-06377D2499E9}" sibTransId="{DB40FD87-BCEF-4F3F-A496-C199B7A5E453}"/>
    <dgm:cxn modelId="{3DFB109B-3249-4CF9-8757-BAA5339CC976}" type="presOf" srcId="{B38F0DBA-9885-45F0-9FFB-AFEB3DD95262}" destId="{1CA22EAB-1885-4DAD-A977-43824AB767E7}" srcOrd="0" destOrd="0" presId="urn:microsoft.com/office/officeart/2005/8/layout/orgChart1"/>
    <dgm:cxn modelId="{7A26F29B-8DAF-46CC-9A3F-8F31C6AD860A}" srcId="{95AC3420-82D9-4830-857D-13D6073104C5}" destId="{CCCB5909-8E21-429C-A4D0-DA95D75E9FEF}" srcOrd="0" destOrd="0" parTransId="{0B3F851D-70AC-41FA-8CEA-5745C570011E}" sibTransId="{85363778-7F5A-41BB-A105-511371712870}"/>
    <dgm:cxn modelId="{D8866CA1-1D87-464D-B9AF-D193D6E33C12}" srcId="{2878D0E0-9ADC-4362-843C-61B0EA555515}" destId="{291A9698-16B7-45AC-8E71-041B68317141}" srcOrd="3" destOrd="0" parTransId="{F0600F3F-5A65-40FF-9677-D67AE4C20859}" sibTransId="{D78F4B1D-6101-4D7E-AC85-68CE0A80E240}"/>
    <dgm:cxn modelId="{3A2E4EA3-85BA-4EE6-9364-262831A53D00}" type="presOf" srcId="{A40DEA04-071E-4F06-AD37-17B86AE9678F}" destId="{AA3EEEE7-E143-4041-A112-80D4F01E27CB}" srcOrd="1" destOrd="0" presId="urn:microsoft.com/office/officeart/2005/8/layout/orgChart1"/>
    <dgm:cxn modelId="{9983D0A5-8753-49F9-9822-73F42F6370F7}" type="presOf" srcId="{A2792F4E-E43B-4C04-B82C-138304290B41}" destId="{8F894C72-DCD4-4A84-BA6D-2178D7865C59}" srcOrd="1" destOrd="0" presId="urn:microsoft.com/office/officeart/2005/8/layout/orgChart1"/>
    <dgm:cxn modelId="{E68858AB-7229-4C43-A21F-EFAA8851B69F}" type="presOf" srcId="{BE5F856C-8F89-457E-8BD3-921F90505501}" destId="{CF981B50-215B-49D7-BD6C-45D32ADC69E5}" srcOrd="1" destOrd="0" presId="urn:microsoft.com/office/officeart/2005/8/layout/orgChart1"/>
    <dgm:cxn modelId="{002979AB-4801-4CE0-BFED-B980CAE9B58B}" srcId="{2878D0E0-9ADC-4362-843C-61B0EA555515}" destId="{D083E785-2C19-4E97-8C9A-255797F1DE77}" srcOrd="2" destOrd="0" parTransId="{0FAEC880-A1CE-46C3-A4D0-2E7194DAEE1F}" sibTransId="{9D9BA0A2-D5C3-4218-9B31-7B1AED3219F2}"/>
    <dgm:cxn modelId="{C18555AE-5F59-42AF-805B-2F3A080F9763}" type="presOf" srcId="{A40DEA04-071E-4F06-AD37-17B86AE9678F}" destId="{8F073FE4-8F5B-42AC-8419-26EC58B28BC2}" srcOrd="0" destOrd="0" presId="urn:microsoft.com/office/officeart/2005/8/layout/orgChart1"/>
    <dgm:cxn modelId="{846D6CB0-ADCA-4B3D-BA84-6AB950F6B360}" type="presOf" srcId="{2228BB59-8CE2-4EE8-A27A-E65F0AF1FA85}" destId="{2DBB935D-6506-4F12-BA03-B2931749C6E9}" srcOrd="0" destOrd="0" presId="urn:microsoft.com/office/officeart/2005/8/layout/orgChart1"/>
    <dgm:cxn modelId="{AB26FFB5-B9E3-426F-84A5-098C61AD6D51}" srcId="{2878D0E0-9ADC-4362-843C-61B0EA555515}" destId="{B0FF56BA-8FF3-4C24-AAD0-6017FBA20D38}" srcOrd="0" destOrd="0" parTransId="{6DAD185C-EF99-4824-8737-C3684632B642}" sibTransId="{9356F334-81D2-4086-B508-F987C360485C}"/>
    <dgm:cxn modelId="{0B4393B7-F0C6-4C30-A2BB-9A067567848B}" type="presOf" srcId="{6DAD185C-EF99-4824-8737-C3684632B642}" destId="{8B50D098-7BBC-4817-8CD1-BF893C3DDA99}" srcOrd="0" destOrd="0" presId="urn:microsoft.com/office/officeart/2005/8/layout/orgChart1"/>
    <dgm:cxn modelId="{57B86BC4-7270-474B-824A-AF2643CE7B75}" srcId="{1B4B4492-9797-4E02-895B-2056F9EB61F1}" destId="{9C3C993F-E73A-4410-A863-35B5D23B44ED}" srcOrd="0" destOrd="0" parTransId="{F4F76D08-3466-4EBB-A36B-53E2C9113B55}" sibTransId="{5A3315A2-F8FC-4DC1-9FB1-180123602AE3}"/>
    <dgm:cxn modelId="{1D3123C6-8A51-4401-9E52-1BBC03CB9871}" type="presOf" srcId="{F4F76D08-3466-4EBB-A36B-53E2C9113B55}" destId="{9FA5A41C-01AC-439C-961B-514DAEA3A7F9}" srcOrd="0" destOrd="0" presId="urn:microsoft.com/office/officeart/2005/8/layout/orgChart1"/>
    <dgm:cxn modelId="{CE1FD3C7-0ED9-4729-82BA-E9501562C1ED}" type="presOf" srcId="{95AC3420-82D9-4830-857D-13D6073104C5}" destId="{4229FF21-51E2-4393-8DD6-6A6E22F3CCB9}" srcOrd="0" destOrd="0" presId="urn:microsoft.com/office/officeart/2005/8/layout/orgChart1"/>
    <dgm:cxn modelId="{88B5A1C9-48F7-4F2E-9646-E265E0704257}" type="presOf" srcId="{9C3C993F-E73A-4410-A863-35B5D23B44ED}" destId="{49BFB227-E5AC-4063-9A55-33CEBA4CB372}" srcOrd="0" destOrd="0" presId="urn:microsoft.com/office/officeart/2005/8/layout/orgChart1"/>
    <dgm:cxn modelId="{78396CCE-9B3A-4FB7-AD76-C6B4652C3B85}" type="presOf" srcId="{2BEF78D2-47B9-403F-AD27-D8B3278850F7}" destId="{60AF631E-C14E-4949-B962-1E630EBF56BD}" srcOrd="1" destOrd="0" presId="urn:microsoft.com/office/officeart/2005/8/layout/orgChart1"/>
    <dgm:cxn modelId="{B40603D9-72EA-494D-A23A-B2CD0751FD37}" type="presOf" srcId="{3D38A316-409D-48D6-9FB5-50CDE492D768}" destId="{FE73858E-03E1-4047-ADF4-7E0C925291F5}" srcOrd="0" destOrd="0" presId="urn:microsoft.com/office/officeart/2005/8/layout/orgChart1"/>
    <dgm:cxn modelId="{335428D9-2B9E-42EB-9D80-1DB6422D4CFC}" type="presOf" srcId="{414C3272-090A-4F40-B323-632086703D5D}" destId="{61C2E1DF-C24F-451E-BED1-79EA6D796C95}" srcOrd="0" destOrd="0" presId="urn:microsoft.com/office/officeart/2005/8/layout/orgChart1"/>
    <dgm:cxn modelId="{9AA8DDD9-F5BF-430A-B030-D441A9A53C79}" type="presOf" srcId="{575BD675-2E3F-4D07-9860-14C03A23880A}" destId="{F607863C-4759-409F-BF7F-69E03E9961C8}" srcOrd="0" destOrd="0" presId="urn:microsoft.com/office/officeart/2005/8/layout/orgChart1"/>
    <dgm:cxn modelId="{B86F40DC-8574-4FE3-9FEC-6F43595D4BF2}" type="presOf" srcId="{8BC7FC93-1D57-485A-8CF6-4E03A831A915}" destId="{C6E0DC5A-12F9-412C-A8B3-8BC14D08EA4B}" srcOrd="0" destOrd="0" presId="urn:microsoft.com/office/officeart/2005/8/layout/orgChart1"/>
    <dgm:cxn modelId="{DDC5D2DC-5AC7-4377-B9FE-47A108D8756F}" srcId="{3174BFA3-0A80-45E9-A069-80994FD33683}" destId="{DF3A6194-ABBF-425A-B5B1-9138C450971C}" srcOrd="2" destOrd="0" parTransId="{0DE22780-BE04-40F8-A32A-039E752CDA14}" sibTransId="{727E0212-C4EE-4822-A2A0-7EC6670CB037}"/>
    <dgm:cxn modelId="{4D2F0BDD-1BEA-4564-9D8D-F3404691BD14}" srcId="{3174BFA3-0A80-45E9-A069-80994FD33683}" destId="{BE5F856C-8F89-457E-8BD3-921F90505501}" srcOrd="1" destOrd="0" parTransId="{FF9F099C-D5AB-44D1-A272-906EF683E5C9}" sibTransId="{1781924F-4EA9-4DE6-8D2A-0C3AEAC2A259}"/>
    <dgm:cxn modelId="{7AAB5CDD-6E5A-4314-AC9A-8797E0A02E90}" type="presOf" srcId="{157C38DC-42D1-41CF-95B5-7BC6E4B063DA}" destId="{9C56CD57-026D-4D8A-9F78-F6A993402BEC}" srcOrd="0" destOrd="0" presId="urn:microsoft.com/office/officeart/2005/8/layout/orgChart1"/>
    <dgm:cxn modelId="{4810A5DF-A42E-4914-B8EB-0DAEB07A7A85}" type="presOf" srcId="{B0FF56BA-8FF3-4C24-AAD0-6017FBA20D38}" destId="{E4B86266-5F38-4439-9B68-2C360CAD0430}" srcOrd="0" destOrd="0" presId="urn:microsoft.com/office/officeart/2005/8/layout/orgChart1"/>
    <dgm:cxn modelId="{10D0ACE0-3027-4A39-85FA-480E03CAD507}" type="presOf" srcId="{F0600F3F-5A65-40FF-9677-D67AE4C20859}" destId="{F6865889-5743-4EAA-AAA0-9DA598FAC4DD}" srcOrd="0" destOrd="0" presId="urn:microsoft.com/office/officeart/2005/8/layout/orgChart1"/>
    <dgm:cxn modelId="{1AC92BE6-5F4D-4152-8522-438F55FF3FDA}" type="presOf" srcId="{2350ED5D-42D2-4937-801F-2712B488AE5C}" destId="{F0EDFBCA-943A-479F-89E7-C8DF8A33DCD7}" srcOrd="1" destOrd="0" presId="urn:microsoft.com/office/officeart/2005/8/layout/orgChart1"/>
    <dgm:cxn modelId="{9B99A5EB-DD58-4A17-80F0-2427908717B9}" srcId="{9C3C993F-E73A-4410-A863-35B5D23B44ED}" destId="{B38F0DBA-9885-45F0-9FFB-AFEB3DD95262}" srcOrd="1" destOrd="0" parTransId="{0357790C-C9F8-40C6-937E-95CBA577C9DB}" sibTransId="{C0329381-AC3D-4473-9350-E5B2E8BE2E6C}"/>
    <dgm:cxn modelId="{3CAB12F0-8AA9-44C4-A9BD-F77E33C07E2F}" srcId="{337A3D0D-5CC3-47C9-8B98-273E5BDAD883}" destId="{9F8DC9DA-16E4-4503-A56F-3206498C0879}" srcOrd="2" destOrd="0" parTransId="{157C38DC-42D1-41CF-95B5-7BC6E4B063DA}" sibTransId="{D35E3050-3836-460B-9299-8C2DB4887AEE}"/>
    <dgm:cxn modelId="{7AF37AF1-F2EF-4624-85B6-B294B525E098}" type="presOf" srcId="{54406EF6-43C9-410A-AD97-E0BB20D80B26}" destId="{52D541B5-1315-495E-A20B-BC2CB9013577}" srcOrd="0" destOrd="0" presId="urn:microsoft.com/office/officeart/2005/8/layout/orgChart1"/>
    <dgm:cxn modelId="{981844F2-8FE3-4606-AF1E-4050D0FBE13C}" type="presOf" srcId="{337A3D0D-5CC3-47C9-8B98-273E5BDAD883}" destId="{BAC16A63-2043-4FE6-9C6F-7C289606DC33}" srcOrd="0" destOrd="0" presId="urn:microsoft.com/office/officeart/2005/8/layout/orgChart1"/>
    <dgm:cxn modelId="{0B0B4BF3-960A-4CBC-A5D6-678BD81B8B0E}" srcId="{95AC3420-82D9-4830-857D-13D6073104C5}" destId="{A2792F4E-E43B-4C04-B82C-138304290B41}" srcOrd="2" destOrd="0" parTransId="{7B776AD9-FF2A-4530-B192-BB171AF0F111}" sibTransId="{7AAA183F-9732-4DB4-A297-CC64E3FDDEEF}"/>
    <dgm:cxn modelId="{BBE652F4-2F5F-4954-8721-A498D3E89077}" srcId="{95AC3420-82D9-4830-857D-13D6073104C5}" destId="{3D38A316-409D-48D6-9FB5-50CDE492D768}" srcOrd="1" destOrd="0" parTransId="{A64BD2E9-E0AA-44FC-B133-3764EFD0BE70}" sibTransId="{C9084E59-A856-4F84-80CB-65C39ADF24D5}"/>
    <dgm:cxn modelId="{87F47FF4-F141-4292-BEC1-BCD451AA0C23}" type="presOf" srcId="{A16B2C02-F665-4CCA-98BD-E8E626A7B657}" destId="{33E4E2BD-5D3B-400B-8EF6-ABA51133191A}" srcOrd="0" destOrd="0" presId="urn:microsoft.com/office/officeart/2005/8/layout/orgChart1"/>
    <dgm:cxn modelId="{9AB7D6F5-BE60-4D7A-9DA0-F40ACD43DFB2}" type="presOf" srcId="{DF3A6194-ABBF-425A-B5B1-9138C450971C}" destId="{CEC63C6D-4B73-46A0-A84A-36512B5D87E9}" srcOrd="0" destOrd="0" presId="urn:microsoft.com/office/officeart/2005/8/layout/orgChart1"/>
    <dgm:cxn modelId="{CAD4E1F5-D777-4E64-BBF8-CEE66E7ABE82}" srcId="{1B4B4492-9797-4E02-895B-2056F9EB61F1}" destId="{337A3D0D-5CC3-47C9-8B98-273E5BDAD883}" srcOrd="2" destOrd="0" parTransId="{A16B2C02-F665-4CCA-98BD-E8E626A7B657}" sibTransId="{51E47093-348D-4213-8035-DDC6DC4AF0A6}"/>
    <dgm:cxn modelId="{7589D4F9-7CCE-45AD-A8F9-C0A8EB51DBDA}" type="presOf" srcId="{3174BFA3-0A80-45E9-A069-80994FD33683}" destId="{2AD564CD-0EB6-4EDA-909E-7DCE8D67F8D9}" srcOrd="0" destOrd="0" presId="urn:microsoft.com/office/officeart/2005/8/layout/orgChart1"/>
    <dgm:cxn modelId="{E4BB99FA-3434-4C43-BA44-18EAD5AEADAD}" srcId="{2878D0E0-9ADC-4362-843C-61B0EA555515}" destId="{2350ED5D-42D2-4937-801F-2712B488AE5C}" srcOrd="1" destOrd="0" parTransId="{4A75A3CB-3057-4814-866D-3FCD3D80C258}" sibTransId="{2B68614D-7842-4434-A489-524C9B3A9AB1}"/>
    <dgm:cxn modelId="{632A3CFB-F15E-4893-8646-507A22113D95}" type="presOf" srcId="{0FAEC880-A1CE-46C3-A4D0-2E7194DAEE1F}" destId="{7D1D36F5-4554-4945-9D1B-14709676FA30}" srcOrd="0" destOrd="0" presId="urn:microsoft.com/office/officeart/2005/8/layout/orgChart1"/>
    <dgm:cxn modelId="{AEF14BFC-87B6-4638-ABB5-E4C8ED5ECAE1}" type="presOf" srcId="{A2792F4E-E43B-4C04-B82C-138304290B41}" destId="{8B422C3D-2F7E-4A30-AD39-AC4CFC11037E}" srcOrd="0" destOrd="0" presId="urn:microsoft.com/office/officeart/2005/8/layout/orgChart1"/>
    <dgm:cxn modelId="{5341F8FF-9BD2-43D8-BF75-E7057257C57B}" type="presOf" srcId="{DF3A6194-ABBF-425A-B5B1-9138C450971C}" destId="{4D05F7DE-24E1-4C58-B6D6-00867530EFAB}" srcOrd="1" destOrd="0" presId="urn:microsoft.com/office/officeart/2005/8/layout/orgChart1"/>
    <dgm:cxn modelId="{25B7F51C-D047-43D6-87D7-B59A96E58EAA}" type="presParOf" srcId="{535E98F2-7275-4B29-B64C-BAAD3B6B750F}" destId="{19688B69-060F-4783-9502-8C4916BEC263}" srcOrd="0" destOrd="0" presId="urn:microsoft.com/office/officeart/2005/8/layout/orgChart1"/>
    <dgm:cxn modelId="{2CC20525-05F9-40C3-95D6-58C50F157DFA}" type="presParOf" srcId="{19688B69-060F-4783-9502-8C4916BEC263}" destId="{2E435C69-B876-41C8-945E-19A8F33CB7C9}" srcOrd="0" destOrd="0" presId="urn:microsoft.com/office/officeart/2005/8/layout/orgChart1"/>
    <dgm:cxn modelId="{26FFE384-51F8-4D24-A2F7-231031EC9D7A}" type="presParOf" srcId="{2E435C69-B876-41C8-945E-19A8F33CB7C9}" destId="{C57DCE2D-56FA-4D5A-A450-23AB3B4C1586}" srcOrd="0" destOrd="0" presId="urn:microsoft.com/office/officeart/2005/8/layout/orgChart1"/>
    <dgm:cxn modelId="{3B7710D3-FBB0-45F6-B809-3872A9DDFC01}" type="presParOf" srcId="{2E435C69-B876-41C8-945E-19A8F33CB7C9}" destId="{A24D4B6D-B296-4089-B7D9-1B082CCE8BDF}" srcOrd="1" destOrd="0" presId="urn:microsoft.com/office/officeart/2005/8/layout/orgChart1"/>
    <dgm:cxn modelId="{580E4808-ECF1-4667-8E35-6EC2BE2B1A5B}" type="presParOf" srcId="{19688B69-060F-4783-9502-8C4916BEC263}" destId="{DF310DA0-B183-4C34-88D0-01FBF89824D9}" srcOrd="1" destOrd="0" presId="urn:microsoft.com/office/officeart/2005/8/layout/orgChart1"/>
    <dgm:cxn modelId="{D0A0AECC-62CD-4308-9B10-E2385825F8BC}" type="presParOf" srcId="{DF310DA0-B183-4C34-88D0-01FBF89824D9}" destId="{9FA5A41C-01AC-439C-961B-514DAEA3A7F9}" srcOrd="0" destOrd="0" presId="urn:microsoft.com/office/officeart/2005/8/layout/orgChart1"/>
    <dgm:cxn modelId="{7CD01749-59CF-4EFF-8F7E-0359B027B990}" type="presParOf" srcId="{DF310DA0-B183-4C34-88D0-01FBF89824D9}" destId="{E3532E21-FFD0-4ED7-A757-BD24B4CAAB8A}" srcOrd="1" destOrd="0" presId="urn:microsoft.com/office/officeart/2005/8/layout/orgChart1"/>
    <dgm:cxn modelId="{CBE64DEB-67EB-4212-9574-4AD36C9F4611}" type="presParOf" srcId="{E3532E21-FFD0-4ED7-A757-BD24B4CAAB8A}" destId="{46034E30-9D56-477B-B1C7-477843898C8A}" srcOrd="0" destOrd="0" presId="urn:microsoft.com/office/officeart/2005/8/layout/orgChart1"/>
    <dgm:cxn modelId="{3BAC4240-F2D7-4D34-ACF5-B06F1C48713A}" type="presParOf" srcId="{46034E30-9D56-477B-B1C7-477843898C8A}" destId="{49BFB227-E5AC-4063-9A55-33CEBA4CB372}" srcOrd="0" destOrd="0" presId="urn:microsoft.com/office/officeart/2005/8/layout/orgChart1"/>
    <dgm:cxn modelId="{92B665EC-9F6A-41C4-9076-861748C13DE6}" type="presParOf" srcId="{46034E30-9D56-477B-B1C7-477843898C8A}" destId="{61AEDF86-67A3-43FD-B4C7-911A150BF17B}" srcOrd="1" destOrd="0" presId="urn:microsoft.com/office/officeart/2005/8/layout/orgChart1"/>
    <dgm:cxn modelId="{8CEB5641-CE9B-418C-91E9-FD7A015AB91A}" type="presParOf" srcId="{E3532E21-FFD0-4ED7-A757-BD24B4CAAB8A}" destId="{B0423C1C-D2BA-4084-93C7-EF53BEF85F43}" srcOrd="1" destOrd="0" presId="urn:microsoft.com/office/officeart/2005/8/layout/orgChart1"/>
    <dgm:cxn modelId="{44F9412F-9B51-4B63-9BA4-4F75BBE1A987}" type="presParOf" srcId="{B0423C1C-D2BA-4084-93C7-EF53BEF85F43}" destId="{8D68C216-F5C8-442B-9621-133465972110}" srcOrd="0" destOrd="0" presId="urn:microsoft.com/office/officeart/2005/8/layout/orgChart1"/>
    <dgm:cxn modelId="{A0624D95-FF68-4F44-9E58-ABDEBF8DB694}" type="presParOf" srcId="{B0423C1C-D2BA-4084-93C7-EF53BEF85F43}" destId="{75AF0216-C8E8-4894-967C-80620A5527FA}" srcOrd="1" destOrd="0" presId="urn:microsoft.com/office/officeart/2005/8/layout/orgChart1"/>
    <dgm:cxn modelId="{340373A6-82EB-4AE3-AEED-3BEAF4816D66}" type="presParOf" srcId="{75AF0216-C8E8-4894-967C-80620A5527FA}" destId="{D291DB98-103E-4608-86B3-7AB7E5AC3709}" srcOrd="0" destOrd="0" presId="urn:microsoft.com/office/officeart/2005/8/layout/orgChart1"/>
    <dgm:cxn modelId="{866BF913-0227-4D81-95AE-B07311F03EAA}" type="presParOf" srcId="{D291DB98-103E-4608-86B3-7AB7E5AC3709}" destId="{C6E0DC5A-12F9-412C-A8B3-8BC14D08EA4B}" srcOrd="0" destOrd="0" presId="urn:microsoft.com/office/officeart/2005/8/layout/orgChart1"/>
    <dgm:cxn modelId="{7BE90DD0-4E41-42AD-AAB2-6EB7E0B59B11}" type="presParOf" srcId="{D291DB98-103E-4608-86B3-7AB7E5AC3709}" destId="{AACDB553-316A-4C58-8E28-5FBB9B935BB1}" srcOrd="1" destOrd="0" presId="urn:microsoft.com/office/officeart/2005/8/layout/orgChart1"/>
    <dgm:cxn modelId="{CB9E8988-D15C-44F4-94BE-F22562F90732}" type="presParOf" srcId="{75AF0216-C8E8-4894-967C-80620A5527FA}" destId="{77BCADFB-2EC2-493A-84B4-0BC36510F703}" srcOrd="1" destOrd="0" presId="urn:microsoft.com/office/officeart/2005/8/layout/orgChart1"/>
    <dgm:cxn modelId="{DB5BE48B-C912-434F-9138-2BAEE12B02B8}" type="presParOf" srcId="{75AF0216-C8E8-4894-967C-80620A5527FA}" destId="{E321F439-048E-4235-B59D-45A8C9614824}" srcOrd="2" destOrd="0" presId="urn:microsoft.com/office/officeart/2005/8/layout/orgChart1"/>
    <dgm:cxn modelId="{D00847CC-9926-4305-96DF-D79A511C27B2}" type="presParOf" srcId="{B0423C1C-D2BA-4084-93C7-EF53BEF85F43}" destId="{84854375-973E-4741-8EDB-2AEEEC0F0DFD}" srcOrd="2" destOrd="0" presId="urn:microsoft.com/office/officeart/2005/8/layout/orgChart1"/>
    <dgm:cxn modelId="{48C2A2EA-1E1A-4055-BF7E-48EBD6F58BB0}" type="presParOf" srcId="{B0423C1C-D2BA-4084-93C7-EF53BEF85F43}" destId="{05549C1D-2DCF-49AA-BEBB-0642A004D2C6}" srcOrd="3" destOrd="0" presId="urn:microsoft.com/office/officeart/2005/8/layout/orgChart1"/>
    <dgm:cxn modelId="{78039B47-7511-4FB9-89DC-8D75ED47881B}" type="presParOf" srcId="{05549C1D-2DCF-49AA-BEBB-0642A004D2C6}" destId="{C9C1FB4E-96B2-4254-9954-64B582A0C618}" srcOrd="0" destOrd="0" presId="urn:microsoft.com/office/officeart/2005/8/layout/orgChart1"/>
    <dgm:cxn modelId="{50DA6367-4925-4C16-835A-2033994515D4}" type="presParOf" srcId="{C9C1FB4E-96B2-4254-9954-64B582A0C618}" destId="{1CA22EAB-1885-4DAD-A977-43824AB767E7}" srcOrd="0" destOrd="0" presId="urn:microsoft.com/office/officeart/2005/8/layout/orgChart1"/>
    <dgm:cxn modelId="{EE7D1013-0ABE-4167-B9DF-0CE7EDD5B2CE}" type="presParOf" srcId="{C9C1FB4E-96B2-4254-9954-64B582A0C618}" destId="{7051EC9E-8787-474B-8DC5-B5DEEFCCFA08}" srcOrd="1" destOrd="0" presId="urn:microsoft.com/office/officeart/2005/8/layout/orgChart1"/>
    <dgm:cxn modelId="{C6BCB7CA-D931-497B-9162-ACC3CB1028B8}" type="presParOf" srcId="{05549C1D-2DCF-49AA-BEBB-0642A004D2C6}" destId="{BC53BB0C-1BDC-47B0-B38D-8D6BA7014F58}" srcOrd="1" destOrd="0" presId="urn:microsoft.com/office/officeart/2005/8/layout/orgChart1"/>
    <dgm:cxn modelId="{A2B8C58A-D90F-4530-853D-389BB77F74A5}" type="presParOf" srcId="{05549C1D-2DCF-49AA-BEBB-0642A004D2C6}" destId="{91C5061E-588A-4C17-B847-6CF64F5B723C}" srcOrd="2" destOrd="0" presId="urn:microsoft.com/office/officeart/2005/8/layout/orgChart1"/>
    <dgm:cxn modelId="{B4287DC1-E565-4797-AB0B-0190CF2D22A7}" type="presParOf" srcId="{B0423C1C-D2BA-4084-93C7-EF53BEF85F43}" destId="{EE1BFDF7-40D7-4A04-9C7C-F93BF3120F1B}" srcOrd="4" destOrd="0" presId="urn:microsoft.com/office/officeart/2005/8/layout/orgChart1"/>
    <dgm:cxn modelId="{FF10C044-CA89-44A6-B9AE-81CC98E87CBE}" type="presParOf" srcId="{B0423C1C-D2BA-4084-93C7-EF53BEF85F43}" destId="{8B5DB876-9C5C-4CDF-8535-99D04AE56711}" srcOrd="5" destOrd="0" presId="urn:microsoft.com/office/officeart/2005/8/layout/orgChart1"/>
    <dgm:cxn modelId="{5E1E845C-EE6F-47FF-8BF5-7AC158244730}" type="presParOf" srcId="{8B5DB876-9C5C-4CDF-8535-99D04AE56711}" destId="{11D13C28-9E3E-4C0A-AB93-C08F5FB8BE53}" srcOrd="0" destOrd="0" presId="urn:microsoft.com/office/officeart/2005/8/layout/orgChart1"/>
    <dgm:cxn modelId="{D9ACB529-EAED-4ADF-95F7-DE9C66E63A1A}" type="presParOf" srcId="{11D13C28-9E3E-4C0A-AB93-C08F5FB8BE53}" destId="{C58ECA19-CA99-4BAA-8DDB-5E347D46CF76}" srcOrd="0" destOrd="0" presId="urn:microsoft.com/office/officeart/2005/8/layout/orgChart1"/>
    <dgm:cxn modelId="{F2B74E1E-99DD-45F9-A702-58D975D3310B}" type="presParOf" srcId="{11D13C28-9E3E-4C0A-AB93-C08F5FB8BE53}" destId="{F118D980-A118-46EE-B6A6-82324B33E952}" srcOrd="1" destOrd="0" presId="urn:microsoft.com/office/officeart/2005/8/layout/orgChart1"/>
    <dgm:cxn modelId="{D4DC460D-52C3-4260-BEB8-A2E13198C0CF}" type="presParOf" srcId="{8B5DB876-9C5C-4CDF-8535-99D04AE56711}" destId="{4DD16CAF-0919-4927-99B0-6FD4DD96CA68}" srcOrd="1" destOrd="0" presId="urn:microsoft.com/office/officeart/2005/8/layout/orgChart1"/>
    <dgm:cxn modelId="{F9ACE760-D827-4942-A281-8C85963CF5CC}" type="presParOf" srcId="{8B5DB876-9C5C-4CDF-8535-99D04AE56711}" destId="{67478706-8334-4C13-A772-302AF418A870}" srcOrd="2" destOrd="0" presId="urn:microsoft.com/office/officeart/2005/8/layout/orgChart1"/>
    <dgm:cxn modelId="{999F4936-5C85-49E4-B369-D8F51584AF8A}" type="presParOf" srcId="{E3532E21-FFD0-4ED7-A757-BD24B4CAAB8A}" destId="{0ECECE23-B217-4B3A-83AA-DC7ADF4E8164}" srcOrd="2" destOrd="0" presId="urn:microsoft.com/office/officeart/2005/8/layout/orgChart1"/>
    <dgm:cxn modelId="{E739DBAC-438F-4699-A4D5-1F51B200E9AD}" type="presParOf" srcId="{DF310DA0-B183-4C34-88D0-01FBF89824D9}" destId="{9C4528E3-BD19-4A96-A812-4F090BCDC30B}" srcOrd="2" destOrd="0" presId="urn:microsoft.com/office/officeart/2005/8/layout/orgChart1"/>
    <dgm:cxn modelId="{9351A9D1-1654-4915-8499-F15E42F8665F}" type="presParOf" srcId="{DF310DA0-B183-4C34-88D0-01FBF89824D9}" destId="{343389D3-2B15-4682-A8BF-757AFC16F65B}" srcOrd="3" destOrd="0" presId="urn:microsoft.com/office/officeart/2005/8/layout/orgChart1"/>
    <dgm:cxn modelId="{DFF0E368-D14B-402C-9D13-08030CA0570A}" type="presParOf" srcId="{343389D3-2B15-4682-A8BF-757AFC16F65B}" destId="{E11FBCA4-C214-43EF-B6EE-1CDE2BBB6D6D}" srcOrd="0" destOrd="0" presId="urn:microsoft.com/office/officeart/2005/8/layout/orgChart1"/>
    <dgm:cxn modelId="{1C92ECD3-91E6-44B3-AD75-DAC2315C80EB}" type="presParOf" srcId="{E11FBCA4-C214-43EF-B6EE-1CDE2BBB6D6D}" destId="{4229FF21-51E2-4393-8DD6-6A6E22F3CCB9}" srcOrd="0" destOrd="0" presId="urn:microsoft.com/office/officeart/2005/8/layout/orgChart1"/>
    <dgm:cxn modelId="{671B5216-A4EC-490C-9E47-48B895E2D2C9}" type="presParOf" srcId="{E11FBCA4-C214-43EF-B6EE-1CDE2BBB6D6D}" destId="{74A9E379-ABDB-4BA6-9921-E64B35EDEFC3}" srcOrd="1" destOrd="0" presId="urn:microsoft.com/office/officeart/2005/8/layout/orgChart1"/>
    <dgm:cxn modelId="{9A190FAF-4F7B-46DB-9C8E-26566B386479}" type="presParOf" srcId="{343389D3-2B15-4682-A8BF-757AFC16F65B}" destId="{2A555109-5CFE-4353-BF42-95D1B89291BF}" srcOrd="1" destOrd="0" presId="urn:microsoft.com/office/officeart/2005/8/layout/orgChart1"/>
    <dgm:cxn modelId="{035A31C0-C23E-46F7-B566-4552A99A5F81}" type="presParOf" srcId="{2A555109-5CFE-4353-BF42-95D1B89291BF}" destId="{4E09AF26-4C67-4DF1-A40A-FEEC7D056705}" srcOrd="0" destOrd="0" presId="urn:microsoft.com/office/officeart/2005/8/layout/orgChart1"/>
    <dgm:cxn modelId="{A2399EE1-F39D-492B-A615-CF7E1DAAB056}" type="presParOf" srcId="{2A555109-5CFE-4353-BF42-95D1B89291BF}" destId="{A0BCEF1A-E6FF-4C97-8727-0A2827AE9EF1}" srcOrd="1" destOrd="0" presId="urn:microsoft.com/office/officeart/2005/8/layout/orgChart1"/>
    <dgm:cxn modelId="{B1E80AB5-B173-4115-94D6-3C012DDE3986}" type="presParOf" srcId="{A0BCEF1A-E6FF-4C97-8727-0A2827AE9EF1}" destId="{0F2B928B-6764-4CEA-80E5-5FD4A0704BA6}" srcOrd="0" destOrd="0" presId="urn:microsoft.com/office/officeart/2005/8/layout/orgChart1"/>
    <dgm:cxn modelId="{1AC77C11-4D9E-4F27-A20A-FC4CDE00FDFA}" type="presParOf" srcId="{0F2B928B-6764-4CEA-80E5-5FD4A0704BA6}" destId="{FCF0D6A7-6430-487C-9641-A90A33103CD2}" srcOrd="0" destOrd="0" presId="urn:microsoft.com/office/officeart/2005/8/layout/orgChart1"/>
    <dgm:cxn modelId="{F09CBD77-4050-4DE5-AABC-3A22120CC302}" type="presParOf" srcId="{0F2B928B-6764-4CEA-80E5-5FD4A0704BA6}" destId="{242555DC-2E55-434F-93E4-5112E3AC8C9C}" srcOrd="1" destOrd="0" presId="urn:microsoft.com/office/officeart/2005/8/layout/orgChart1"/>
    <dgm:cxn modelId="{3F64AE77-2E5A-48D0-8F8B-844A96E9081E}" type="presParOf" srcId="{A0BCEF1A-E6FF-4C97-8727-0A2827AE9EF1}" destId="{D74F6CE6-FD6D-4B3B-BF6B-5E60667B3A6F}" srcOrd="1" destOrd="0" presId="urn:microsoft.com/office/officeart/2005/8/layout/orgChart1"/>
    <dgm:cxn modelId="{2BFE09E1-CB24-45DF-B0FF-E49325F6C198}" type="presParOf" srcId="{A0BCEF1A-E6FF-4C97-8727-0A2827AE9EF1}" destId="{ED2AA1B7-4784-4F25-956F-83E9BC321841}" srcOrd="2" destOrd="0" presId="urn:microsoft.com/office/officeart/2005/8/layout/orgChart1"/>
    <dgm:cxn modelId="{E305305B-720E-407F-A535-A09AE5E9FD73}" type="presParOf" srcId="{2A555109-5CFE-4353-BF42-95D1B89291BF}" destId="{C73676A7-7518-4442-AE7A-248308044CC1}" srcOrd="2" destOrd="0" presId="urn:microsoft.com/office/officeart/2005/8/layout/orgChart1"/>
    <dgm:cxn modelId="{C2DC39FA-3E8C-4F88-B8F7-A5CEA2AFB37B}" type="presParOf" srcId="{2A555109-5CFE-4353-BF42-95D1B89291BF}" destId="{7CB1BF75-EE9D-4132-BCF7-D7EFC79CFDDC}" srcOrd="3" destOrd="0" presId="urn:microsoft.com/office/officeart/2005/8/layout/orgChart1"/>
    <dgm:cxn modelId="{5347CE71-27D8-48F1-AC83-F89B70E8978C}" type="presParOf" srcId="{7CB1BF75-EE9D-4132-BCF7-D7EFC79CFDDC}" destId="{FABE1C8B-3731-4084-92B1-2422852DD0ED}" srcOrd="0" destOrd="0" presId="urn:microsoft.com/office/officeart/2005/8/layout/orgChart1"/>
    <dgm:cxn modelId="{A961EF0E-EC87-4AFA-A5F5-A110CF31F40B}" type="presParOf" srcId="{FABE1C8B-3731-4084-92B1-2422852DD0ED}" destId="{FE73858E-03E1-4047-ADF4-7E0C925291F5}" srcOrd="0" destOrd="0" presId="urn:microsoft.com/office/officeart/2005/8/layout/orgChart1"/>
    <dgm:cxn modelId="{25D7059D-A26D-4906-833B-927455656209}" type="presParOf" srcId="{FABE1C8B-3731-4084-92B1-2422852DD0ED}" destId="{9B5DBFE5-21F7-4167-958B-DE2A3261A64D}" srcOrd="1" destOrd="0" presId="urn:microsoft.com/office/officeart/2005/8/layout/orgChart1"/>
    <dgm:cxn modelId="{C72D27F9-6522-4D0C-8B04-6B17F7EA3FD1}" type="presParOf" srcId="{7CB1BF75-EE9D-4132-BCF7-D7EFC79CFDDC}" destId="{BD7AF75F-C275-4F3B-9387-768BBE380EAA}" srcOrd="1" destOrd="0" presId="urn:microsoft.com/office/officeart/2005/8/layout/orgChart1"/>
    <dgm:cxn modelId="{80290D36-9205-489F-B3CF-2071BD92007E}" type="presParOf" srcId="{7CB1BF75-EE9D-4132-BCF7-D7EFC79CFDDC}" destId="{BB149210-3253-4C3B-9BE7-C13CA8573A32}" srcOrd="2" destOrd="0" presId="urn:microsoft.com/office/officeart/2005/8/layout/orgChart1"/>
    <dgm:cxn modelId="{2EA1D723-E131-4BAC-8CC7-23D7710112EB}" type="presParOf" srcId="{2A555109-5CFE-4353-BF42-95D1B89291BF}" destId="{1D3CE29B-F59B-49A0-B41F-2A3FC0A73BB3}" srcOrd="4" destOrd="0" presId="urn:microsoft.com/office/officeart/2005/8/layout/orgChart1"/>
    <dgm:cxn modelId="{8E0602C6-7473-46B6-BB19-EE181166D522}" type="presParOf" srcId="{2A555109-5CFE-4353-BF42-95D1B89291BF}" destId="{E01D6089-5DE9-4CFF-9172-EBBB5BACCFD3}" srcOrd="5" destOrd="0" presId="urn:microsoft.com/office/officeart/2005/8/layout/orgChart1"/>
    <dgm:cxn modelId="{083D9FE2-E5C0-49A1-9975-A6CE0A6F5ABC}" type="presParOf" srcId="{E01D6089-5DE9-4CFF-9172-EBBB5BACCFD3}" destId="{1D75EA1B-46F9-4C28-BD9D-ABF0E9B278FE}" srcOrd="0" destOrd="0" presId="urn:microsoft.com/office/officeart/2005/8/layout/orgChart1"/>
    <dgm:cxn modelId="{3E6C7B70-A591-4B0A-82D6-FA4FD0EAF78B}" type="presParOf" srcId="{1D75EA1B-46F9-4C28-BD9D-ABF0E9B278FE}" destId="{8B422C3D-2F7E-4A30-AD39-AC4CFC11037E}" srcOrd="0" destOrd="0" presId="urn:microsoft.com/office/officeart/2005/8/layout/orgChart1"/>
    <dgm:cxn modelId="{C349AF54-8C23-4855-989F-79CF2580FAC7}" type="presParOf" srcId="{1D75EA1B-46F9-4C28-BD9D-ABF0E9B278FE}" destId="{8F894C72-DCD4-4A84-BA6D-2178D7865C59}" srcOrd="1" destOrd="0" presId="urn:microsoft.com/office/officeart/2005/8/layout/orgChart1"/>
    <dgm:cxn modelId="{7C2639B5-1489-41A2-A603-A9AD889BA497}" type="presParOf" srcId="{E01D6089-5DE9-4CFF-9172-EBBB5BACCFD3}" destId="{20573EB8-A28D-41D1-9E8D-A79A33504E79}" srcOrd="1" destOrd="0" presId="urn:microsoft.com/office/officeart/2005/8/layout/orgChart1"/>
    <dgm:cxn modelId="{FFF148EB-3DD7-4FAA-832E-FF8B4A292F69}" type="presParOf" srcId="{E01D6089-5DE9-4CFF-9172-EBBB5BACCFD3}" destId="{327F1117-FE0E-4A51-9491-BB3A6B34C503}" srcOrd="2" destOrd="0" presId="urn:microsoft.com/office/officeart/2005/8/layout/orgChart1"/>
    <dgm:cxn modelId="{C5500ABD-66E5-4D67-873C-404144F92EC8}" type="presParOf" srcId="{2A555109-5CFE-4353-BF42-95D1B89291BF}" destId="{2A39FCA7-CA0F-4BF8-B548-280B086B9E79}" srcOrd="6" destOrd="0" presId="urn:microsoft.com/office/officeart/2005/8/layout/orgChart1"/>
    <dgm:cxn modelId="{35F25151-C715-4A64-8B20-C70E9C576DBE}" type="presParOf" srcId="{2A555109-5CFE-4353-BF42-95D1B89291BF}" destId="{1C875353-05E2-4233-9E7B-E5CFC071EBC5}" srcOrd="7" destOrd="0" presId="urn:microsoft.com/office/officeart/2005/8/layout/orgChart1"/>
    <dgm:cxn modelId="{5E3695C0-F344-4997-AF16-8C157B35A4C3}" type="presParOf" srcId="{1C875353-05E2-4233-9E7B-E5CFC071EBC5}" destId="{4A525369-8E47-49CA-834D-D208661DF618}" srcOrd="0" destOrd="0" presId="urn:microsoft.com/office/officeart/2005/8/layout/orgChart1"/>
    <dgm:cxn modelId="{55AE137F-3B2A-4A95-B25A-436712C50744}" type="presParOf" srcId="{4A525369-8E47-49CA-834D-D208661DF618}" destId="{2EEF4C41-80A1-4156-BAD1-7CC7328E77D2}" srcOrd="0" destOrd="0" presId="urn:microsoft.com/office/officeart/2005/8/layout/orgChart1"/>
    <dgm:cxn modelId="{80FF1FDE-D793-4363-A14C-8839A74A9FE9}" type="presParOf" srcId="{4A525369-8E47-49CA-834D-D208661DF618}" destId="{60AF631E-C14E-4949-B962-1E630EBF56BD}" srcOrd="1" destOrd="0" presId="urn:microsoft.com/office/officeart/2005/8/layout/orgChart1"/>
    <dgm:cxn modelId="{9B6AB00C-454E-4169-BBBC-4C5DB42E2CE2}" type="presParOf" srcId="{1C875353-05E2-4233-9E7B-E5CFC071EBC5}" destId="{27662EBE-6AEF-4918-9652-8F3844D2F63E}" srcOrd="1" destOrd="0" presId="urn:microsoft.com/office/officeart/2005/8/layout/orgChart1"/>
    <dgm:cxn modelId="{1E1BA163-25E9-4EA3-AE79-3B6E84A942E1}" type="presParOf" srcId="{1C875353-05E2-4233-9E7B-E5CFC071EBC5}" destId="{C44DC548-97C3-4A0F-80F3-97A1B7899D91}" srcOrd="2" destOrd="0" presId="urn:microsoft.com/office/officeart/2005/8/layout/orgChart1"/>
    <dgm:cxn modelId="{270CB3D8-F627-4F0F-8A21-11E77CE6A190}" type="presParOf" srcId="{343389D3-2B15-4682-A8BF-757AFC16F65B}" destId="{8A45448C-CC3C-4CBE-BAF9-198F0591E960}" srcOrd="2" destOrd="0" presId="urn:microsoft.com/office/officeart/2005/8/layout/orgChart1"/>
    <dgm:cxn modelId="{D78A4D52-D656-4EC8-9FD2-C6B799AEFC01}" type="presParOf" srcId="{DF310DA0-B183-4C34-88D0-01FBF89824D9}" destId="{33E4E2BD-5D3B-400B-8EF6-ABA51133191A}" srcOrd="4" destOrd="0" presId="urn:microsoft.com/office/officeart/2005/8/layout/orgChart1"/>
    <dgm:cxn modelId="{A94DD357-FA7F-4C36-8A44-5C90CD5879AE}" type="presParOf" srcId="{DF310DA0-B183-4C34-88D0-01FBF89824D9}" destId="{6D9706B1-5C7D-42F7-B0DE-5230E4A6D205}" srcOrd="5" destOrd="0" presId="urn:microsoft.com/office/officeart/2005/8/layout/orgChart1"/>
    <dgm:cxn modelId="{C1F80B70-8A73-4BD2-8B1E-91CEF4695BB9}" type="presParOf" srcId="{6D9706B1-5C7D-42F7-B0DE-5230E4A6D205}" destId="{B64347D2-B169-4CB1-A33A-42632FF73417}" srcOrd="0" destOrd="0" presId="urn:microsoft.com/office/officeart/2005/8/layout/orgChart1"/>
    <dgm:cxn modelId="{5F33E3F9-B509-4692-938F-671A0707B8F6}" type="presParOf" srcId="{B64347D2-B169-4CB1-A33A-42632FF73417}" destId="{BAC16A63-2043-4FE6-9C6F-7C289606DC33}" srcOrd="0" destOrd="0" presId="urn:microsoft.com/office/officeart/2005/8/layout/orgChart1"/>
    <dgm:cxn modelId="{26E16F21-8E29-4966-91E4-A711B69B2E0B}" type="presParOf" srcId="{B64347D2-B169-4CB1-A33A-42632FF73417}" destId="{652B272A-FE6F-47C3-97E2-357B79C4A80C}" srcOrd="1" destOrd="0" presId="urn:microsoft.com/office/officeart/2005/8/layout/orgChart1"/>
    <dgm:cxn modelId="{21562B64-BB28-45D8-9368-EA1050A5A6B4}" type="presParOf" srcId="{6D9706B1-5C7D-42F7-B0DE-5230E4A6D205}" destId="{33B29DD9-5882-4290-B4D6-0D81CDB2AF6E}" srcOrd="1" destOrd="0" presId="urn:microsoft.com/office/officeart/2005/8/layout/orgChart1"/>
    <dgm:cxn modelId="{53B9C043-F3D4-4558-8587-76ED4A3D366A}" type="presParOf" srcId="{33B29DD9-5882-4290-B4D6-0D81CDB2AF6E}" destId="{61C2E1DF-C24F-451E-BED1-79EA6D796C95}" srcOrd="0" destOrd="0" presId="urn:microsoft.com/office/officeart/2005/8/layout/orgChart1"/>
    <dgm:cxn modelId="{5B5861B6-D871-4725-94B9-BADBC0B390B4}" type="presParOf" srcId="{33B29DD9-5882-4290-B4D6-0D81CDB2AF6E}" destId="{876896F8-305D-4299-BEB9-39B32A681CC5}" srcOrd="1" destOrd="0" presId="urn:microsoft.com/office/officeart/2005/8/layout/orgChart1"/>
    <dgm:cxn modelId="{B661F303-44F7-4CCD-AE10-CA64A9870CFE}" type="presParOf" srcId="{876896F8-305D-4299-BEB9-39B32A681CC5}" destId="{DA70A241-3556-402F-BAF3-D2880EFF1BC8}" srcOrd="0" destOrd="0" presId="urn:microsoft.com/office/officeart/2005/8/layout/orgChart1"/>
    <dgm:cxn modelId="{70977DB7-1E57-4B76-ADD3-5985984A43C2}" type="presParOf" srcId="{DA70A241-3556-402F-BAF3-D2880EFF1BC8}" destId="{F607863C-4759-409F-BF7F-69E03E9961C8}" srcOrd="0" destOrd="0" presId="urn:microsoft.com/office/officeart/2005/8/layout/orgChart1"/>
    <dgm:cxn modelId="{28CAC153-0A16-4E1C-9FDD-8A04D3C666A1}" type="presParOf" srcId="{DA70A241-3556-402F-BAF3-D2880EFF1BC8}" destId="{C3C22087-D32D-4718-BFEB-2CAD4913D871}" srcOrd="1" destOrd="0" presId="urn:microsoft.com/office/officeart/2005/8/layout/orgChart1"/>
    <dgm:cxn modelId="{72484F5C-F6A9-44DC-AB44-2C8316447D09}" type="presParOf" srcId="{876896F8-305D-4299-BEB9-39B32A681CC5}" destId="{6545318A-9E39-4944-B6C7-700435973E6B}" srcOrd="1" destOrd="0" presId="urn:microsoft.com/office/officeart/2005/8/layout/orgChart1"/>
    <dgm:cxn modelId="{E4B24746-0804-4A2C-95CF-14CB7C65D9E9}" type="presParOf" srcId="{876896F8-305D-4299-BEB9-39B32A681CC5}" destId="{DAAB09DC-F90E-4925-A1F9-88648558ADD8}" srcOrd="2" destOrd="0" presId="urn:microsoft.com/office/officeart/2005/8/layout/orgChart1"/>
    <dgm:cxn modelId="{2F73EF65-4BC6-435A-B0DC-47F06F861246}" type="presParOf" srcId="{33B29DD9-5882-4290-B4D6-0D81CDB2AF6E}" destId="{2DBB935D-6506-4F12-BA03-B2931749C6E9}" srcOrd="2" destOrd="0" presId="urn:microsoft.com/office/officeart/2005/8/layout/orgChart1"/>
    <dgm:cxn modelId="{9A7DE437-F57B-4AFE-95F0-3502877F554D}" type="presParOf" srcId="{33B29DD9-5882-4290-B4D6-0D81CDB2AF6E}" destId="{12D39A37-E949-4703-ADCE-1EFDCC96D882}" srcOrd="3" destOrd="0" presId="urn:microsoft.com/office/officeart/2005/8/layout/orgChart1"/>
    <dgm:cxn modelId="{A66A2F70-5895-4233-AE0E-A938E71397C5}" type="presParOf" srcId="{12D39A37-E949-4703-ADCE-1EFDCC96D882}" destId="{507FED0F-D81C-43C3-A253-BC740ADF16B0}" srcOrd="0" destOrd="0" presId="urn:microsoft.com/office/officeart/2005/8/layout/orgChart1"/>
    <dgm:cxn modelId="{283B1B75-6277-482A-8861-70606B13B57C}" type="presParOf" srcId="{507FED0F-D81C-43C3-A253-BC740ADF16B0}" destId="{8F073FE4-8F5B-42AC-8419-26EC58B28BC2}" srcOrd="0" destOrd="0" presId="urn:microsoft.com/office/officeart/2005/8/layout/orgChart1"/>
    <dgm:cxn modelId="{89E6D60C-FD1F-4084-80AF-BDD7725DDD23}" type="presParOf" srcId="{507FED0F-D81C-43C3-A253-BC740ADF16B0}" destId="{AA3EEEE7-E143-4041-A112-80D4F01E27CB}" srcOrd="1" destOrd="0" presId="urn:microsoft.com/office/officeart/2005/8/layout/orgChart1"/>
    <dgm:cxn modelId="{2C4EFEB9-0D41-4BFD-B12B-877451FE1D31}" type="presParOf" srcId="{12D39A37-E949-4703-ADCE-1EFDCC96D882}" destId="{F290FFEB-B4C3-43F7-B515-A8CA6399D469}" srcOrd="1" destOrd="0" presId="urn:microsoft.com/office/officeart/2005/8/layout/orgChart1"/>
    <dgm:cxn modelId="{819FAD48-61B9-46FB-B035-A6054D48B941}" type="presParOf" srcId="{12D39A37-E949-4703-ADCE-1EFDCC96D882}" destId="{100120B0-AC8E-40C3-828A-F763A55919E6}" srcOrd="2" destOrd="0" presId="urn:microsoft.com/office/officeart/2005/8/layout/orgChart1"/>
    <dgm:cxn modelId="{5408A9EE-81D9-481A-832F-4D0D4F3441D4}" type="presParOf" srcId="{33B29DD9-5882-4290-B4D6-0D81CDB2AF6E}" destId="{9C56CD57-026D-4D8A-9F78-F6A993402BEC}" srcOrd="4" destOrd="0" presId="urn:microsoft.com/office/officeart/2005/8/layout/orgChart1"/>
    <dgm:cxn modelId="{C04EBA75-DCB3-4FA9-B785-747F411829BB}" type="presParOf" srcId="{33B29DD9-5882-4290-B4D6-0D81CDB2AF6E}" destId="{DFD49001-33B7-4F29-ACDF-A7CE7F64E992}" srcOrd="5" destOrd="0" presId="urn:microsoft.com/office/officeart/2005/8/layout/orgChart1"/>
    <dgm:cxn modelId="{4E6986A3-59C0-4B66-B676-849F506B1CE9}" type="presParOf" srcId="{DFD49001-33B7-4F29-ACDF-A7CE7F64E992}" destId="{1A625E75-8855-4B2A-8A01-6997DEA04C97}" srcOrd="0" destOrd="0" presId="urn:microsoft.com/office/officeart/2005/8/layout/orgChart1"/>
    <dgm:cxn modelId="{74259D13-A26B-4A0B-B498-1D61CDF99B47}" type="presParOf" srcId="{1A625E75-8855-4B2A-8A01-6997DEA04C97}" destId="{B86A9A2F-7303-4934-8F27-ED4D43C968F5}" srcOrd="0" destOrd="0" presId="urn:microsoft.com/office/officeart/2005/8/layout/orgChart1"/>
    <dgm:cxn modelId="{9C03025F-D2B8-4501-A834-02D4C2E5CC51}" type="presParOf" srcId="{1A625E75-8855-4B2A-8A01-6997DEA04C97}" destId="{581EFE9B-CE8F-4E23-B7ED-59976AB6489D}" srcOrd="1" destOrd="0" presId="urn:microsoft.com/office/officeart/2005/8/layout/orgChart1"/>
    <dgm:cxn modelId="{46415A77-9310-45AE-A934-72B4A7D78A27}" type="presParOf" srcId="{DFD49001-33B7-4F29-ACDF-A7CE7F64E992}" destId="{35732ED1-14E1-4BE1-BC66-549682A18EA0}" srcOrd="1" destOrd="0" presId="urn:microsoft.com/office/officeart/2005/8/layout/orgChart1"/>
    <dgm:cxn modelId="{C14DBD6A-0159-4986-9F07-2AAADFB3658A}" type="presParOf" srcId="{DFD49001-33B7-4F29-ACDF-A7CE7F64E992}" destId="{B5F4F89F-6E9D-42E1-B587-0436713CD6F2}" srcOrd="2" destOrd="0" presId="urn:microsoft.com/office/officeart/2005/8/layout/orgChart1"/>
    <dgm:cxn modelId="{1AC40FA2-9659-421D-B807-7E004263C21E}" type="presParOf" srcId="{6D9706B1-5C7D-42F7-B0DE-5230E4A6D205}" destId="{AE8689F3-4255-46DE-9FDB-D043AC5E184E}" srcOrd="2" destOrd="0" presId="urn:microsoft.com/office/officeart/2005/8/layout/orgChart1"/>
    <dgm:cxn modelId="{BB0FBEC9-BC72-4300-AF86-9A47B08B9672}" type="presParOf" srcId="{DF310DA0-B183-4C34-88D0-01FBF89824D9}" destId="{52D541B5-1315-495E-A20B-BC2CB9013577}" srcOrd="6" destOrd="0" presId="urn:microsoft.com/office/officeart/2005/8/layout/orgChart1"/>
    <dgm:cxn modelId="{11696949-3B68-49C9-8427-9971FAC3479D}" type="presParOf" srcId="{DF310DA0-B183-4C34-88D0-01FBF89824D9}" destId="{4FBC3EF9-F7F0-4B92-B0F5-82E813866972}" srcOrd="7" destOrd="0" presId="urn:microsoft.com/office/officeart/2005/8/layout/orgChart1"/>
    <dgm:cxn modelId="{211A4F5C-005A-496C-9388-9BA86E6E90AA}" type="presParOf" srcId="{4FBC3EF9-F7F0-4B92-B0F5-82E813866972}" destId="{37D040A4-5454-4514-887D-A3D4CCB18F96}" srcOrd="0" destOrd="0" presId="urn:microsoft.com/office/officeart/2005/8/layout/orgChart1"/>
    <dgm:cxn modelId="{65D5262B-F15D-42D1-86E9-ACD479EA4C06}" type="presParOf" srcId="{37D040A4-5454-4514-887D-A3D4CCB18F96}" destId="{323818B7-EC7B-4627-B7CB-802BE29A7325}" srcOrd="0" destOrd="0" presId="urn:microsoft.com/office/officeart/2005/8/layout/orgChart1"/>
    <dgm:cxn modelId="{A76A0318-08EF-4116-9B7A-BA48A6F92C0E}" type="presParOf" srcId="{37D040A4-5454-4514-887D-A3D4CCB18F96}" destId="{4984D5C5-FCC8-4BA0-819E-1B67D94321D8}" srcOrd="1" destOrd="0" presId="urn:microsoft.com/office/officeart/2005/8/layout/orgChart1"/>
    <dgm:cxn modelId="{5F86BAD3-3122-41D8-A3A5-E1D11D73D055}" type="presParOf" srcId="{4FBC3EF9-F7F0-4B92-B0F5-82E813866972}" destId="{BD1AF7AD-9402-44FA-BE24-D5672CBCB1C5}" srcOrd="1" destOrd="0" presId="urn:microsoft.com/office/officeart/2005/8/layout/orgChart1"/>
    <dgm:cxn modelId="{8BD00E9E-B50C-4C40-9563-5B0E139D6541}" type="presParOf" srcId="{BD1AF7AD-9402-44FA-BE24-D5672CBCB1C5}" destId="{8B50D098-7BBC-4817-8CD1-BF893C3DDA99}" srcOrd="0" destOrd="0" presId="urn:microsoft.com/office/officeart/2005/8/layout/orgChart1"/>
    <dgm:cxn modelId="{B3541AEB-2B76-4B04-94B3-0AAD5E4E3B35}" type="presParOf" srcId="{BD1AF7AD-9402-44FA-BE24-D5672CBCB1C5}" destId="{5A6921E8-B5DA-43FA-8876-E054853AFC47}" srcOrd="1" destOrd="0" presId="urn:microsoft.com/office/officeart/2005/8/layout/orgChart1"/>
    <dgm:cxn modelId="{24B22B1D-CC0C-44F2-A078-90D057FBFCE2}" type="presParOf" srcId="{5A6921E8-B5DA-43FA-8876-E054853AFC47}" destId="{F827C571-8DCB-4507-A7CB-48697AADFCAF}" srcOrd="0" destOrd="0" presId="urn:microsoft.com/office/officeart/2005/8/layout/orgChart1"/>
    <dgm:cxn modelId="{F6BC80F0-DCE8-4B87-845C-E0DB1FA98D92}" type="presParOf" srcId="{F827C571-8DCB-4507-A7CB-48697AADFCAF}" destId="{E4B86266-5F38-4439-9B68-2C360CAD0430}" srcOrd="0" destOrd="0" presId="urn:microsoft.com/office/officeart/2005/8/layout/orgChart1"/>
    <dgm:cxn modelId="{3E5DF8DC-42B6-42A9-B461-3B582A56A014}" type="presParOf" srcId="{F827C571-8DCB-4507-A7CB-48697AADFCAF}" destId="{E2AF06A3-449A-4C4E-B7E3-F23236B2465B}" srcOrd="1" destOrd="0" presId="urn:microsoft.com/office/officeart/2005/8/layout/orgChart1"/>
    <dgm:cxn modelId="{6BF023EB-A1CC-4B70-8568-10CD0AEDB469}" type="presParOf" srcId="{5A6921E8-B5DA-43FA-8876-E054853AFC47}" destId="{DA644512-54B1-414D-AB5B-0280093F8E5A}" srcOrd="1" destOrd="0" presId="urn:microsoft.com/office/officeart/2005/8/layout/orgChart1"/>
    <dgm:cxn modelId="{39500BD6-9F87-4365-B62E-9FC1747688AE}" type="presParOf" srcId="{5A6921E8-B5DA-43FA-8876-E054853AFC47}" destId="{9C5E2FAA-3E74-45F4-BE26-DB3E7B0E2AC9}" srcOrd="2" destOrd="0" presId="urn:microsoft.com/office/officeart/2005/8/layout/orgChart1"/>
    <dgm:cxn modelId="{AF328330-9A44-4051-A3A8-91F396D7D5A0}" type="presParOf" srcId="{BD1AF7AD-9402-44FA-BE24-D5672CBCB1C5}" destId="{50AE3EB1-C2B2-4656-A787-86B8C07169E2}" srcOrd="2" destOrd="0" presId="urn:microsoft.com/office/officeart/2005/8/layout/orgChart1"/>
    <dgm:cxn modelId="{9272F47A-921A-4CFA-B959-D0A571AD1A02}" type="presParOf" srcId="{BD1AF7AD-9402-44FA-BE24-D5672CBCB1C5}" destId="{8A77060C-CB25-4D76-9B57-1F1355D64CFA}" srcOrd="3" destOrd="0" presId="urn:microsoft.com/office/officeart/2005/8/layout/orgChart1"/>
    <dgm:cxn modelId="{A72EA9A5-B805-4D12-8234-9E507495D095}" type="presParOf" srcId="{8A77060C-CB25-4D76-9B57-1F1355D64CFA}" destId="{E161FA45-D89F-477D-9507-8426F8AAB1B9}" srcOrd="0" destOrd="0" presId="urn:microsoft.com/office/officeart/2005/8/layout/orgChart1"/>
    <dgm:cxn modelId="{ACC966AD-E1F6-4AB7-9431-C366591ADD3B}" type="presParOf" srcId="{E161FA45-D89F-477D-9507-8426F8AAB1B9}" destId="{7C22AE27-4552-43FC-B5A0-20300901FC5F}" srcOrd="0" destOrd="0" presId="urn:microsoft.com/office/officeart/2005/8/layout/orgChart1"/>
    <dgm:cxn modelId="{6B5FACC0-81CF-40B3-9B99-7DE00882C8C9}" type="presParOf" srcId="{E161FA45-D89F-477D-9507-8426F8AAB1B9}" destId="{F0EDFBCA-943A-479F-89E7-C8DF8A33DCD7}" srcOrd="1" destOrd="0" presId="urn:microsoft.com/office/officeart/2005/8/layout/orgChart1"/>
    <dgm:cxn modelId="{DCC00DC2-5061-4715-8FAA-55DBD0893AD6}" type="presParOf" srcId="{8A77060C-CB25-4D76-9B57-1F1355D64CFA}" destId="{7AD372A4-D101-46B5-B71C-6AF0DD8FB2A8}" srcOrd="1" destOrd="0" presId="urn:microsoft.com/office/officeart/2005/8/layout/orgChart1"/>
    <dgm:cxn modelId="{28B11D2D-1997-4817-AADC-8BC7CE9CFE1E}" type="presParOf" srcId="{8A77060C-CB25-4D76-9B57-1F1355D64CFA}" destId="{755B61F3-2A35-4719-A0B4-FA1762AFF34E}" srcOrd="2" destOrd="0" presId="urn:microsoft.com/office/officeart/2005/8/layout/orgChart1"/>
    <dgm:cxn modelId="{ECF93A46-DA69-4248-9CF6-D8DE8C120DE7}" type="presParOf" srcId="{BD1AF7AD-9402-44FA-BE24-D5672CBCB1C5}" destId="{7D1D36F5-4554-4945-9D1B-14709676FA30}" srcOrd="4" destOrd="0" presId="urn:microsoft.com/office/officeart/2005/8/layout/orgChart1"/>
    <dgm:cxn modelId="{325E2C2B-2272-460C-9A5D-6355C2B631C2}" type="presParOf" srcId="{BD1AF7AD-9402-44FA-BE24-D5672CBCB1C5}" destId="{B74CCAFF-AECD-4988-87BF-C505C51CA243}" srcOrd="5" destOrd="0" presId="urn:microsoft.com/office/officeart/2005/8/layout/orgChart1"/>
    <dgm:cxn modelId="{11853B85-F697-4852-8D2C-A9E993F8E295}" type="presParOf" srcId="{B74CCAFF-AECD-4988-87BF-C505C51CA243}" destId="{F0DA890F-3652-4040-BCE2-B4EC793CCD74}" srcOrd="0" destOrd="0" presId="urn:microsoft.com/office/officeart/2005/8/layout/orgChart1"/>
    <dgm:cxn modelId="{1B6DE20B-8CBE-4AAD-BF93-415BB6C3A8EC}" type="presParOf" srcId="{F0DA890F-3652-4040-BCE2-B4EC793CCD74}" destId="{3D1B7A77-269E-4EC2-AEB8-D8B64A4C61E6}" srcOrd="0" destOrd="0" presId="urn:microsoft.com/office/officeart/2005/8/layout/orgChart1"/>
    <dgm:cxn modelId="{32FD3633-5D02-485E-AD3A-E8F655BA119A}" type="presParOf" srcId="{F0DA890F-3652-4040-BCE2-B4EC793CCD74}" destId="{97CBF184-5A2D-4742-9B18-75641EDE1409}" srcOrd="1" destOrd="0" presId="urn:microsoft.com/office/officeart/2005/8/layout/orgChart1"/>
    <dgm:cxn modelId="{D6416C7C-5C74-43E6-BBDC-07696D643F9F}" type="presParOf" srcId="{B74CCAFF-AECD-4988-87BF-C505C51CA243}" destId="{85A350B5-9519-4455-B2AF-98E6B47B5815}" srcOrd="1" destOrd="0" presId="urn:microsoft.com/office/officeart/2005/8/layout/orgChart1"/>
    <dgm:cxn modelId="{14F7775E-9400-4356-B62D-52BB43BE27BD}" type="presParOf" srcId="{B74CCAFF-AECD-4988-87BF-C505C51CA243}" destId="{AB92F81B-3194-4BDD-B092-BD9E9A278418}" srcOrd="2" destOrd="0" presId="urn:microsoft.com/office/officeart/2005/8/layout/orgChart1"/>
    <dgm:cxn modelId="{A5942C30-E283-4D8B-A721-BC24E7DAD5DB}" type="presParOf" srcId="{BD1AF7AD-9402-44FA-BE24-D5672CBCB1C5}" destId="{F6865889-5743-4EAA-AAA0-9DA598FAC4DD}" srcOrd="6" destOrd="0" presId="urn:microsoft.com/office/officeart/2005/8/layout/orgChart1"/>
    <dgm:cxn modelId="{F823DC0B-D1F1-4B12-B449-2F4BABB5FDA9}" type="presParOf" srcId="{BD1AF7AD-9402-44FA-BE24-D5672CBCB1C5}" destId="{8573D465-3548-47BE-91F5-79731F625E78}" srcOrd="7" destOrd="0" presId="urn:microsoft.com/office/officeart/2005/8/layout/orgChart1"/>
    <dgm:cxn modelId="{491163E3-CA73-4C79-84EC-70BE54017BA2}" type="presParOf" srcId="{8573D465-3548-47BE-91F5-79731F625E78}" destId="{421E38A6-886E-46F8-B859-4A3B110E3D09}" srcOrd="0" destOrd="0" presId="urn:microsoft.com/office/officeart/2005/8/layout/orgChart1"/>
    <dgm:cxn modelId="{B1B2B47D-0B39-458C-B597-857019566ECF}" type="presParOf" srcId="{421E38A6-886E-46F8-B859-4A3B110E3D09}" destId="{42F07F84-1114-446E-9904-DAF8A6170985}" srcOrd="0" destOrd="0" presId="urn:microsoft.com/office/officeart/2005/8/layout/orgChart1"/>
    <dgm:cxn modelId="{3A050DDE-CA29-44CF-AD11-F095999DDD12}" type="presParOf" srcId="{421E38A6-886E-46F8-B859-4A3B110E3D09}" destId="{B72CFA40-17D8-47EA-BA94-E957ADD3E5A6}" srcOrd="1" destOrd="0" presId="urn:microsoft.com/office/officeart/2005/8/layout/orgChart1"/>
    <dgm:cxn modelId="{9C2B5243-414B-48AE-B683-80B137EF81D5}" type="presParOf" srcId="{8573D465-3548-47BE-91F5-79731F625E78}" destId="{B9F82E34-20E9-46E4-86E9-537DA40F4A05}" srcOrd="1" destOrd="0" presId="urn:microsoft.com/office/officeart/2005/8/layout/orgChart1"/>
    <dgm:cxn modelId="{7E654B53-221F-4F45-8FD6-E07FFA2DFDB3}" type="presParOf" srcId="{8573D465-3548-47BE-91F5-79731F625E78}" destId="{40958B7E-C955-4411-8F71-66B41CD43D94}" srcOrd="2" destOrd="0" presId="urn:microsoft.com/office/officeart/2005/8/layout/orgChart1"/>
    <dgm:cxn modelId="{A0A4D122-5962-4EB6-ABDC-9E59BA057D9E}" type="presParOf" srcId="{4FBC3EF9-F7F0-4B92-B0F5-82E813866972}" destId="{36EDA4E4-E726-4148-96B4-F53A98EC409D}" srcOrd="2" destOrd="0" presId="urn:microsoft.com/office/officeart/2005/8/layout/orgChart1"/>
    <dgm:cxn modelId="{92C4F65F-31EC-4680-AC31-077A7CE9345B}" type="presParOf" srcId="{DF310DA0-B183-4C34-88D0-01FBF89824D9}" destId="{A31897F5-2A9E-4DAE-83AD-9FFE74B87FCF}" srcOrd="8" destOrd="0" presId="urn:microsoft.com/office/officeart/2005/8/layout/orgChart1"/>
    <dgm:cxn modelId="{5FEA2C41-BD0C-49F5-9166-F49E98BDB77F}" type="presParOf" srcId="{DF310DA0-B183-4C34-88D0-01FBF89824D9}" destId="{A8E5D9D5-7496-407D-9B5B-A0C0C1335767}" srcOrd="9" destOrd="0" presId="urn:microsoft.com/office/officeart/2005/8/layout/orgChart1"/>
    <dgm:cxn modelId="{DF1F975C-B41F-4310-96EF-D5B4CF5A2BA0}" type="presParOf" srcId="{A8E5D9D5-7496-407D-9B5B-A0C0C1335767}" destId="{5D062E6F-2CDC-4981-8730-CEAEDC21A1D3}" srcOrd="0" destOrd="0" presId="urn:microsoft.com/office/officeart/2005/8/layout/orgChart1"/>
    <dgm:cxn modelId="{A0A19624-7211-48A8-A1CC-921DA66CA3F2}" type="presParOf" srcId="{5D062E6F-2CDC-4981-8730-CEAEDC21A1D3}" destId="{2AD564CD-0EB6-4EDA-909E-7DCE8D67F8D9}" srcOrd="0" destOrd="0" presId="urn:microsoft.com/office/officeart/2005/8/layout/orgChart1"/>
    <dgm:cxn modelId="{A80630E2-07B8-4056-A8C3-B094AA84F962}" type="presParOf" srcId="{5D062E6F-2CDC-4981-8730-CEAEDC21A1D3}" destId="{35A916D9-A176-4C93-A277-B4802477A845}" srcOrd="1" destOrd="0" presId="urn:microsoft.com/office/officeart/2005/8/layout/orgChart1"/>
    <dgm:cxn modelId="{EF52F87A-C564-4267-B267-EACAC94208F3}" type="presParOf" srcId="{A8E5D9D5-7496-407D-9B5B-A0C0C1335767}" destId="{D09CB4CD-8DD2-4635-AA7B-9634F5A8FB70}" srcOrd="1" destOrd="0" presId="urn:microsoft.com/office/officeart/2005/8/layout/orgChart1"/>
    <dgm:cxn modelId="{E9D738EC-48C3-40AC-B917-8C48ABF914B8}" type="presParOf" srcId="{D09CB4CD-8DD2-4635-AA7B-9634F5A8FB70}" destId="{6C988BA7-F46D-4C8E-AFBC-87A7E890F64B}" srcOrd="0" destOrd="0" presId="urn:microsoft.com/office/officeart/2005/8/layout/orgChart1"/>
    <dgm:cxn modelId="{6EBBBB64-CA80-426E-988E-EB8AD0D9B522}" type="presParOf" srcId="{D09CB4CD-8DD2-4635-AA7B-9634F5A8FB70}" destId="{1B76BC9E-4127-4618-AC9F-C417E12FD619}" srcOrd="1" destOrd="0" presId="urn:microsoft.com/office/officeart/2005/8/layout/orgChart1"/>
    <dgm:cxn modelId="{2128C97F-559E-4CE5-9CB8-13C3BF3EDA95}" type="presParOf" srcId="{1B76BC9E-4127-4618-AC9F-C417E12FD619}" destId="{D70A10AD-5086-4440-8192-BF517D57627A}" srcOrd="0" destOrd="0" presId="urn:microsoft.com/office/officeart/2005/8/layout/orgChart1"/>
    <dgm:cxn modelId="{2D4BB153-9A25-4FBC-9077-22E1EC744C99}" type="presParOf" srcId="{D70A10AD-5086-4440-8192-BF517D57627A}" destId="{2FC617E7-ECCE-4570-8014-CCAA4E6ADD49}" srcOrd="0" destOrd="0" presId="urn:microsoft.com/office/officeart/2005/8/layout/orgChart1"/>
    <dgm:cxn modelId="{384D0DC0-BEDE-4B26-ADB6-5CC77382331C}" type="presParOf" srcId="{D70A10AD-5086-4440-8192-BF517D57627A}" destId="{F3E501BA-5145-43D9-A191-F5450ADA9D91}" srcOrd="1" destOrd="0" presId="urn:microsoft.com/office/officeart/2005/8/layout/orgChart1"/>
    <dgm:cxn modelId="{E48E3C39-CA11-4897-9B20-8CFE860DC702}" type="presParOf" srcId="{1B76BC9E-4127-4618-AC9F-C417E12FD619}" destId="{61566D81-177F-4544-92D8-5B3E68AB2D61}" srcOrd="1" destOrd="0" presId="urn:microsoft.com/office/officeart/2005/8/layout/orgChart1"/>
    <dgm:cxn modelId="{AD3C91F2-75C8-424E-9993-26EFE31B185B}" type="presParOf" srcId="{1B76BC9E-4127-4618-AC9F-C417E12FD619}" destId="{6091D30B-DE31-42AB-877F-74CCB308E195}" srcOrd="2" destOrd="0" presId="urn:microsoft.com/office/officeart/2005/8/layout/orgChart1"/>
    <dgm:cxn modelId="{2B1CBD35-9078-4181-B9BB-841FF97667E7}" type="presParOf" srcId="{D09CB4CD-8DD2-4635-AA7B-9634F5A8FB70}" destId="{841EA386-C29B-4397-BB6F-222DBE2EBE9E}" srcOrd="2" destOrd="0" presId="urn:microsoft.com/office/officeart/2005/8/layout/orgChart1"/>
    <dgm:cxn modelId="{68E956E9-2E7D-4A56-971A-38A93731D407}" type="presParOf" srcId="{D09CB4CD-8DD2-4635-AA7B-9634F5A8FB70}" destId="{C7945CB1-BD63-4428-8153-8DCC3A3CC9C8}" srcOrd="3" destOrd="0" presId="urn:microsoft.com/office/officeart/2005/8/layout/orgChart1"/>
    <dgm:cxn modelId="{09F07210-0932-45E0-BFB9-18A0DB17C103}" type="presParOf" srcId="{C7945CB1-BD63-4428-8153-8DCC3A3CC9C8}" destId="{FD7A201D-F7C1-448C-ABC5-50BAD29196E5}" srcOrd="0" destOrd="0" presId="urn:microsoft.com/office/officeart/2005/8/layout/orgChart1"/>
    <dgm:cxn modelId="{5DFF2CB6-6048-4535-B96E-B1A6165D5D3A}" type="presParOf" srcId="{FD7A201D-F7C1-448C-ABC5-50BAD29196E5}" destId="{805E1540-F88A-4E0C-8CB8-52D901512692}" srcOrd="0" destOrd="0" presId="urn:microsoft.com/office/officeart/2005/8/layout/orgChart1"/>
    <dgm:cxn modelId="{4FAF7981-6B9D-41C1-9490-05878FEB2C94}" type="presParOf" srcId="{FD7A201D-F7C1-448C-ABC5-50BAD29196E5}" destId="{CF981B50-215B-49D7-BD6C-45D32ADC69E5}" srcOrd="1" destOrd="0" presId="urn:microsoft.com/office/officeart/2005/8/layout/orgChart1"/>
    <dgm:cxn modelId="{B2387825-FDAE-4FE0-9E50-764170838872}" type="presParOf" srcId="{C7945CB1-BD63-4428-8153-8DCC3A3CC9C8}" destId="{5A8E86C2-FB89-4FCA-98BC-6D877D73F310}" srcOrd="1" destOrd="0" presId="urn:microsoft.com/office/officeart/2005/8/layout/orgChart1"/>
    <dgm:cxn modelId="{B99B59A5-3105-4B96-87C5-C303A7EB2082}" type="presParOf" srcId="{C7945CB1-BD63-4428-8153-8DCC3A3CC9C8}" destId="{5F8DDA40-DC4B-45F7-AA9E-38F34C7356D7}" srcOrd="2" destOrd="0" presId="urn:microsoft.com/office/officeart/2005/8/layout/orgChart1"/>
    <dgm:cxn modelId="{A1823A56-CCED-46C6-9285-720F095A6DD7}" type="presParOf" srcId="{D09CB4CD-8DD2-4635-AA7B-9634F5A8FB70}" destId="{87F91312-30B1-42F2-8F1C-C09E797A6CDE}" srcOrd="4" destOrd="0" presId="urn:microsoft.com/office/officeart/2005/8/layout/orgChart1"/>
    <dgm:cxn modelId="{ED741CF1-6B8D-498D-BA65-EA0D185AF4A0}" type="presParOf" srcId="{D09CB4CD-8DD2-4635-AA7B-9634F5A8FB70}" destId="{39CCBBEC-989F-44A4-A961-D71A246CAC18}" srcOrd="5" destOrd="0" presId="urn:microsoft.com/office/officeart/2005/8/layout/orgChart1"/>
    <dgm:cxn modelId="{5F85F98F-FF87-42E2-A7A1-C49043BD13E1}" type="presParOf" srcId="{39CCBBEC-989F-44A4-A961-D71A246CAC18}" destId="{E5B579FD-2B77-42D9-8A42-DFDB97C2B8F6}" srcOrd="0" destOrd="0" presId="urn:microsoft.com/office/officeart/2005/8/layout/orgChart1"/>
    <dgm:cxn modelId="{7B8D8A9B-03E7-4A06-84D8-6F404B2F42EF}" type="presParOf" srcId="{E5B579FD-2B77-42D9-8A42-DFDB97C2B8F6}" destId="{CEC63C6D-4B73-46A0-A84A-36512B5D87E9}" srcOrd="0" destOrd="0" presId="urn:microsoft.com/office/officeart/2005/8/layout/orgChart1"/>
    <dgm:cxn modelId="{DC0D1F7E-93D3-4A4E-A30A-0CDB9D33C265}" type="presParOf" srcId="{E5B579FD-2B77-42D9-8A42-DFDB97C2B8F6}" destId="{4D05F7DE-24E1-4C58-B6D6-00867530EFAB}" srcOrd="1" destOrd="0" presId="urn:microsoft.com/office/officeart/2005/8/layout/orgChart1"/>
    <dgm:cxn modelId="{95BBF0C1-28C7-4635-B724-CAB178902F18}" type="presParOf" srcId="{39CCBBEC-989F-44A4-A961-D71A246CAC18}" destId="{03901830-2429-499D-B186-3C69EA2A746D}" srcOrd="1" destOrd="0" presId="urn:microsoft.com/office/officeart/2005/8/layout/orgChart1"/>
    <dgm:cxn modelId="{85331618-E8E2-419B-94D2-E6A58EBF798B}" type="presParOf" srcId="{39CCBBEC-989F-44A4-A961-D71A246CAC18}" destId="{D3F1ED73-6D55-44ED-B0FC-9EA4FAC41DEC}" srcOrd="2" destOrd="0" presId="urn:microsoft.com/office/officeart/2005/8/layout/orgChart1"/>
    <dgm:cxn modelId="{58996766-8C0C-42FE-8850-B6694AF50D37}" type="presParOf" srcId="{A8E5D9D5-7496-407D-9B5B-A0C0C1335767}" destId="{3EDA940A-0386-425C-8E32-205EDE04EB4B}" srcOrd="2" destOrd="0" presId="urn:microsoft.com/office/officeart/2005/8/layout/orgChart1"/>
    <dgm:cxn modelId="{4B7E453C-E111-4571-85C0-A2271F6C3C02}" type="presParOf" srcId="{19688B69-060F-4783-9502-8C4916BEC263}" destId="{7C637EED-7477-44BA-8443-F8BCA9B5BF44}" srcOrd="2" destOrd="0" presId="urn:microsoft.com/office/officeart/2005/8/layout/orgChart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91312-30B1-42F2-8F1C-C09E797A6CDE}">
      <dsp:nvSpPr>
        <dsp:cNvPr id="0" name=""/>
        <dsp:cNvSpPr/>
      </dsp:nvSpPr>
      <dsp:spPr>
        <a:xfrm>
          <a:off x="7192673" y="1601976"/>
          <a:ext cx="120306" cy="2284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4399"/>
              </a:lnTo>
              <a:lnTo>
                <a:pt x="120306" y="22843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EA386-C29B-4397-BB6F-222DBE2EBE9E}">
      <dsp:nvSpPr>
        <dsp:cNvPr id="0" name=""/>
        <dsp:cNvSpPr/>
      </dsp:nvSpPr>
      <dsp:spPr>
        <a:xfrm>
          <a:off x="7146953" y="1601976"/>
          <a:ext cx="91440" cy="14216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21674"/>
              </a:lnTo>
              <a:lnTo>
                <a:pt x="86461" y="1421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88BA7-F46D-4C8E-AFBC-87A7E890F64B}">
      <dsp:nvSpPr>
        <dsp:cNvPr id="0" name=""/>
        <dsp:cNvSpPr/>
      </dsp:nvSpPr>
      <dsp:spPr>
        <a:xfrm>
          <a:off x="7146953" y="1601976"/>
          <a:ext cx="91440" cy="5589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8948"/>
              </a:lnTo>
              <a:lnTo>
                <a:pt x="125660" y="5589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897F5-2A9E-4DAE-83AD-9FFE74B87FCF}">
      <dsp:nvSpPr>
        <dsp:cNvPr id="0" name=""/>
        <dsp:cNvSpPr/>
      </dsp:nvSpPr>
      <dsp:spPr>
        <a:xfrm>
          <a:off x="4258511" y="739251"/>
          <a:ext cx="3618753" cy="255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586"/>
              </a:lnTo>
              <a:lnTo>
                <a:pt x="3618753" y="127586"/>
              </a:lnTo>
              <a:lnTo>
                <a:pt x="3618753" y="255172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F6865889-5743-4EAA-AAA0-9DA598FAC4DD}">
      <dsp:nvSpPr>
        <dsp:cNvPr id="0" name=""/>
        <dsp:cNvSpPr/>
      </dsp:nvSpPr>
      <dsp:spPr>
        <a:xfrm>
          <a:off x="5030470" y="1601976"/>
          <a:ext cx="91440" cy="31471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7124"/>
              </a:lnTo>
              <a:lnTo>
                <a:pt x="108473" y="31471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D36F5-4554-4945-9D1B-14709676FA30}">
      <dsp:nvSpPr>
        <dsp:cNvPr id="0" name=""/>
        <dsp:cNvSpPr/>
      </dsp:nvSpPr>
      <dsp:spPr>
        <a:xfrm>
          <a:off x="5030470" y="1601976"/>
          <a:ext cx="91440" cy="22843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4399"/>
              </a:lnTo>
              <a:lnTo>
                <a:pt x="108473" y="22843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E3EB1-C2B2-4656-A787-86B8C07169E2}">
      <dsp:nvSpPr>
        <dsp:cNvPr id="0" name=""/>
        <dsp:cNvSpPr/>
      </dsp:nvSpPr>
      <dsp:spPr>
        <a:xfrm>
          <a:off x="5030470" y="1601976"/>
          <a:ext cx="91440" cy="14216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21674"/>
              </a:lnTo>
              <a:lnTo>
                <a:pt x="108473" y="1421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50D098-7BBC-4817-8CD1-BF893C3DDA99}">
      <dsp:nvSpPr>
        <dsp:cNvPr id="0" name=""/>
        <dsp:cNvSpPr/>
      </dsp:nvSpPr>
      <dsp:spPr>
        <a:xfrm>
          <a:off x="5030470" y="1601976"/>
          <a:ext cx="91440" cy="5589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8948"/>
              </a:lnTo>
              <a:lnTo>
                <a:pt x="108473" y="5589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D541B5-1315-495E-A20B-BC2CB9013577}">
      <dsp:nvSpPr>
        <dsp:cNvPr id="0" name=""/>
        <dsp:cNvSpPr/>
      </dsp:nvSpPr>
      <dsp:spPr>
        <a:xfrm>
          <a:off x="4258511" y="739251"/>
          <a:ext cx="1463935" cy="255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586"/>
              </a:lnTo>
              <a:lnTo>
                <a:pt x="1463935" y="127586"/>
              </a:lnTo>
              <a:lnTo>
                <a:pt x="1463935" y="25517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6CD57-026D-4D8A-9F78-F6A993402BEC}">
      <dsp:nvSpPr>
        <dsp:cNvPr id="0" name=""/>
        <dsp:cNvSpPr/>
      </dsp:nvSpPr>
      <dsp:spPr>
        <a:xfrm>
          <a:off x="3453489" y="1601976"/>
          <a:ext cx="91440" cy="22843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4399"/>
              </a:lnTo>
              <a:lnTo>
                <a:pt x="112781" y="22843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BB935D-6506-4F12-BA03-B2931749C6E9}">
      <dsp:nvSpPr>
        <dsp:cNvPr id="0" name=""/>
        <dsp:cNvSpPr/>
      </dsp:nvSpPr>
      <dsp:spPr>
        <a:xfrm>
          <a:off x="3453489" y="1601976"/>
          <a:ext cx="91440" cy="14216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21674"/>
              </a:lnTo>
              <a:lnTo>
                <a:pt x="112781" y="1421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2E1DF-C24F-451E-BED1-79EA6D796C95}">
      <dsp:nvSpPr>
        <dsp:cNvPr id="0" name=""/>
        <dsp:cNvSpPr/>
      </dsp:nvSpPr>
      <dsp:spPr>
        <a:xfrm>
          <a:off x="3453489" y="1601976"/>
          <a:ext cx="91440" cy="5589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8948"/>
              </a:lnTo>
              <a:lnTo>
                <a:pt x="112781" y="5589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E4E2BD-5D3B-400B-8EF6-ABA51133191A}">
      <dsp:nvSpPr>
        <dsp:cNvPr id="0" name=""/>
        <dsp:cNvSpPr/>
      </dsp:nvSpPr>
      <dsp:spPr>
        <a:xfrm>
          <a:off x="3985251" y="739251"/>
          <a:ext cx="273259" cy="255172"/>
        </a:xfrm>
        <a:custGeom>
          <a:avLst/>
          <a:gdLst/>
          <a:ahLst/>
          <a:cxnLst/>
          <a:rect l="0" t="0" r="0" b="0"/>
          <a:pathLst>
            <a:path>
              <a:moveTo>
                <a:pt x="273259" y="0"/>
              </a:moveTo>
              <a:lnTo>
                <a:pt x="273259" y="127586"/>
              </a:lnTo>
              <a:lnTo>
                <a:pt x="0" y="127586"/>
              </a:lnTo>
              <a:lnTo>
                <a:pt x="0" y="25517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9FCA7-CA0F-4BF8-B548-280B086B9E79}">
      <dsp:nvSpPr>
        <dsp:cNvPr id="0" name=""/>
        <dsp:cNvSpPr/>
      </dsp:nvSpPr>
      <dsp:spPr>
        <a:xfrm>
          <a:off x="1634791" y="1601976"/>
          <a:ext cx="91440" cy="31471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7124"/>
              </a:lnTo>
              <a:lnTo>
                <a:pt x="105806" y="31471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CE29B-F59B-49A0-B41F-2A3FC0A73BB3}">
      <dsp:nvSpPr>
        <dsp:cNvPr id="0" name=""/>
        <dsp:cNvSpPr/>
      </dsp:nvSpPr>
      <dsp:spPr>
        <a:xfrm>
          <a:off x="1634791" y="1601976"/>
          <a:ext cx="91440" cy="22843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4399"/>
              </a:lnTo>
              <a:lnTo>
                <a:pt x="105806" y="22843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676A7-7518-4442-AE7A-248308044CC1}">
      <dsp:nvSpPr>
        <dsp:cNvPr id="0" name=""/>
        <dsp:cNvSpPr/>
      </dsp:nvSpPr>
      <dsp:spPr>
        <a:xfrm>
          <a:off x="1634791" y="1601976"/>
          <a:ext cx="91440" cy="14216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21674"/>
              </a:lnTo>
              <a:lnTo>
                <a:pt x="105806" y="1421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9AF26-4C67-4DF1-A40A-FEEC7D056705}">
      <dsp:nvSpPr>
        <dsp:cNvPr id="0" name=""/>
        <dsp:cNvSpPr/>
      </dsp:nvSpPr>
      <dsp:spPr>
        <a:xfrm>
          <a:off x="1634791" y="1601976"/>
          <a:ext cx="91440" cy="5589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8948"/>
              </a:lnTo>
              <a:lnTo>
                <a:pt x="105806" y="5589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528E3-BD19-4A96-A812-4F090BCDC30B}">
      <dsp:nvSpPr>
        <dsp:cNvPr id="0" name=""/>
        <dsp:cNvSpPr/>
      </dsp:nvSpPr>
      <dsp:spPr>
        <a:xfrm>
          <a:off x="2166554" y="739251"/>
          <a:ext cx="2091957" cy="255172"/>
        </a:xfrm>
        <a:custGeom>
          <a:avLst/>
          <a:gdLst/>
          <a:ahLst/>
          <a:cxnLst/>
          <a:rect l="0" t="0" r="0" b="0"/>
          <a:pathLst>
            <a:path>
              <a:moveTo>
                <a:pt x="2091957" y="0"/>
              </a:moveTo>
              <a:lnTo>
                <a:pt x="2091957" y="127586"/>
              </a:lnTo>
              <a:lnTo>
                <a:pt x="0" y="127586"/>
              </a:lnTo>
              <a:lnTo>
                <a:pt x="0" y="255172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EE1BFDF7-40D7-4A04-9C7C-F93BF3120F1B}">
      <dsp:nvSpPr>
        <dsp:cNvPr id="0" name=""/>
        <dsp:cNvSpPr/>
      </dsp:nvSpPr>
      <dsp:spPr>
        <a:xfrm>
          <a:off x="74751" y="1601976"/>
          <a:ext cx="91440" cy="22843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4399"/>
              </a:lnTo>
              <a:lnTo>
                <a:pt x="92053" y="22843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854375-973E-4741-8EDB-2AEEEC0F0DFD}">
      <dsp:nvSpPr>
        <dsp:cNvPr id="0" name=""/>
        <dsp:cNvSpPr/>
      </dsp:nvSpPr>
      <dsp:spPr>
        <a:xfrm>
          <a:off x="74751" y="1601976"/>
          <a:ext cx="91440" cy="14216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21674"/>
              </a:lnTo>
              <a:lnTo>
                <a:pt x="92053" y="1421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8C216-F5C8-442B-9621-133465972110}">
      <dsp:nvSpPr>
        <dsp:cNvPr id="0" name=""/>
        <dsp:cNvSpPr/>
      </dsp:nvSpPr>
      <dsp:spPr>
        <a:xfrm>
          <a:off x="74751" y="1601976"/>
          <a:ext cx="91440" cy="5589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8948"/>
              </a:lnTo>
              <a:lnTo>
                <a:pt x="92053" y="5589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A5A41C-01AC-439C-961B-514DAEA3A7F9}">
      <dsp:nvSpPr>
        <dsp:cNvPr id="0" name=""/>
        <dsp:cNvSpPr/>
      </dsp:nvSpPr>
      <dsp:spPr>
        <a:xfrm>
          <a:off x="600103" y="739251"/>
          <a:ext cx="3658408" cy="255172"/>
        </a:xfrm>
        <a:custGeom>
          <a:avLst/>
          <a:gdLst/>
          <a:ahLst/>
          <a:cxnLst/>
          <a:rect l="0" t="0" r="0" b="0"/>
          <a:pathLst>
            <a:path>
              <a:moveTo>
                <a:pt x="3658408" y="0"/>
              </a:moveTo>
              <a:lnTo>
                <a:pt x="3658408" y="127586"/>
              </a:lnTo>
              <a:lnTo>
                <a:pt x="0" y="127586"/>
              </a:lnTo>
              <a:lnTo>
                <a:pt x="0" y="255172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C57DCE2D-56FA-4D5A-A450-23AB3B4C1586}">
      <dsp:nvSpPr>
        <dsp:cNvPr id="0" name=""/>
        <dsp:cNvSpPr/>
      </dsp:nvSpPr>
      <dsp:spPr>
        <a:xfrm>
          <a:off x="3513912" y="131698"/>
          <a:ext cx="1489197" cy="607553"/>
        </a:xfrm>
        <a:prstGeom prst="rect">
          <a:avLst/>
        </a:prstGeom>
        <a:solidFill>
          <a:srgbClr val="CCEAE0"/>
        </a:solidFill>
        <a:ln w="1905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solidFill>
                <a:schemeClr val="accent5">
                  <a:lumMod val="25000"/>
                </a:schemeClr>
              </a:solidFill>
              <a:latin typeface="+mn-lt"/>
              <a:cs typeface="Times New Roman" panose="02020603050405020304" pitchFamily="18" charset="0"/>
            </a:rPr>
            <a:t>Работа библиотеки</a:t>
          </a:r>
        </a:p>
      </dsp:txBody>
      <dsp:txXfrm>
        <a:off x="3513912" y="131698"/>
        <a:ext cx="1489197" cy="607553"/>
      </dsp:txXfrm>
    </dsp:sp>
    <dsp:sp modelId="{49BFB227-E5AC-4063-9A55-33CEBA4CB372}">
      <dsp:nvSpPr>
        <dsp:cNvPr id="0" name=""/>
        <dsp:cNvSpPr/>
      </dsp:nvSpPr>
      <dsp:spPr>
        <a:xfrm>
          <a:off x="563" y="994423"/>
          <a:ext cx="1199078" cy="607553"/>
        </a:xfrm>
        <a:prstGeom prst="rect">
          <a:avLst/>
        </a:prstGeom>
        <a:solidFill>
          <a:srgbClr val="FFC1C1"/>
        </a:solidFill>
        <a:ln w="15875" cap="flat" cmpd="sng" algn="ctr">
          <a:solidFill>
            <a:srgbClr val="C00000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600" kern="12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Управление данными читателей</a:t>
          </a:r>
        </a:p>
      </dsp:txBody>
      <dsp:txXfrm>
        <a:off x="563" y="994423"/>
        <a:ext cx="1199078" cy="607553"/>
      </dsp:txXfrm>
    </dsp:sp>
    <dsp:sp modelId="{C6E0DC5A-12F9-412C-A8B3-8BC14D08EA4B}">
      <dsp:nvSpPr>
        <dsp:cNvPr id="0" name=""/>
        <dsp:cNvSpPr/>
      </dsp:nvSpPr>
      <dsp:spPr>
        <a:xfrm>
          <a:off x="166805" y="1857148"/>
          <a:ext cx="1215106" cy="607553"/>
        </a:xfrm>
        <a:prstGeom prst="rect">
          <a:avLst/>
        </a:prstGeom>
        <a:solidFill>
          <a:schemeClr val="lt1"/>
        </a:solidFill>
        <a:ln w="15875" cap="flat" cmpd="sng" algn="ctr">
          <a:solidFill>
            <a:srgbClr val="C00000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600" kern="1200" dirty="0">
              <a:latin typeface="+mn-lt"/>
              <a:cs typeface="Times New Roman" panose="02020603050405020304" pitchFamily="18" charset="0"/>
            </a:rPr>
            <a:t>Создать читательский билет</a:t>
          </a:r>
        </a:p>
      </dsp:txBody>
      <dsp:txXfrm>
        <a:off x="166805" y="1857148"/>
        <a:ext cx="1215106" cy="607553"/>
      </dsp:txXfrm>
    </dsp:sp>
    <dsp:sp modelId="{1CA22EAB-1885-4DAD-A977-43824AB767E7}">
      <dsp:nvSpPr>
        <dsp:cNvPr id="0" name=""/>
        <dsp:cNvSpPr/>
      </dsp:nvSpPr>
      <dsp:spPr>
        <a:xfrm>
          <a:off x="166805" y="2719874"/>
          <a:ext cx="1215106" cy="607553"/>
        </a:xfrm>
        <a:prstGeom prst="rect">
          <a:avLst/>
        </a:prstGeom>
        <a:solidFill>
          <a:schemeClr val="lt1"/>
        </a:solidFill>
        <a:ln w="15875" cap="flat" cmpd="sng" algn="ctr">
          <a:solidFill>
            <a:srgbClr val="C00000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600" kern="1200" dirty="0">
              <a:latin typeface="+mn-lt"/>
              <a:cs typeface="Times New Roman" panose="02020603050405020304" pitchFamily="18" charset="0"/>
            </a:rPr>
            <a:t>Внести в БД </a:t>
          </a:r>
        </a:p>
      </dsp:txBody>
      <dsp:txXfrm>
        <a:off x="166805" y="2719874"/>
        <a:ext cx="1215106" cy="607553"/>
      </dsp:txXfrm>
    </dsp:sp>
    <dsp:sp modelId="{C58ECA19-CA99-4BAA-8DDB-5E347D46CF76}">
      <dsp:nvSpPr>
        <dsp:cNvPr id="0" name=""/>
        <dsp:cNvSpPr/>
      </dsp:nvSpPr>
      <dsp:spPr>
        <a:xfrm>
          <a:off x="166805" y="3582599"/>
          <a:ext cx="1215106" cy="607553"/>
        </a:xfrm>
        <a:prstGeom prst="rect">
          <a:avLst/>
        </a:prstGeom>
        <a:solidFill>
          <a:schemeClr val="lt1"/>
        </a:solidFill>
        <a:ln w="15875" cap="flat" cmpd="sng" algn="ctr">
          <a:solidFill>
            <a:srgbClr val="C00000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600" kern="1200" dirty="0">
              <a:latin typeface="+mn-lt"/>
              <a:cs typeface="Times New Roman" panose="02020603050405020304" pitchFamily="18" charset="0"/>
            </a:rPr>
            <a:t>Уничтожить формуляр</a:t>
          </a:r>
        </a:p>
      </dsp:txBody>
      <dsp:txXfrm>
        <a:off x="166805" y="3582599"/>
        <a:ext cx="1215106" cy="607553"/>
      </dsp:txXfrm>
    </dsp:sp>
    <dsp:sp modelId="{4229FF21-51E2-4393-8DD6-6A6E22F3CCB9}">
      <dsp:nvSpPr>
        <dsp:cNvPr id="0" name=""/>
        <dsp:cNvSpPr/>
      </dsp:nvSpPr>
      <dsp:spPr>
        <a:xfrm>
          <a:off x="1559001" y="994423"/>
          <a:ext cx="1215106" cy="607553"/>
        </a:xfrm>
        <a:prstGeom prst="rect">
          <a:avLst/>
        </a:prstGeom>
        <a:solidFill>
          <a:srgbClr val="FFC1C1"/>
        </a:solidFill>
        <a:ln w="15875" cap="flat" cmpd="sng" algn="ctr">
          <a:solidFill>
            <a:srgbClr val="C00000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600" kern="12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Работа с читателями</a:t>
          </a:r>
        </a:p>
      </dsp:txBody>
      <dsp:txXfrm>
        <a:off x="1559001" y="994423"/>
        <a:ext cx="1215106" cy="607553"/>
      </dsp:txXfrm>
    </dsp:sp>
    <dsp:sp modelId="{FCF0D6A7-6430-487C-9641-A90A33103CD2}">
      <dsp:nvSpPr>
        <dsp:cNvPr id="0" name=""/>
        <dsp:cNvSpPr/>
      </dsp:nvSpPr>
      <dsp:spPr>
        <a:xfrm>
          <a:off x="1740598" y="1857148"/>
          <a:ext cx="1542747" cy="607553"/>
        </a:xfrm>
        <a:prstGeom prst="rect">
          <a:avLst/>
        </a:prstGeom>
        <a:solidFill>
          <a:schemeClr val="lt1"/>
        </a:solidFill>
        <a:ln w="15875" cap="flat" cmpd="sng" algn="ctr">
          <a:solidFill>
            <a:srgbClr val="C00000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600" kern="1200" dirty="0">
              <a:latin typeface="+mn-lt"/>
            </a:rPr>
            <a:t>Выдать книгу </a:t>
          </a:r>
          <a:endParaRPr lang="ru-RU" sz="1600" kern="1200" dirty="0">
            <a:latin typeface="+mn-lt"/>
            <a:cs typeface="Times New Roman" panose="02020603050405020304" pitchFamily="18" charset="0"/>
          </a:endParaRPr>
        </a:p>
      </dsp:txBody>
      <dsp:txXfrm>
        <a:off x="1740598" y="1857148"/>
        <a:ext cx="1542747" cy="607553"/>
      </dsp:txXfrm>
    </dsp:sp>
    <dsp:sp modelId="{FE73858E-03E1-4047-ADF4-7E0C925291F5}">
      <dsp:nvSpPr>
        <dsp:cNvPr id="0" name=""/>
        <dsp:cNvSpPr/>
      </dsp:nvSpPr>
      <dsp:spPr>
        <a:xfrm>
          <a:off x="1740598" y="2719874"/>
          <a:ext cx="1542747" cy="607553"/>
        </a:xfrm>
        <a:prstGeom prst="rect">
          <a:avLst/>
        </a:prstGeom>
        <a:solidFill>
          <a:schemeClr val="lt1"/>
        </a:solidFill>
        <a:ln w="15875" cap="flat" cmpd="sng" algn="ctr">
          <a:solidFill>
            <a:srgbClr val="C00000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600" kern="1200" dirty="0">
              <a:latin typeface="+mn-lt"/>
            </a:rPr>
            <a:t>Принять книгу</a:t>
          </a:r>
          <a:endParaRPr lang="ru-RU" sz="1600" kern="1200" dirty="0">
            <a:latin typeface="+mn-lt"/>
            <a:cs typeface="Times New Roman" panose="02020603050405020304" pitchFamily="18" charset="0"/>
          </a:endParaRPr>
        </a:p>
      </dsp:txBody>
      <dsp:txXfrm>
        <a:off x="1740598" y="2719874"/>
        <a:ext cx="1542747" cy="607553"/>
      </dsp:txXfrm>
    </dsp:sp>
    <dsp:sp modelId="{8B422C3D-2F7E-4A30-AD39-AC4CFC11037E}">
      <dsp:nvSpPr>
        <dsp:cNvPr id="0" name=""/>
        <dsp:cNvSpPr/>
      </dsp:nvSpPr>
      <dsp:spPr>
        <a:xfrm>
          <a:off x="1740598" y="3582599"/>
          <a:ext cx="1542747" cy="607553"/>
        </a:xfrm>
        <a:prstGeom prst="rect">
          <a:avLst/>
        </a:prstGeom>
        <a:solidFill>
          <a:schemeClr val="lt1"/>
        </a:solidFill>
        <a:ln w="15875" cap="flat" cmpd="sng" algn="ctr">
          <a:solidFill>
            <a:srgbClr val="C00000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600" kern="1200" dirty="0">
              <a:latin typeface="+mn-lt"/>
            </a:rPr>
            <a:t>Вынести предупреждение о нарушении</a:t>
          </a:r>
          <a:endParaRPr lang="ru-RU" sz="1600" kern="1200" dirty="0">
            <a:latin typeface="+mn-lt"/>
            <a:cs typeface="Times New Roman" panose="02020603050405020304" pitchFamily="18" charset="0"/>
          </a:endParaRPr>
        </a:p>
      </dsp:txBody>
      <dsp:txXfrm>
        <a:off x="1740598" y="3582599"/>
        <a:ext cx="1542747" cy="607553"/>
      </dsp:txXfrm>
    </dsp:sp>
    <dsp:sp modelId="{2EEF4C41-80A1-4156-BAD1-7CC7328E77D2}">
      <dsp:nvSpPr>
        <dsp:cNvPr id="0" name=""/>
        <dsp:cNvSpPr/>
      </dsp:nvSpPr>
      <dsp:spPr>
        <a:xfrm>
          <a:off x="1740598" y="4445324"/>
          <a:ext cx="1542747" cy="607553"/>
        </a:xfrm>
        <a:prstGeom prst="rect">
          <a:avLst/>
        </a:prstGeom>
        <a:solidFill>
          <a:schemeClr val="lt1"/>
        </a:solidFill>
        <a:ln w="15875" cap="flat" cmpd="sng" algn="ctr">
          <a:solidFill>
            <a:srgbClr val="C00000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600" kern="1200" dirty="0">
              <a:latin typeface="+mn-lt"/>
            </a:rPr>
            <a:t>Лишить права пользования библиотекой </a:t>
          </a:r>
          <a:endParaRPr lang="ru-RU" sz="1600" kern="1200" dirty="0">
            <a:latin typeface="+mn-lt"/>
            <a:cs typeface="Times New Roman" panose="02020603050405020304" pitchFamily="18" charset="0"/>
          </a:endParaRPr>
        </a:p>
      </dsp:txBody>
      <dsp:txXfrm>
        <a:off x="1740598" y="4445324"/>
        <a:ext cx="1542747" cy="607553"/>
      </dsp:txXfrm>
    </dsp:sp>
    <dsp:sp modelId="{BAC16A63-2043-4FE6-9C6F-7C289606DC33}">
      <dsp:nvSpPr>
        <dsp:cNvPr id="0" name=""/>
        <dsp:cNvSpPr/>
      </dsp:nvSpPr>
      <dsp:spPr>
        <a:xfrm>
          <a:off x="3377698" y="994423"/>
          <a:ext cx="1215106" cy="607553"/>
        </a:xfrm>
        <a:prstGeom prst="rect">
          <a:avLst/>
        </a:prstGeom>
        <a:solidFill>
          <a:srgbClr val="ABDBFF"/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600" kern="12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Сбор стат. данных</a:t>
          </a:r>
        </a:p>
      </dsp:txBody>
      <dsp:txXfrm>
        <a:off x="3377698" y="994423"/>
        <a:ext cx="1215106" cy="607553"/>
      </dsp:txXfrm>
    </dsp:sp>
    <dsp:sp modelId="{F607863C-4759-409F-BF7F-69E03E9961C8}">
      <dsp:nvSpPr>
        <dsp:cNvPr id="0" name=""/>
        <dsp:cNvSpPr/>
      </dsp:nvSpPr>
      <dsp:spPr>
        <a:xfrm>
          <a:off x="3566271" y="1857148"/>
          <a:ext cx="1215106" cy="607553"/>
        </a:xfrm>
        <a:prstGeom prst="rect">
          <a:avLst/>
        </a:prstGeom>
        <a:solidFill>
          <a:schemeClr val="lt1"/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600" kern="1200" dirty="0">
              <a:latin typeface="+mn-lt"/>
            </a:rPr>
            <a:t>Учет выдачи книг</a:t>
          </a:r>
          <a:endParaRPr lang="ru-RU" sz="1600" kern="1200" dirty="0">
            <a:latin typeface="+mn-lt"/>
            <a:cs typeface="Times New Roman" panose="02020603050405020304" pitchFamily="18" charset="0"/>
          </a:endParaRPr>
        </a:p>
      </dsp:txBody>
      <dsp:txXfrm>
        <a:off x="3566271" y="1857148"/>
        <a:ext cx="1215106" cy="607553"/>
      </dsp:txXfrm>
    </dsp:sp>
    <dsp:sp modelId="{8F073FE4-8F5B-42AC-8419-26EC58B28BC2}">
      <dsp:nvSpPr>
        <dsp:cNvPr id="0" name=""/>
        <dsp:cNvSpPr/>
      </dsp:nvSpPr>
      <dsp:spPr>
        <a:xfrm>
          <a:off x="3566271" y="2719874"/>
          <a:ext cx="1215106" cy="607553"/>
        </a:xfrm>
        <a:prstGeom prst="rect">
          <a:avLst/>
        </a:prstGeom>
        <a:solidFill>
          <a:schemeClr val="lt1"/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600" kern="1200" dirty="0">
              <a:latin typeface="+mn-lt"/>
            </a:rPr>
            <a:t>Учет читателей</a:t>
          </a:r>
          <a:endParaRPr lang="ru-RU" sz="1600" kern="1200" dirty="0">
            <a:latin typeface="+mn-lt"/>
            <a:cs typeface="Times New Roman" panose="02020603050405020304" pitchFamily="18" charset="0"/>
          </a:endParaRPr>
        </a:p>
      </dsp:txBody>
      <dsp:txXfrm>
        <a:off x="3566271" y="2719874"/>
        <a:ext cx="1215106" cy="607553"/>
      </dsp:txXfrm>
    </dsp:sp>
    <dsp:sp modelId="{B86A9A2F-7303-4934-8F27-ED4D43C968F5}">
      <dsp:nvSpPr>
        <dsp:cNvPr id="0" name=""/>
        <dsp:cNvSpPr/>
      </dsp:nvSpPr>
      <dsp:spPr>
        <a:xfrm>
          <a:off x="3566271" y="3582599"/>
          <a:ext cx="1215106" cy="607553"/>
        </a:xfrm>
        <a:prstGeom prst="rect">
          <a:avLst/>
        </a:prstGeom>
        <a:solidFill>
          <a:schemeClr val="lt1"/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600" kern="1200" dirty="0">
              <a:latin typeface="+mn-lt"/>
            </a:rPr>
            <a:t>Учет  обращений</a:t>
          </a:r>
          <a:endParaRPr lang="ru-RU" sz="1600" kern="1200" dirty="0">
            <a:latin typeface="+mn-lt"/>
            <a:cs typeface="Times New Roman" panose="02020603050405020304" pitchFamily="18" charset="0"/>
          </a:endParaRPr>
        </a:p>
      </dsp:txBody>
      <dsp:txXfrm>
        <a:off x="3566271" y="3582599"/>
        <a:ext cx="1215106" cy="607553"/>
      </dsp:txXfrm>
    </dsp:sp>
    <dsp:sp modelId="{323818B7-EC7B-4627-B7CB-802BE29A7325}">
      <dsp:nvSpPr>
        <dsp:cNvPr id="0" name=""/>
        <dsp:cNvSpPr/>
      </dsp:nvSpPr>
      <dsp:spPr>
        <a:xfrm>
          <a:off x="4914625" y="994423"/>
          <a:ext cx="1615641" cy="607553"/>
        </a:xfrm>
        <a:prstGeom prst="rect">
          <a:avLst/>
        </a:prstGeom>
        <a:solidFill>
          <a:srgbClr val="DAC2EC"/>
        </a:solidFill>
        <a:ln w="15875" cap="flat" cmpd="sng" algn="ctr">
          <a:solidFill>
            <a:srgbClr val="7030A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600" kern="12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Инвентаризация фонда</a:t>
          </a:r>
        </a:p>
      </dsp:txBody>
      <dsp:txXfrm>
        <a:off x="4914625" y="994423"/>
        <a:ext cx="1615641" cy="607553"/>
      </dsp:txXfrm>
    </dsp:sp>
    <dsp:sp modelId="{E4B86266-5F38-4439-9B68-2C360CAD0430}">
      <dsp:nvSpPr>
        <dsp:cNvPr id="0" name=""/>
        <dsp:cNvSpPr/>
      </dsp:nvSpPr>
      <dsp:spPr>
        <a:xfrm>
          <a:off x="5138943" y="1857148"/>
          <a:ext cx="1838735" cy="607553"/>
        </a:xfrm>
        <a:prstGeom prst="rect">
          <a:avLst/>
        </a:prstGeom>
        <a:solidFill>
          <a:schemeClr val="lt1"/>
        </a:solidFill>
        <a:ln w="15875" cap="flat" cmpd="sng" algn="ctr">
          <a:solidFill>
            <a:srgbClr val="7030A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kern="1200" dirty="0">
              <a:latin typeface="+mn-lt"/>
            </a:rPr>
            <a:t>Провести </a:t>
          </a:r>
          <a:r>
            <a:rPr lang="ru-RU" sz="1400" kern="1200" dirty="0" err="1">
              <a:latin typeface="+mn-lt"/>
            </a:rPr>
            <a:t>инвентар-ию</a:t>
          </a:r>
          <a:r>
            <a:rPr lang="ru-RU" sz="1400" kern="1200" dirty="0">
              <a:latin typeface="+mn-lt"/>
            </a:rPr>
            <a:t> проверить состояние книг</a:t>
          </a:r>
          <a:endParaRPr lang="ru-RU" sz="1400" kern="1200" dirty="0">
            <a:latin typeface="+mn-lt"/>
            <a:cs typeface="Times New Roman" panose="02020603050405020304" pitchFamily="18" charset="0"/>
          </a:endParaRPr>
        </a:p>
      </dsp:txBody>
      <dsp:txXfrm>
        <a:off x="5138943" y="1857148"/>
        <a:ext cx="1838735" cy="607553"/>
      </dsp:txXfrm>
    </dsp:sp>
    <dsp:sp modelId="{7C22AE27-4552-43FC-B5A0-20300901FC5F}">
      <dsp:nvSpPr>
        <dsp:cNvPr id="0" name=""/>
        <dsp:cNvSpPr/>
      </dsp:nvSpPr>
      <dsp:spPr>
        <a:xfrm>
          <a:off x="5138943" y="2719874"/>
          <a:ext cx="1838735" cy="607553"/>
        </a:xfrm>
        <a:prstGeom prst="rect">
          <a:avLst/>
        </a:prstGeom>
        <a:solidFill>
          <a:schemeClr val="lt1"/>
        </a:solidFill>
        <a:ln w="15875" cap="flat" cmpd="sng" algn="ctr">
          <a:solidFill>
            <a:srgbClr val="7030A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600" kern="1200" dirty="0">
              <a:latin typeface="+mn-lt"/>
            </a:rPr>
            <a:t>Изъять и списать книги</a:t>
          </a:r>
          <a:endParaRPr lang="ru-RU" sz="1600" kern="1200" dirty="0">
            <a:latin typeface="+mn-lt"/>
            <a:cs typeface="Times New Roman" panose="02020603050405020304" pitchFamily="18" charset="0"/>
          </a:endParaRPr>
        </a:p>
      </dsp:txBody>
      <dsp:txXfrm>
        <a:off x="5138943" y="2719874"/>
        <a:ext cx="1838735" cy="607553"/>
      </dsp:txXfrm>
    </dsp:sp>
    <dsp:sp modelId="{3D1B7A77-269E-4EC2-AEB8-D8B64A4C61E6}">
      <dsp:nvSpPr>
        <dsp:cNvPr id="0" name=""/>
        <dsp:cNvSpPr/>
      </dsp:nvSpPr>
      <dsp:spPr>
        <a:xfrm>
          <a:off x="5138943" y="3582599"/>
          <a:ext cx="1838735" cy="607553"/>
        </a:xfrm>
        <a:prstGeom prst="rect">
          <a:avLst/>
        </a:prstGeom>
        <a:solidFill>
          <a:schemeClr val="lt1"/>
        </a:solidFill>
        <a:ln w="15875" cap="flat" cmpd="sng" algn="ctr">
          <a:solidFill>
            <a:srgbClr val="7030A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600" kern="1200" dirty="0">
              <a:latin typeface="+mn-lt"/>
            </a:rPr>
            <a:t>Выявить необходимые издания</a:t>
          </a:r>
          <a:endParaRPr lang="ru-RU" sz="1600" kern="1200" dirty="0">
            <a:latin typeface="+mn-lt"/>
            <a:cs typeface="Times New Roman" panose="02020603050405020304" pitchFamily="18" charset="0"/>
          </a:endParaRPr>
        </a:p>
      </dsp:txBody>
      <dsp:txXfrm>
        <a:off x="5138943" y="3582599"/>
        <a:ext cx="1838735" cy="607553"/>
      </dsp:txXfrm>
    </dsp:sp>
    <dsp:sp modelId="{42F07F84-1114-446E-9904-DAF8A6170985}">
      <dsp:nvSpPr>
        <dsp:cNvPr id="0" name=""/>
        <dsp:cNvSpPr/>
      </dsp:nvSpPr>
      <dsp:spPr>
        <a:xfrm>
          <a:off x="5138943" y="4445324"/>
          <a:ext cx="1838735" cy="607553"/>
        </a:xfrm>
        <a:prstGeom prst="rect">
          <a:avLst/>
        </a:prstGeom>
        <a:solidFill>
          <a:schemeClr val="lt1"/>
        </a:solidFill>
        <a:ln w="15875" cap="flat" cmpd="sng" algn="ctr">
          <a:solidFill>
            <a:srgbClr val="7030A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600" kern="1200" dirty="0">
              <a:latin typeface="+mn-lt"/>
            </a:rPr>
            <a:t>Составить запрос на заказ новых книг</a:t>
          </a:r>
          <a:endParaRPr lang="ru-RU" sz="1600" kern="1200" dirty="0">
            <a:latin typeface="+mn-lt"/>
            <a:cs typeface="Times New Roman" panose="02020603050405020304" pitchFamily="18" charset="0"/>
          </a:endParaRPr>
        </a:p>
      </dsp:txBody>
      <dsp:txXfrm>
        <a:off x="5138943" y="4445324"/>
        <a:ext cx="1838735" cy="607553"/>
      </dsp:txXfrm>
    </dsp:sp>
    <dsp:sp modelId="{2AD564CD-0EB6-4EDA-909E-7DCE8D67F8D9}">
      <dsp:nvSpPr>
        <dsp:cNvPr id="0" name=""/>
        <dsp:cNvSpPr/>
      </dsp:nvSpPr>
      <dsp:spPr>
        <a:xfrm>
          <a:off x="7021525" y="994423"/>
          <a:ext cx="1711476" cy="607553"/>
        </a:xfrm>
        <a:prstGeom prst="rect">
          <a:avLst/>
        </a:prstGeom>
        <a:solidFill>
          <a:srgbClr val="DAC2EC"/>
        </a:solidFill>
        <a:ln w="15875" cap="flat" cmpd="sng" algn="ctr">
          <a:solidFill>
            <a:srgbClr val="7030A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600" kern="12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Формирование и учет фонда</a:t>
          </a:r>
        </a:p>
      </dsp:txBody>
      <dsp:txXfrm>
        <a:off x="7021525" y="994423"/>
        <a:ext cx="1711476" cy="607553"/>
      </dsp:txXfrm>
    </dsp:sp>
    <dsp:sp modelId="{2FC617E7-ECCE-4570-8014-CCAA4E6ADD49}">
      <dsp:nvSpPr>
        <dsp:cNvPr id="0" name=""/>
        <dsp:cNvSpPr/>
      </dsp:nvSpPr>
      <dsp:spPr>
        <a:xfrm>
          <a:off x="7272613" y="1857148"/>
          <a:ext cx="1725487" cy="607553"/>
        </a:xfrm>
        <a:prstGeom prst="rect">
          <a:avLst/>
        </a:prstGeom>
        <a:solidFill>
          <a:schemeClr val="lt1"/>
        </a:solidFill>
        <a:ln w="15875" cap="flat" cmpd="sng" algn="ctr">
          <a:solidFill>
            <a:srgbClr val="7030A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600" kern="1200" dirty="0">
              <a:latin typeface="+mn-lt"/>
            </a:rPr>
            <a:t>Заказать книги</a:t>
          </a:r>
          <a:endParaRPr lang="ru-RU" sz="1600" kern="1200" dirty="0">
            <a:latin typeface="+mn-lt"/>
            <a:cs typeface="Times New Roman" panose="02020603050405020304" pitchFamily="18" charset="0"/>
          </a:endParaRPr>
        </a:p>
      </dsp:txBody>
      <dsp:txXfrm>
        <a:off x="7272613" y="1857148"/>
        <a:ext cx="1725487" cy="607553"/>
      </dsp:txXfrm>
    </dsp:sp>
    <dsp:sp modelId="{805E1540-F88A-4E0C-8CB8-52D901512692}">
      <dsp:nvSpPr>
        <dsp:cNvPr id="0" name=""/>
        <dsp:cNvSpPr/>
      </dsp:nvSpPr>
      <dsp:spPr>
        <a:xfrm>
          <a:off x="7233414" y="2719874"/>
          <a:ext cx="1764686" cy="607553"/>
        </a:xfrm>
        <a:prstGeom prst="rect">
          <a:avLst/>
        </a:prstGeom>
        <a:solidFill>
          <a:schemeClr val="lt1"/>
        </a:solidFill>
        <a:ln w="15875" cap="flat" cmpd="sng" algn="ctr">
          <a:solidFill>
            <a:srgbClr val="7030A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600" kern="1200" dirty="0">
              <a:latin typeface="+mn-lt"/>
            </a:rPr>
            <a:t>Получить по накладным документам</a:t>
          </a:r>
          <a:endParaRPr lang="ru-RU" sz="1600" kern="1200" dirty="0">
            <a:latin typeface="+mn-lt"/>
            <a:cs typeface="Times New Roman" panose="02020603050405020304" pitchFamily="18" charset="0"/>
          </a:endParaRPr>
        </a:p>
      </dsp:txBody>
      <dsp:txXfrm>
        <a:off x="7233414" y="2719874"/>
        <a:ext cx="1764686" cy="607553"/>
      </dsp:txXfrm>
    </dsp:sp>
    <dsp:sp modelId="{CEC63C6D-4B73-46A0-A84A-36512B5D87E9}">
      <dsp:nvSpPr>
        <dsp:cNvPr id="0" name=""/>
        <dsp:cNvSpPr/>
      </dsp:nvSpPr>
      <dsp:spPr>
        <a:xfrm>
          <a:off x="7312979" y="3582599"/>
          <a:ext cx="1685121" cy="607553"/>
        </a:xfrm>
        <a:prstGeom prst="rect">
          <a:avLst/>
        </a:prstGeom>
        <a:solidFill>
          <a:schemeClr val="lt1"/>
        </a:solidFill>
        <a:ln w="15875" cap="flat" cmpd="sng" algn="ctr">
          <a:solidFill>
            <a:srgbClr val="7030A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600" kern="1200" dirty="0">
              <a:latin typeface="+mn-lt"/>
            </a:rPr>
            <a:t>Создать формуляр (вкладыш) книги</a:t>
          </a:r>
          <a:endParaRPr lang="ru-RU" sz="1600" kern="1200" dirty="0">
            <a:latin typeface="+mn-lt"/>
            <a:cs typeface="Times New Roman" panose="02020603050405020304" pitchFamily="18" charset="0"/>
          </a:endParaRPr>
        </a:p>
      </dsp:txBody>
      <dsp:txXfrm>
        <a:off x="7312979" y="3582599"/>
        <a:ext cx="1685121" cy="607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195A8-0A5B-4D9C-95A2-747385E90482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1CCDA-2384-4117-A8FE-1235810DC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487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07031-AF54-4EF5-8112-B60FDDC21BEA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976E0-EF0C-4661-84D7-A013A717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7072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200" b="1" dirty="0"/>
              <a:t>Школьная библиотека</a:t>
            </a:r>
            <a:r>
              <a:rPr lang="ru-RU" sz="1200" dirty="0"/>
              <a:t> — это одно из структурных подразделений школы по хранению и выдаче образовательных и детских книг (библиотека). В современных школах — информационное пространство, в котором обеспечен доступ к специализированным источникам информации.</a:t>
            </a:r>
          </a:p>
          <a:p>
            <a:pPr algn="just">
              <a:lnSpc>
                <a:spcPct val="150000"/>
              </a:lnSpc>
            </a:pPr>
            <a:r>
              <a:rPr lang="ru-RU" sz="1200" dirty="0"/>
              <a:t>Ученики, сотрудники школ, а иногда и родители учеников имеют возможность получить в школьной библиотеке доступ к различным ресурсам. Цель школьной библиотеки — обеспечить всех членов школьного сообщества равный доступ «к книгам и чтению, к информации и информационным технологиям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976E0-EF0C-4661-84D7-A013A71722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904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B6BEF-EDDA-4B10-A2A3-4C0D008BC7A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725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1" y="6367711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74750" y="6459785"/>
            <a:ext cx="984019" cy="365125"/>
          </a:xfr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616493A-6F8E-477B-A439-E9C24AFAE255}" type="slidenum">
              <a:rPr lang="es-ES" altLang="ru-RU" smtClean="0"/>
              <a:pPr>
                <a:defRPr/>
              </a:pPr>
              <a:t>‹#›</a:t>
            </a:fld>
            <a:endParaRPr lang="es-ES" alt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Похожее изображени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14"/>
          <a:stretch/>
        </p:blipFill>
        <p:spPr bwMode="auto">
          <a:xfrm>
            <a:off x="0" y="0"/>
            <a:ext cx="1043608" cy="96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53321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B9CC36-B531-431A-A2FB-C6E3BC774DFF}" type="slidenum">
              <a:rPr lang="es-ES" altLang="ru-RU" smtClean="0"/>
              <a:pPr>
                <a:defRPr/>
              </a:pPr>
              <a:t>‹#›</a:t>
            </a:fld>
            <a:endParaRPr lang="es-ES" altLang="ru-RU"/>
          </a:p>
        </p:txBody>
      </p:sp>
    </p:spTree>
    <p:extLst>
      <p:ext uri="{BB962C8B-B14F-4D97-AF65-F5344CB8AC3E}">
        <p14:creationId xmlns:p14="http://schemas.microsoft.com/office/powerpoint/2010/main" val="305521465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F9A76-81BC-4FD3-BABF-DA3E6E48A3BE}" type="slidenum">
              <a:rPr lang="es-ES" altLang="ru-RU" smtClean="0"/>
              <a:pPr>
                <a:defRPr/>
              </a:pPr>
              <a:t>‹#›</a:t>
            </a:fld>
            <a:endParaRPr lang="es-ES" altLang="ru-RU"/>
          </a:p>
        </p:txBody>
      </p:sp>
    </p:spTree>
    <p:extLst>
      <p:ext uri="{BB962C8B-B14F-4D97-AF65-F5344CB8AC3E}">
        <p14:creationId xmlns:p14="http://schemas.microsoft.com/office/powerpoint/2010/main" val="1257876848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s-ES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s-ES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6A3B34-E2E0-4ADC-9FDD-3D2E1C476592}" type="slidenum">
              <a:rPr lang="es-ES" altLang="ru-RU" smtClean="0"/>
              <a:pPr>
                <a:defRPr/>
              </a:pPr>
              <a:t>‹#›</a:t>
            </a:fld>
            <a:endParaRPr lang="es-ES" alt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pic>
        <p:nvPicPr>
          <p:cNvPr id="8" name="Picture 7" descr="sm_penc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67307602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539552" y="1484784"/>
            <a:ext cx="806489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134" y="187688"/>
            <a:ext cx="7543800" cy="69412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40768"/>
            <a:ext cx="7543801" cy="452832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52869"/>
            <a:ext cx="984019" cy="365125"/>
          </a:xfr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138881-293C-416C-B350-6C8DBD4B36C8}" type="slidenum">
              <a:rPr lang="es-ES" altLang="ru-RU" smtClean="0"/>
              <a:pPr>
                <a:defRPr/>
              </a:pPr>
              <a:t>‹#›</a:t>
            </a:fld>
            <a:endParaRPr lang="es-ES" alt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22959" y="1052736"/>
            <a:ext cx="7543801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Похожее изображени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14"/>
          <a:stretch/>
        </p:blipFill>
        <p:spPr bwMode="auto">
          <a:xfrm>
            <a:off x="0" y="0"/>
            <a:ext cx="1043608" cy="96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94035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2730DD-A4A9-4398-9493-A96A880270DC}" type="slidenum">
              <a:rPr lang="es-ES" altLang="ru-RU" smtClean="0"/>
              <a:pPr>
                <a:defRPr/>
              </a:pPr>
              <a:t>‹#›</a:t>
            </a:fld>
            <a:endParaRPr lang="es-ES" alt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13135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0A3935-F08C-4DC4-9F28-4A382FBB1B67}" type="slidenum">
              <a:rPr lang="es-ES" altLang="ru-RU" smtClean="0"/>
              <a:pPr>
                <a:defRPr/>
              </a:pPr>
              <a:t>‹#›</a:t>
            </a:fld>
            <a:endParaRPr lang="es-ES" altLang="ru-RU"/>
          </a:p>
        </p:txBody>
      </p:sp>
    </p:spTree>
    <p:extLst>
      <p:ext uri="{BB962C8B-B14F-4D97-AF65-F5344CB8AC3E}">
        <p14:creationId xmlns:p14="http://schemas.microsoft.com/office/powerpoint/2010/main" val="168982140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4F4EA2-B2A5-46E3-93BA-BBC530C85270}" type="slidenum">
              <a:rPr lang="es-ES" altLang="ru-RU" smtClean="0"/>
              <a:pPr>
                <a:defRPr/>
              </a:pPr>
              <a:t>‹#›</a:t>
            </a:fld>
            <a:endParaRPr lang="es-ES" altLang="ru-RU"/>
          </a:p>
        </p:txBody>
      </p:sp>
    </p:spTree>
    <p:extLst>
      <p:ext uri="{BB962C8B-B14F-4D97-AF65-F5344CB8AC3E}">
        <p14:creationId xmlns:p14="http://schemas.microsoft.com/office/powerpoint/2010/main" val="31075894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92ACB-AAB0-4BDB-BF24-325FC9B2FF09}" type="slidenum">
              <a:rPr lang="es-ES" altLang="ru-RU" smtClean="0"/>
              <a:pPr>
                <a:defRPr/>
              </a:pPr>
              <a:t>‹#›</a:t>
            </a:fld>
            <a:endParaRPr lang="es-ES" altLang="ru-RU"/>
          </a:p>
        </p:txBody>
      </p:sp>
    </p:spTree>
    <p:extLst>
      <p:ext uri="{BB962C8B-B14F-4D97-AF65-F5344CB8AC3E}">
        <p14:creationId xmlns:p14="http://schemas.microsoft.com/office/powerpoint/2010/main" val="40076361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755664-F5DC-43ED-B844-4F4100A7BF09}" type="slidenum">
              <a:rPr lang="es-ES" altLang="ru-RU" smtClean="0"/>
              <a:pPr>
                <a:defRPr/>
              </a:pPr>
              <a:t>‹#›</a:t>
            </a:fld>
            <a:endParaRPr lang="es-ES" altLang="ru-RU"/>
          </a:p>
        </p:txBody>
      </p:sp>
    </p:spTree>
    <p:extLst>
      <p:ext uri="{BB962C8B-B14F-4D97-AF65-F5344CB8AC3E}">
        <p14:creationId xmlns:p14="http://schemas.microsoft.com/office/powerpoint/2010/main" val="174883474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s-ES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8C34172-1988-4FB3-84C9-0D2AF3892E93}" type="slidenum">
              <a:rPr lang="es-ES" altLang="ru-RU" smtClean="0"/>
              <a:pPr>
                <a:defRPr/>
              </a:pPr>
              <a:t>‹#›</a:t>
            </a:fld>
            <a:endParaRPr lang="es-ES" altLang="ru-RU"/>
          </a:p>
        </p:txBody>
      </p:sp>
    </p:spTree>
    <p:extLst>
      <p:ext uri="{BB962C8B-B14F-4D97-AF65-F5344CB8AC3E}">
        <p14:creationId xmlns:p14="http://schemas.microsoft.com/office/powerpoint/2010/main" val="150407887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6A6C-2EFA-4250-80C2-D041657FEE86}" type="slidenum">
              <a:rPr lang="es-ES" altLang="ru-RU" smtClean="0"/>
              <a:pPr>
                <a:defRPr/>
              </a:pPr>
              <a:t>‹#›</a:t>
            </a:fld>
            <a:endParaRPr lang="es-ES" altLang="ru-RU"/>
          </a:p>
        </p:txBody>
      </p:sp>
    </p:spTree>
    <p:extLst>
      <p:ext uri="{BB962C8B-B14F-4D97-AF65-F5344CB8AC3E}">
        <p14:creationId xmlns:p14="http://schemas.microsoft.com/office/powerpoint/2010/main" val="67152798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6A3B34-E2E0-4ADC-9FDD-3D2E1C476592}" type="slidenum">
              <a:rPr lang="es-ES" altLang="ru-RU" smtClean="0"/>
              <a:pPr>
                <a:defRPr/>
              </a:pPr>
              <a:t>‹#›</a:t>
            </a:fld>
            <a:endParaRPr lang="es-ES" alt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52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002472" y="235670"/>
            <a:ext cx="8141528" cy="653824"/>
          </a:xfrm>
        </p:spPr>
        <p:txBody>
          <a:bodyPr anchor="ctr">
            <a:noAutofit/>
          </a:bodyPr>
          <a:lstStyle/>
          <a:p>
            <a:pPr algn="ctr"/>
            <a:r>
              <a:rPr lang="ru-RU" sz="2400" dirty="0">
                <a:solidFill>
                  <a:schemeClr val="accent2">
                    <a:lumMod val="50000"/>
                  </a:schemeClr>
                </a:solidFill>
              </a:rPr>
              <a:t>ГПОАУ ЯО «Ярославский промышленно-экономический колледж им. Н.П. Пастухова»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841857" y="4725144"/>
            <a:ext cx="7779410" cy="936104"/>
          </a:xfrm>
        </p:spPr>
        <p:txBody>
          <a:bodyPr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cap="small" spc="0" dirty="0">
                <a:solidFill>
                  <a:schemeClr val="accent1">
                    <a:lumMod val="50000"/>
                  </a:schemeClr>
                </a:solidFill>
              </a:rPr>
              <a:t>Работу выполнил студент группы 16ИС Балов С. С.</a:t>
            </a:r>
          </a:p>
          <a:p>
            <a:pPr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cap="small" spc="0" dirty="0">
                <a:solidFill>
                  <a:schemeClr val="accent1">
                    <a:lumMod val="50000"/>
                  </a:schemeClr>
                </a:solidFill>
              </a:rPr>
              <a:t>Руководитель ВК.Р </a:t>
            </a:r>
            <a:r>
              <a:rPr lang="ru-RU" sz="1800" cap="small" spc="0" dirty="0" err="1">
                <a:solidFill>
                  <a:schemeClr val="accent1">
                    <a:lumMod val="50000"/>
                  </a:schemeClr>
                </a:solidFill>
              </a:rPr>
              <a:t>Шестёркина</a:t>
            </a:r>
            <a:r>
              <a:rPr lang="ru-RU" sz="1800" cap="small" spc="0" dirty="0">
                <a:solidFill>
                  <a:schemeClr val="accent1">
                    <a:lumMod val="50000"/>
                  </a:schemeClr>
                </a:solidFill>
              </a:rPr>
              <a:t> Е. С</a:t>
            </a:r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841857" y="1844824"/>
            <a:ext cx="7543800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ru-RU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247824" y="1907578"/>
            <a:ext cx="8731865" cy="2466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14000"/>
              </a:lnSpc>
            </a:pPr>
            <a:r>
              <a:rPr lang="ru-RU" sz="2600" dirty="0">
                <a:solidFill>
                  <a:schemeClr val="accent1">
                    <a:lumMod val="50000"/>
                  </a:schemeClr>
                </a:solidFill>
              </a:rPr>
              <a:t>Разработка нового программного обеспечения АИС «Библиотека»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6493A-6F8E-477B-A439-E9C24AFAE255}" type="slidenum">
              <a:rPr lang="es-ES" altLang="ru-RU" smtClean="0"/>
              <a:pPr>
                <a:defRPr/>
              </a:pPr>
              <a:t>1</a:t>
            </a:fld>
            <a:endParaRPr lang="es-ES" altLang="ru-RU"/>
          </a:p>
        </p:txBody>
      </p:sp>
      <p:sp>
        <p:nvSpPr>
          <p:cNvPr id="8" name="Заголовок 3"/>
          <p:cNvSpPr txBox="1">
            <a:spLocks/>
          </p:cNvSpPr>
          <p:nvPr/>
        </p:nvSpPr>
        <p:spPr>
          <a:xfrm>
            <a:off x="1002472" y="1546668"/>
            <a:ext cx="7474526" cy="360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14000"/>
              </a:lnSpc>
            </a:pPr>
            <a:r>
              <a:rPr lang="ru-RU" sz="2600" dirty="0">
                <a:solidFill>
                  <a:schemeClr val="accent1">
                    <a:lumMod val="50000"/>
                  </a:schemeClr>
                </a:solidFill>
              </a:rPr>
              <a:t>Выпускная квалификационная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269151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Группы пользователей</a:t>
            </a:r>
            <a:endParaRPr lang="ru-RU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138881-293C-416C-B350-6C8DBD4B36C8}" type="slidenum">
              <a:rPr lang="es-ES" altLang="ru-RU" smtClean="0"/>
              <a:pPr>
                <a:defRPr/>
              </a:pPr>
              <a:t>10</a:t>
            </a:fld>
            <a:endParaRPr lang="es-ES" alt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284063" y="1628800"/>
            <a:ext cx="8652506" cy="2824764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 marL="611460" indent="-342900">
              <a:lnSpc>
                <a:spcPct val="11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Пользователь - библиотекарь.</a:t>
            </a:r>
          </a:p>
          <a:p>
            <a:pPr marL="268560" indent="0">
              <a:lnSpc>
                <a:spcPct val="114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Возможности:	</a:t>
            </a:r>
          </a:p>
          <a:p>
            <a:pPr marL="611460" indent="-342900">
              <a:lnSpc>
                <a:spcPct val="114000"/>
              </a:lnSpc>
              <a:spcAft>
                <a:spcPts val="0"/>
              </a:spcAft>
              <a:buFont typeface="Arial" panose="020B0604020202020204" pitchFamily="34" charset="0"/>
              <a:buChar char="−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подбор необходимой читателю литературы, </a:t>
            </a:r>
          </a:p>
          <a:p>
            <a:pPr marL="611460" indent="-342900">
              <a:lnSpc>
                <a:spcPct val="114000"/>
              </a:lnSpc>
              <a:spcAft>
                <a:spcPts val="0"/>
              </a:spcAft>
              <a:buFont typeface="Arial" panose="020B0604020202020204" pitchFamily="34" charset="0"/>
              <a:buChar char="−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комплектование фонда библиотеки, </a:t>
            </a:r>
          </a:p>
          <a:p>
            <a:pPr marL="611460" indent="-342900">
              <a:lnSpc>
                <a:spcPct val="114000"/>
              </a:lnSpc>
              <a:spcAft>
                <a:spcPts val="0"/>
              </a:spcAft>
              <a:buFont typeface="Arial" panose="020B0604020202020204" pitchFamily="34" charset="0"/>
              <a:buChar char="−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учет библиотечного фонда, </a:t>
            </a:r>
          </a:p>
          <a:p>
            <a:pPr marL="611460" indent="-342900">
              <a:lnSpc>
                <a:spcPct val="114000"/>
              </a:lnSpc>
              <a:spcAft>
                <a:spcPts val="0"/>
              </a:spcAft>
              <a:buFont typeface="Arial" panose="020B0604020202020204" pitchFamily="34" charset="0"/>
              <a:buChar char="−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ведение базы данных читателей.</a:t>
            </a:r>
          </a:p>
        </p:txBody>
      </p:sp>
      <p:sp>
        <p:nvSpPr>
          <p:cNvPr id="9" name="Заголовок 3"/>
          <p:cNvSpPr txBox="1">
            <a:spLocks/>
          </p:cNvSpPr>
          <p:nvPr/>
        </p:nvSpPr>
        <p:spPr>
          <a:xfrm>
            <a:off x="539552" y="6419966"/>
            <a:ext cx="8141528" cy="4380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ru-RU" sz="1600" dirty="0">
                <a:solidFill>
                  <a:schemeClr val="accent2">
                    <a:lumMod val="50000"/>
                  </a:schemeClr>
                </a:solidFill>
              </a:rPr>
              <a:t>ГПОАУ ЯО «Ярославский промышленно-экономический колледж им. Н.П. Пастухова»</a:t>
            </a:r>
          </a:p>
        </p:txBody>
      </p:sp>
    </p:spTree>
    <p:extLst>
      <p:ext uri="{BB962C8B-B14F-4D97-AF65-F5344CB8AC3E}">
        <p14:creationId xmlns:p14="http://schemas.microsoft.com/office/powerpoint/2010/main" val="78744436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220237"/>
            <a:ext cx="7896787" cy="694124"/>
          </a:xfrm>
        </p:spPr>
        <p:txBody>
          <a:bodyPr>
            <a:noAutofit/>
          </a:bodyPr>
          <a:lstStyle/>
          <a:p>
            <a:pPr algn="ctr"/>
            <a:r>
              <a:rPr lang="ru-RU" altLang="ru-RU" sz="3200" b="1" dirty="0">
                <a:solidFill>
                  <a:schemeClr val="accent6">
                    <a:lumMod val="50000"/>
                  </a:schemeClr>
                </a:solidFill>
              </a:rPr>
              <a:t>Отчет затрат на ресурсы проекта</a:t>
            </a:r>
            <a:endParaRPr lang="ru-RU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138881-293C-416C-B350-6C8DBD4B36C8}" type="slidenum">
              <a:rPr lang="es-ES" altLang="ru-RU" smtClean="0"/>
              <a:pPr>
                <a:defRPr/>
              </a:pPr>
              <a:t>11</a:t>
            </a:fld>
            <a:endParaRPr lang="es-ES" altLang="ru-RU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 rotWithShape="1">
          <a:blip r:embed="rId2"/>
          <a:srcRect l="50306" t="28276" r="4422" b="25387"/>
          <a:stretch/>
        </p:blipFill>
        <p:spPr>
          <a:xfrm>
            <a:off x="1331640" y="1823980"/>
            <a:ext cx="5472608" cy="246911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96612" y="6381328"/>
            <a:ext cx="82638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5 -  Ресурсно-бюджетное планирование. Обзор затрат ресурсов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91580" y="4169583"/>
            <a:ext cx="7560840" cy="390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560">
              <a:lnSpc>
                <a:spcPct val="114000"/>
              </a:lnSpc>
              <a:spcAft>
                <a:spcPts val="0"/>
              </a:spcAft>
            </a:pPr>
            <a:r>
              <a:rPr lang="ru-RU" dirty="0"/>
              <a:t>Итоговые затраты на создание проекта составили: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70 716 </a:t>
            </a:r>
            <a:r>
              <a:rPr lang="ru-RU" dirty="0"/>
              <a:t>рублей</a:t>
            </a:r>
          </a:p>
        </p:txBody>
      </p:sp>
    </p:spTree>
    <p:extLst>
      <p:ext uri="{BB962C8B-B14F-4D97-AF65-F5344CB8AC3E}">
        <p14:creationId xmlns:p14="http://schemas.microsoft.com/office/powerpoint/2010/main" val="153849508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71208"/>
            <a:ext cx="7423665" cy="694124"/>
          </a:xfrm>
        </p:spPr>
        <p:txBody>
          <a:bodyPr>
            <a:noAutofit/>
          </a:bodyPr>
          <a:lstStyle/>
          <a:p>
            <a:pPr algn="ctr"/>
            <a:r>
              <a:rPr lang="ru-RU" altLang="ru-RU" sz="3200" b="1" dirty="0">
                <a:solidFill>
                  <a:schemeClr val="accent6">
                    <a:lumMod val="50000"/>
                  </a:schemeClr>
                </a:solidFill>
              </a:rPr>
              <a:t>Функциональная диаграмма</a:t>
            </a:r>
            <a:endParaRPr lang="ru-RU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138881-293C-416C-B350-6C8DBD4B36C8}" type="slidenum">
              <a:rPr lang="es-ES" altLang="ru-RU" smtClean="0"/>
              <a:pPr>
                <a:defRPr/>
              </a:pPr>
              <a:t>12</a:t>
            </a:fld>
            <a:endParaRPr lang="es-ES" alt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827584" y="6416242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6 - Контекстная диаграмма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IDEF0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2EE4C7-9C71-4B14-AC86-65138165E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980" y="1404937"/>
            <a:ext cx="60960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93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175" y="-99392"/>
            <a:ext cx="7423665" cy="694124"/>
          </a:xfrm>
        </p:spPr>
        <p:txBody>
          <a:bodyPr>
            <a:noAutofit/>
          </a:bodyPr>
          <a:lstStyle/>
          <a:p>
            <a:pPr algn="ctr"/>
            <a:r>
              <a:rPr lang="ru-RU" altLang="ru-RU" sz="3200" b="1" dirty="0">
                <a:solidFill>
                  <a:schemeClr val="accent6">
                    <a:lumMod val="50000"/>
                  </a:schemeClr>
                </a:solidFill>
              </a:rPr>
              <a:t>Функциональная диаграмма</a:t>
            </a:r>
            <a:endParaRPr lang="ru-RU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138881-293C-416C-B350-6C8DBD4B36C8}" type="slidenum">
              <a:rPr lang="es-ES" altLang="ru-RU" smtClean="0"/>
              <a:pPr>
                <a:defRPr/>
              </a:pPr>
              <a:t>13</a:t>
            </a:fld>
            <a:endParaRPr lang="es-ES" altLang="ru-RU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487" y="1077784"/>
            <a:ext cx="8316891" cy="515952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51520" y="6448662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7 -  Декомпозиция диаграммы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IDEF0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(см. ПЗ стр. 96)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620753-1698-4F15-9CA6-68C1E954D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16" y="671459"/>
            <a:ext cx="7857624" cy="566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31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507" y="371208"/>
            <a:ext cx="6911617" cy="694124"/>
          </a:xfrm>
        </p:spPr>
        <p:txBody>
          <a:bodyPr>
            <a:noAutofit/>
          </a:bodyPr>
          <a:lstStyle/>
          <a:p>
            <a:pPr algn="ctr"/>
            <a:r>
              <a:rPr lang="ru-RU" altLang="ru-RU" sz="3200" b="1" dirty="0">
                <a:solidFill>
                  <a:schemeClr val="accent6">
                    <a:lumMod val="50000"/>
                  </a:schemeClr>
                </a:solidFill>
              </a:rPr>
              <a:t>Модель потоков данных</a:t>
            </a:r>
            <a:endParaRPr lang="ru-RU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138881-293C-416C-B350-6C8DBD4B36C8}" type="slidenum">
              <a:rPr lang="es-ES" altLang="ru-RU" smtClean="0"/>
              <a:pPr>
                <a:defRPr/>
              </a:pPr>
              <a:t>14</a:t>
            </a:fld>
            <a:endParaRPr lang="es-ES" altLang="ru-RU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 rotWithShape="1">
          <a:blip r:embed="rId2"/>
          <a:srcRect l="755" r="1403" b="1784"/>
          <a:stretch/>
        </p:blipFill>
        <p:spPr bwMode="auto">
          <a:xfrm>
            <a:off x="125220" y="1484784"/>
            <a:ext cx="8970189" cy="45352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827585" y="6409516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6  - Диаграмма потоков данных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DFD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(см. ПЗ стр. 99)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75209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092F6F-432F-4B26-8D76-A734EEFF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138881-293C-416C-B350-6C8DBD4B36C8}" type="slidenum">
              <a:rPr lang="es-ES" altLang="ru-RU" smtClean="0"/>
              <a:pPr>
                <a:defRPr/>
              </a:pPr>
              <a:t>15</a:t>
            </a:fld>
            <a:endParaRPr lang="es-ES" alt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DD46211-AA1C-46D7-AA0C-F8D3A98C3CEF}"/>
              </a:ext>
            </a:extLst>
          </p:cNvPr>
          <p:cNvSpPr/>
          <p:nvPr/>
        </p:nvSpPr>
        <p:spPr>
          <a:xfrm>
            <a:off x="827585" y="6409516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7  Диаграмма вариантов использования (см. ПЗ стр. 100)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635CC0-7812-4533-925F-CFCA83D8E400}"/>
              </a:ext>
            </a:extLst>
          </p:cNvPr>
          <p:cNvSpPr/>
          <p:nvPr/>
        </p:nvSpPr>
        <p:spPr>
          <a:xfrm>
            <a:off x="1302045" y="79152"/>
            <a:ext cx="78419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spc="-5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Диаграмма вариантов использования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D5FB7B-2B40-4016-A671-B8B011808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3"/>
          <a:stretch/>
        </p:blipFill>
        <p:spPr>
          <a:xfrm>
            <a:off x="719703" y="824726"/>
            <a:ext cx="7704594" cy="54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3050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025" y="27856"/>
            <a:ext cx="6911617" cy="694124"/>
          </a:xfrm>
        </p:spPr>
        <p:txBody>
          <a:bodyPr>
            <a:noAutofit/>
          </a:bodyPr>
          <a:lstStyle/>
          <a:p>
            <a:pPr algn="ctr"/>
            <a:r>
              <a:rPr lang="ru-RU" altLang="ru-RU" sz="3200" b="1" dirty="0">
                <a:solidFill>
                  <a:schemeClr val="accent6">
                    <a:lumMod val="50000"/>
                  </a:schemeClr>
                </a:solidFill>
              </a:rPr>
              <a:t>Модель сущность-связь</a:t>
            </a:r>
            <a:endParaRPr lang="ru-RU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138881-293C-416C-B350-6C8DBD4B36C8}" type="slidenum">
              <a:rPr lang="es-ES" altLang="ru-RU" smtClean="0"/>
              <a:pPr>
                <a:defRPr/>
              </a:pPr>
              <a:t>16</a:t>
            </a:fld>
            <a:endParaRPr lang="es-ES" alt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547664" y="6448662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8 -  Схема базы данных (см. ПЗ стр. 101) 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7B67E9-C5C0-459E-9F8E-2A5CE93B6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91" y="836712"/>
            <a:ext cx="7410617" cy="534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6742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63" y="2492896"/>
            <a:ext cx="7344816" cy="1280436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ru-RU" i="1" dirty="0">
                <a:solidFill>
                  <a:srgbClr val="36866B"/>
                </a:solidFill>
              </a:rPr>
              <a:t> </a:t>
            </a:r>
          </a:p>
          <a:p>
            <a:r>
              <a:rPr lang="ru-RU" sz="2800" b="1" dirty="0">
                <a:solidFill>
                  <a:srgbClr val="36866B"/>
                </a:solidFill>
              </a:rPr>
              <a:t>Реализация АИС «Библиотека»</a:t>
            </a:r>
          </a:p>
          <a:p>
            <a:pPr marL="611460" indent="-342900">
              <a:lnSpc>
                <a:spcPct val="11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u-RU" sz="2400" dirty="0">
              <a:solidFill>
                <a:srgbClr val="36866B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138881-293C-416C-B350-6C8DBD4B36C8}" type="slidenum">
              <a:rPr lang="es-ES" altLang="ru-RU" smtClean="0"/>
              <a:pPr>
                <a:defRPr/>
              </a:pPr>
              <a:t>17</a:t>
            </a:fld>
            <a:endParaRPr lang="es-ES" altLang="ru-RU"/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539552" y="6419966"/>
            <a:ext cx="8141528" cy="4380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ru-RU" sz="1600">
                <a:solidFill>
                  <a:schemeClr val="accent2">
                    <a:lumMod val="50000"/>
                  </a:schemeClr>
                </a:solidFill>
              </a:rPr>
              <a:t>ГПОАУ ЯО «Ярославский промышленно-экономический колледж им. Н.П. Пастухова»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74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138881-293C-416C-B350-6C8DBD4B36C8}" type="slidenum">
              <a:rPr lang="es-ES" altLang="ru-RU" smtClean="0"/>
              <a:pPr>
                <a:defRPr/>
              </a:pPr>
              <a:t>18</a:t>
            </a:fld>
            <a:endParaRPr lang="es-ES" altLang="ru-RU"/>
          </a:p>
        </p:txBody>
      </p:sp>
      <p:sp>
        <p:nvSpPr>
          <p:cNvPr id="8" name="Заголовок 3"/>
          <p:cNvSpPr txBox="1">
            <a:spLocks/>
          </p:cNvSpPr>
          <p:nvPr/>
        </p:nvSpPr>
        <p:spPr>
          <a:xfrm>
            <a:off x="539552" y="6419966"/>
            <a:ext cx="8141528" cy="4380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ru-RU" sz="1600" dirty="0">
                <a:solidFill>
                  <a:schemeClr val="accent2">
                    <a:lumMod val="50000"/>
                  </a:schemeClr>
                </a:solidFill>
              </a:rPr>
              <a:t>ГПОАУ ЯО «Ярославский промышленно-экономический колледж им. Н.П. Пастухова»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899592" y="116632"/>
            <a:ext cx="7781488" cy="9361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Функциональные возможности АИС «Библиотека»</a:t>
            </a:r>
            <a:endParaRPr lang="ru-RU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Объект 4"/>
          <p:cNvSpPr>
            <a:spLocks noGrp="1"/>
          </p:cNvSpPr>
          <p:nvPr>
            <p:ph idx="1"/>
          </p:nvPr>
        </p:nvSpPr>
        <p:spPr>
          <a:xfrm>
            <a:off x="539552" y="1481024"/>
            <a:ext cx="8141528" cy="4528326"/>
          </a:xfrm>
        </p:spPr>
        <p:txBody>
          <a:bodyPr vert="horz" lIns="0" tIns="45720" rIns="0" bIns="45720" rtlCol="0">
            <a:normAutofit/>
          </a:bodyPr>
          <a:lstStyle/>
          <a:p>
            <a:pPr marL="611460" indent="-342900">
              <a:lnSpc>
                <a:spcPct val="11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/>
              <a:t>Добавление, редактирование, удаление</a:t>
            </a:r>
          </a:p>
          <a:p>
            <a:pPr marL="611460" indent="-342900">
              <a:lnSpc>
                <a:spcPct val="11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/>
              <a:t>Добавление, редактирование, удаление новых книг и экземпляров</a:t>
            </a:r>
          </a:p>
          <a:p>
            <a:pPr marL="611460" indent="-342900">
              <a:lnSpc>
                <a:spcPct val="11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/>
              <a:t>Быстрый и удобный поиск, фильтрация данных о книгах, читателях</a:t>
            </a:r>
          </a:p>
          <a:p>
            <a:pPr marL="611460" indent="-342900">
              <a:lnSpc>
                <a:spcPct val="11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/>
              <a:t>Формирование отчётной документации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55481981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3"/>
          <p:cNvSpPr txBox="1">
            <a:spLocks/>
          </p:cNvSpPr>
          <p:nvPr/>
        </p:nvSpPr>
        <p:spPr>
          <a:xfrm>
            <a:off x="539552" y="6419966"/>
            <a:ext cx="8141528" cy="4380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ru-RU" sz="1600" dirty="0">
                <a:solidFill>
                  <a:schemeClr val="accent2">
                    <a:lumMod val="50000"/>
                  </a:schemeClr>
                </a:solidFill>
              </a:rPr>
              <a:t>ГПОАУ ЯО «Ярославский промышленно-экономический колледж им. Н.П. Пастухова»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99592" y="-3441"/>
            <a:ext cx="8136904" cy="9361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Пример работы АИС «Библиотека»</a:t>
            </a:r>
            <a:endParaRPr lang="ru-RU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878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altLang="ru-RU" sz="3600" b="1" dirty="0">
                <a:solidFill>
                  <a:schemeClr val="accent6">
                    <a:lumMod val="50000"/>
                  </a:schemeClr>
                </a:solidFill>
              </a:rPr>
              <a:t>Объект и предмет исследования</a:t>
            </a:r>
            <a:endParaRPr lang="ru-RU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6613" y="2390749"/>
            <a:ext cx="7543801" cy="2520280"/>
          </a:xfrm>
        </p:spPr>
        <p:txBody>
          <a:bodyPr/>
          <a:lstStyle/>
          <a:p>
            <a:pPr marL="611460" indent="-342900">
              <a:lnSpc>
                <a:spcPct val="11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/>
              <a:t>Объектом исследования является деятельность школьной библиотеки «МОУ СОШ № 76» </a:t>
            </a:r>
          </a:p>
          <a:p>
            <a:pPr marL="611460" indent="-342900">
              <a:lnSpc>
                <a:spcPct val="11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/>
              <a:t>Предметом исследования является автоматизация работы школьной библиотеки.</a:t>
            </a:r>
          </a:p>
          <a:p>
            <a:pPr marL="611460" indent="-342900">
              <a:lnSpc>
                <a:spcPct val="11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138881-293C-416C-B350-6C8DBD4B36C8}" type="slidenum">
              <a:rPr lang="es-ES" altLang="ru-RU" smtClean="0"/>
              <a:pPr>
                <a:defRPr/>
              </a:pPr>
              <a:t>2</a:t>
            </a:fld>
            <a:endParaRPr lang="es-ES" altLang="ru-RU"/>
          </a:p>
        </p:txBody>
      </p:sp>
      <p:sp>
        <p:nvSpPr>
          <p:cNvPr id="5" name="Заголовок 3"/>
          <p:cNvSpPr txBox="1">
            <a:spLocks/>
          </p:cNvSpPr>
          <p:nvPr/>
        </p:nvSpPr>
        <p:spPr>
          <a:xfrm>
            <a:off x="539552" y="6419966"/>
            <a:ext cx="8141528" cy="4380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ru-RU" sz="1600" dirty="0">
                <a:solidFill>
                  <a:schemeClr val="accent2">
                    <a:lumMod val="50000"/>
                  </a:schemeClr>
                </a:solidFill>
              </a:rPr>
              <a:t>ГПОАУ ЯО «Ярославский промышленно-экономический колледж им. Н.П. Пастухова»</a:t>
            </a:r>
          </a:p>
        </p:txBody>
      </p:sp>
    </p:spTree>
    <p:extLst>
      <p:ext uri="{BB962C8B-B14F-4D97-AF65-F5344CB8AC3E}">
        <p14:creationId xmlns:p14="http://schemas.microsoft.com/office/powerpoint/2010/main" val="358559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138881-293C-416C-B350-6C8DBD4B36C8}" type="slidenum">
              <a:rPr lang="es-ES" altLang="ru-RU" smtClean="0"/>
              <a:pPr>
                <a:defRPr/>
              </a:pPr>
              <a:t>20</a:t>
            </a:fld>
            <a:endParaRPr lang="es-ES" alt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03648" y="237622"/>
            <a:ext cx="4828010" cy="69412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3200" dirty="0">
                <a:solidFill>
                  <a:schemeClr val="accent2">
                    <a:lumMod val="50000"/>
                  </a:schemeClr>
                </a:solidFill>
              </a:rPr>
              <a:t>Вывод</a:t>
            </a: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263939" y="1628799"/>
            <a:ext cx="8532440" cy="4374403"/>
          </a:xfrm>
        </p:spPr>
        <p:txBody>
          <a:bodyPr vert="horz" lIns="0" tIns="45720" rIns="0" bIns="45720" rtlCol="0">
            <a:normAutofit/>
          </a:bodyPr>
          <a:lstStyle/>
          <a:p>
            <a:pPr marL="611460" indent="-342900">
              <a:lnSpc>
                <a:spcPct val="11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chemeClr val="accent2">
                    <a:lumMod val="50000"/>
                  </a:schemeClr>
                </a:solidFill>
              </a:rPr>
              <a:t>Новое программное обеспечение АИС «Библиотека» протестировано, отлажено, исправно функционирует.</a:t>
            </a:r>
          </a:p>
          <a:p>
            <a:pPr marL="611460" indent="-342900">
              <a:lnSpc>
                <a:spcPct val="11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chemeClr val="accent2">
                    <a:lumMod val="50000"/>
                  </a:schemeClr>
                </a:solidFill>
              </a:rPr>
              <a:t>Возможные направления развития АИС:</a:t>
            </a:r>
          </a:p>
          <a:p>
            <a:pPr marL="904068" lvl="1" indent="-342900">
              <a:lnSpc>
                <a:spcPct val="11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Автоматизация процессов инвентаризации (списание книг, формирование заявки на заказ новых  изданий);</a:t>
            </a:r>
          </a:p>
          <a:p>
            <a:pPr marL="904068" lvl="1" indent="-342900">
              <a:lnSpc>
                <a:spcPct val="11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Расчет статистических показателей (читаемость, посещаемость, обращаемость книжного фонда,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книгообеспеченность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);</a:t>
            </a:r>
          </a:p>
          <a:p>
            <a:pPr marL="904068" lvl="1" indent="-342900">
              <a:lnSpc>
                <a:spcPct val="11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Формирование отчета о работе библиотеки за год.</a:t>
            </a:r>
          </a:p>
          <a:p>
            <a:pPr marL="904068" lvl="1" indent="-342900">
              <a:lnSpc>
                <a:spcPct val="11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pPr marL="611460" indent="-342900">
              <a:lnSpc>
                <a:spcPct val="11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u-RU" sz="2200" dirty="0">
              <a:solidFill>
                <a:schemeClr val="accent2">
                  <a:lumMod val="50000"/>
                </a:schemeClr>
              </a:solidFill>
            </a:endParaRPr>
          </a:p>
          <a:p>
            <a:pPr marL="611460" indent="-342900">
              <a:lnSpc>
                <a:spcPct val="11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Заголовок 3"/>
          <p:cNvSpPr txBox="1">
            <a:spLocks/>
          </p:cNvSpPr>
          <p:nvPr/>
        </p:nvSpPr>
        <p:spPr>
          <a:xfrm>
            <a:off x="539552" y="6419966"/>
            <a:ext cx="8141528" cy="4380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ru-RU" sz="1600" dirty="0">
                <a:solidFill>
                  <a:schemeClr val="accent2">
                    <a:lumMod val="50000"/>
                  </a:schemeClr>
                </a:solidFill>
              </a:rPr>
              <a:t>ГПОАУ ЯО «Ярославский промышленно-экономический колледж им. Н.П. Пастухова»</a:t>
            </a:r>
          </a:p>
        </p:txBody>
      </p:sp>
    </p:spTree>
    <p:extLst>
      <p:ext uri="{BB962C8B-B14F-4D97-AF65-F5344CB8AC3E}">
        <p14:creationId xmlns:p14="http://schemas.microsoft.com/office/powerpoint/2010/main" val="326288284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672" y="2708920"/>
            <a:ext cx="8964487" cy="1224136"/>
          </a:xfrm>
        </p:spPr>
        <p:txBody>
          <a:bodyPr>
            <a:normAutofit/>
          </a:bodyPr>
          <a:lstStyle/>
          <a:p>
            <a:pPr algn="ctr"/>
            <a:r>
              <a:rPr lang="ru-RU" sz="4800" b="1" spc="-50" dirty="0">
                <a:solidFill>
                  <a:schemeClr val="accent2">
                    <a:lumMod val="50000"/>
                  </a:schemeClr>
                </a:solidFill>
                <a:ea typeface="+mj-ea"/>
              </a:rPr>
              <a:t>СПАСИБО ЗА ВНИМАНИЕ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138881-293C-416C-B350-6C8DBD4B36C8}" type="slidenum">
              <a:rPr lang="es-ES" altLang="ru-RU" smtClean="0"/>
              <a:pPr>
                <a:defRPr/>
              </a:pPr>
              <a:t>21</a:t>
            </a:fld>
            <a:endParaRPr lang="es-ES" altLang="ru-RU"/>
          </a:p>
        </p:txBody>
      </p:sp>
      <p:sp>
        <p:nvSpPr>
          <p:cNvPr id="5" name="Заголовок 3"/>
          <p:cNvSpPr txBox="1">
            <a:spLocks/>
          </p:cNvSpPr>
          <p:nvPr/>
        </p:nvSpPr>
        <p:spPr>
          <a:xfrm>
            <a:off x="539552" y="6419966"/>
            <a:ext cx="8141528" cy="4380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ru-RU" sz="1600" dirty="0">
                <a:solidFill>
                  <a:schemeClr val="accent2">
                    <a:lumMod val="50000"/>
                  </a:schemeClr>
                </a:solidFill>
              </a:rPr>
              <a:t>ГПОАУ ЯО «Ярославский промышленно-экономический колледж им. Н.П. Пастухова»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908720"/>
            <a:ext cx="79928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28969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305"/>
            <a:ext cx="8500418" cy="936104"/>
          </a:xfrm>
        </p:spPr>
        <p:txBody>
          <a:bodyPr>
            <a:noAutofit/>
          </a:bodyPr>
          <a:lstStyle/>
          <a:p>
            <a:pPr algn="ctr"/>
            <a:r>
              <a:rPr lang="ru-RU" altLang="ru-RU" sz="3200" b="1" dirty="0">
                <a:solidFill>
                  <a:schemeClr val="accent6">
                    <a:lumMod val="50000"/>
                  </a:schemeClr>
                </a:solidFill>
              </a:rPr>
              <a:t>Цели и задачи работы</a:t>
            </a:r>
            <a:endParaRPr lang="ru-RU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138881-293C-416C-B350-6C8DBD4B36C8}" type="slidenum">
              <a:rPr lang="es-ES" altLang="ru-RU" smtClean="0"/>
              <a:pPr>
                <a:defRPr/>
              </a:pPr>
              <a:t>3</a:t>
            </a:fld>
            <a:endParaRPr lang="es-ES" alt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67544" y="1481024"/>
            <a:ext cx="7624328" cy="4528326"/>
          </a:xfrm>
        </p:spPr>
        <p:txBody>
          <a:bodyPr vert="horz" lIns="0" tIns="45720" rIns="0" bIns="45720" rtlCol="0">
            <a:normAutofit/>
          </a:bodyPr>
          <a:lstStyle/>
          <a:p>
            <a:pPr marL="611460" indent="-342900">
              <a:lnSpc>
                <a:spcPct val="11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/>
              <a:t>Цель -  создание информационной системы для автоматизации работы школьной библиотеки.</a:t>
            </a:r>
          </a:p>
          <a:p>
            <a:pPr marL="611460" indent="-342900">
              <a:lnSpc>
                <a:spcPct val="11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/>
              <a:t>Основные задачи</a:t>
            </a:r>
            <a:r>
              <a:rPr lang="ru-RU" sz="2400" dirty="0"/>
              <a:t>:</a:t>
            </a:r>
          </a:p>
          <a:p>
            <a:pPr marL="906463" indent="-457200">
              <a:buFont typeface="Arial" panose="020B0604020202020204" pitchFamily="34" charset="0"/>
              <a:buChar char="−"/>
              <a:tabLst>
                <a:tab pos="0" algn="l"/>
                <a:tab pos="361950" algn="l"/>
              </a:tabLst>
            </a:pPr>
            <a:r>
              <a:rPr lang="ru-RU" dirty="0"/>
              <a:t>Проанализировать предметную область;</a:t>
            </a:r>
          </a:p>
          <a:p>
            <a:pPr marL="906463" indent="-457200">
              <a:buFont typeface="Arial" panose="020B0604020202020204" pitchFamily="34" charset="0"/>
              <a:buChar char="−"/>
              <a:tabLst>
                <a:tab pos="0" algn="l"/>
                <a:tab pos="361950" algn="l"/>
              </a:tabLst>
            </a:pPr>
            <a:r>
              <a:rPr lang="ru-RU" dirty="0"/>
              <a:t>Изучить аналоги и прототипы информационных систем;</a:t>
            </a:r>
          </a:p>
          <a:p>
            <a:pPr marL="906463" indent="-457200">
              <a:buFont typeface="Arial" panose="020B0604020202020204" pitchFamily="34" charset="0"/>
              <a:buChar char="−"/>
              <a:tabLst>
                <a:tab pos="0" algn="l"/>
                <a:tab pos="361950" algn="l"/>
              </a:tabLst>
            </a:pPr>
            <a:r>
              <a:rPr lang="ru-RU" dirty="0"/>
              <a:t>Разработать первичную документацию;</a:t>
            </a:r>
          </a:p>
          <a:p>
            <a:pPr marL="906463" indent="-457200">
              <a:buFont typeface="Arial" panose="020B0604020202020204" pitchFamily="34" charset="0"/>
              <a:buChar char="−"/>
              <a:tabLst>
                <a:tab pos="0" algn="l"/>
                <a:tab pos="361950" algn="l"/>
              </a:tabLst>
            </a:pPr>
            <a:r>
              <a:rPr lang="ru-RU" dirty="0"/>
              <a:t>Спроектировать базу данных для хранения информации;</a:t>
            </a:r>
          </a:p>
          <a:p>
            <a:pPr marL="906463" indent="-457200">
              <a:buFont typeface="Arial" panose="020B0604020202020204" pitchFamily="34" charset="0"/>
              <a:buChar char="−"/>
              <a:tabLst>
                <a:tab pos="0" algn="l"/>
                <a:tab pos="361950" algn="l"/>
              </a:tabLst>
            </a:pPr>
            <a:r>
              <a:rPr lang="ru-RU" dirty="0"/>
              <a:t>Реализовать физическую модель;</a:t>
            </a:r>
          </a:p>
          <a:p>
            <a:pPr marL="906463" indent="-457200">
              <a:buFont typeface="Arial" panose="020B0604020202020204" pitchFamily="34" charset="0"/>
              <a:buChar char="−"/>
              <a:tabLst>
                <a:tab pos="0" algn="l"/>
                <a:tab pos="361950" algn="l"/>
              </a:tabLst>
            </a:pPr>
            <a:r>
              <a:rPr lang="ru-RU" dirty="0"/>
              <a:t>Разработать руководство пользователя.</a:t>
            </a:r>
          </a:p>
          <a:p>
            <a:pPr marL="268560" indent="0">
              <a:lnSpc>
                <a:spcPct val="114000"/>
              </a:lnSpc>
              <a:spcAft>
                <a:spcPts val="0"/>
              </a:spcAft>
              <a:buNone/>
            </a:pPr>
            <a:endParaRPr lang="ru-RU" sz="2400" dirty="0"/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539552" y="6419966"/>
            <a:ext cx="8141528" cy="4380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ru-RU" sz="1600">
                <a:solidFill>
                  <a:schemeClr val="accent2">
                    <a:lumMod val="50000"/>
                  </a:schemeClr>
                </a:solidFill>
              </a:rPr>
              <a:t>ГПОАУ ЯО «Ярославский промышленно-экономический колледж им. Н.П. Пастухова»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3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9553" y="2407899"/>
            <a:ext cx="7344816" cy="1280436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ru-RU" i="1" dirty="0">
                <a:solidFill>
                  <a:srgbClr val="36866B"/>
                </a:solidFill>
              </a:rPr>
              <a:t> </a:t>
            </a:r>
          </a:p>
          <a:p>
            <a:r>
              <a:rPr lang="ru-RU" sz="2800" b="1" dirty="0">
                <a:solidFill>
                  <a:srgbClr val="36866B"/>
                </a:solidFill>
              </a:rPr>
              <a:t>Проектирование АИС «Библиотека»</a:t>
            </a:r>
          </a:p>
          <a:p>
            <a:pPr marL="611460" indent="-342900">
              <a:lnSpc>
                <a:spcPct val="11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u-RU" sz="2400" dirty="0">
              <a:solidFill>
                <a:srgbClr val="36866B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138881-293C-416C-B350-6C8DBD4B36C8}" type="slidenum">
              <a:rPr lang="es-ES" altLang="ru-RU" smtClean="0"/>
              <a:pPr>
                <a:defRPr/>
              </a:pPr>
              <a:t>4</a:t>
            </a:fld>
            <a:endParaRPr lang="es-ES" altLang="ru-RU"/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539552" y="6419966"/>
            <a:ext cx="8141528" cy="4380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ru-RU" sz="1600">
                <a:solidFill>
                  <a:schemeClr val="accent2">
                    <a:lumMod val="50000"/>
                  </a:schemeClr>
                </a:solidFill>
              </a:rPr>
              <a:t>ГПОАУ ЯО «Ярославский промышленно-экономический колледж им. Н.П. Пастухова»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81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68DC3-A2FC-4535-BBC1-A083860A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Анализ предметной области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CFD797-0346-4040-8F1F-0C4C290B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138881-293C-416C-B350-6C8DBD4B36C8}" type="slidenum">
              <a:rPr lang="es-ES" altLang="ru-RU" smtClean="0"/>
              <a:pPr>
                <a:defRPr/>
              </a:pPr>
              <a:t>5</a:t>
            </a:fld>
            <a:endParaRPr lang="es-ES" altLang="ru-RU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B057B229-764D-4D8A-88E5-5B6942C399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8606590"/>
              </p:ext>
            </p:extLst>
          </p:nvPr>
        </p:nvGraphicFramePr>
        <p:xfrm>
          <a:off x="72949" y="980728"/>
          <a:ext cx="8998101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749243-B59C-4F75-A559-F267B6C11D75}"/>
              </a:ext>
            </a:extLst>
          </p:cNvPr>
          <p:cNvSpPr txBox="1"/>
          <p:nvPr/>
        </p:nvSpPr>
        <p:spPr>
          <a:xfrm>
            <a:off x="2788467" y="6441993"/>
            <a:ext cx="4543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Рисунок 1 - Иерархия бизнес-процессов</a:t>
            </a:r>
          </a:p>
        </p:txBody>
      </p:sp>
    </p:spTree>
    <p:extLst>
      <p:ext uri="{BB962C8B-B14F-4D97-AF65-F5344CB8AC3E}">
        <p14:creationId xmlns:p14="http://schemas.microsoft.com/office/powerpoint/2010/main" val="240399386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A40750-52B9-4907-B511-80792471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6493" y="6452869"/>
            <a:ext cx="984019" cy="365125"/>
          </a:xfrm>
        </p:spPr>
        <p:txBody>
          <a:bodyPr/>
          <a:lstStyle/>
          <a:p>
            <a:pPr>
              <a:defRPr/>
            </a:pPr>
            <a:fld id="{C9138881-293C-416C-B350-6C8DBD4B36C8}" type="slidenum">
              <a:rPr lang="es-ES" altLang="ru-RU" smtClean="0"/>
              <a:pPr>
                <a:defRPr/>
              </a:pPr>
              <a:t>6</a:t>
            </a:fld>
            <a:endParaRPr lang="es-ES" alt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94955A9-BE5C-4593-9159-4160A2A6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4431"/>
            <a:ext cx="7543800" cy="694124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Анализ предметной области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69B152-4BE0-48E1-A3E0-BFDBA374B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6" t="3462" r="1316" b="7572"/>
          <a:stretch/>
        </p:blipFill>
        <p:spPr bwMode="auto">
          <a:xfrm>
            <a:off x="0" y="958057"/>
            <a:ext cx="5863348" cy="594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12">
            <a:extLst>
              <a:ext uri="{FF2B5EF4-FFF2-40B4-BE49-F238E27FC236}">
                <a16:creationId xmlns:a16="http://schemas.microsoft.com/office/drawing/2014/main" id="{D818279D-D316-4504-A16D-4391D44E1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152" y="1916832"/>
            <a:ext cx="3096344" cy="2808312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ru-RU" sz="1600" dirty="0">
                <a:solidFill>
                  <a:schemeClr val="accent3">
                    <a:lumMod val="50000"/>
                  </a:schemeClr>
                </a:solidFill>
              </a:rPr>
              <a:t>Международный стандартный книжный номер </a:t>
            </a:r>
            <a:r>
              <a:rPr lang="ru-RU" sz="1600" dirty="0"/>
              <a:t>(</a:t>
            </a:r>
            <a:r>
              <a:rPr lang="ru-RU" sz="1600" dirty="0" err="1"/>
              <a:t>International</a:t>
            </a:r>
            <a:r>
              <a:rPr lang="ru-RU" sz="1600" dirty="0"/>
              <a:t> </a:t>
            </a:r>
            <a:r>
              <a:rPr lang="ru-RU" sz="1600" dirty="0" err="1"/>
              <a:t>Standard</a:t>
            </a:r>
            <a:r>
              <a:rPr lang="ru-RU" sz="1600" dirty="0"/>
              <a:t> </a:t>
            </a:r>
            <a:r>
              <a:rPr lang="ru-RU" sz="1600" dirty="0" err="1"/>
              <a:t>Book</a:t>
            </a:r>
            <a:r>
              <a:rPr lang="ru-RU" sz="1600" dirty="0"/>
              <a:t> </a:t>
            </a:r>
            <a:r>
              <a:rPr lang="ru-RU" sz="1600" dirty="0" err="1"/>
              <a:t>Number</a:t>
            </a:r>
            <a:r>
              <a:rPr lang="ru-RU" sz="1600" dirty="0"/>
              <a:t>,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</a:rPr>
              <a:t>ISBN</a:t>
            </a:r>
            <a:r>
              <a:rPr lang="ru-RU" sz="1600" dirty="0"/>
              <a:t>) — уникальный номер книжного издания, необходимый для распространения книги в торговых сетях и автоматизации работы с изданием.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3ADB705-D508-4005-8F8D-A0FB1C546D98}"/>
              </a:ext>
            </a:extLst>
          </p:cNvPr>
          <p:cNvSpPr/>
          <p:nvPr/>
        </p:nvSpPr>
        <p:spPr>
          <a:xfrm>
            <a:off x="1763688" y="4293096"/>
            <a:ext cx="1584176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5E8506B-EC60-4AA3-BC1B-6716F701B85D}"/>
              </a:ext>
            </a:extLst>
          </p:cNvPr>
          <p:cNvSpPr/>
          <p:nvPr/>
        </p:nvSpPr>
        <p:spPr>
          <a:xfrm>
            <a:off x="2931674" y="958056"/>
            <a:ext cx="2931674" cy="5267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489D5-1609-4474-85FD-7C1DE418ADCA}"/>
              </a:ext>
            </a:extLst>
          </p:cNvPr>
          <p:cNvSpPr txBox="1"/>
          <p:nvPr/>
        </p:nvSpPr>
        <p:spPr>
          <a:xfrm>
            <a:off x="6041454" y="631106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Рисунок 2 - Оборот титульного листа</a:t>
            </a:r>
          </a:p>
        </p:txBody>
      </p:sp>
    </p:spTree>
    <p:extLst>
      <p:ext uri="{BB962C8B-B14F-4D97-AF65-F5344CB8AC3E}">
        <p14:creationId xmlns:p14="http://schemas.microsoft.com/office/powerpoint/2010/main" val="13838271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DCE37E-C94C-4C85-9660-64586F5D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138881-293C-416C-B350-6C8DBD4B36C8}" type="slidenum">
              <a:rPr lang="es-ES" altLang="ru-RU" smtClean="0"/>
              <a:pPr>
                <a:defRPr/>
              </a:pPr>
              <a:t>7</a:t>
            </a:fld>
            <a:endParaRPr lang="es-ES" alt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3B01784-27CA-4D2C-B2F9-304AC0DF1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95" y="1165225"/>
            <a:ext cx="7543800" cy="4527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1329"/>
                </a:solidFill>
                <a:latin typeface="museo_sans_cyrl500"/>
              </a:rPr>
              <a:t>Библиотечно-библиографическая классификация (ББК)</a:t>
            </a:r>
            <a:endParaRPr lang="ru-RU" b="0" i="0" dirty="0">
              <a:solidFill>
                <a:srgbClr val="001329"/>
              </a:solidFill>
              <a:effectLst/>
              <a:latin typeface="museo_sans_cyrl50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AB18CD-91AA-4FB5-8D65-78454D6B3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286" y="1484783"/>
            <a:ext cx="7025026" cy="4552861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6E8C23B-70CA-4E8C-954C-B45DDADC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4431"/>
            <a:ext cx="7543800" cy="694124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Анализ предметной области</a:t>
            </a:r>
          </a:p>
        </p:txBody>
      </p:sp>
      <p:pic>
        <p:nvPicPr>
          <p:cNvPr id="9" name="Объект 5">
            <a:extLst>
              <a:ext uri="{FF2B5EF4-FFF2-40B4-BE49-F238E27FC236}">
                <a16:creationId xmlns:a16="http://schemas.microsoft.com/office/drawing/2014/main" id="{BC8569ED-A4EA-4720-9C05-D6845080C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95" y="3429000"/>
            <a:ext cx="4937985" cy="279772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76CA315-2A51-4205-81B1-D1E827184135}"/>
              </a:ext>
            </a:extLst>
          </p:cNvPr>
          <p:cNvSpPr/>
          <p:nvPr/>
        </p:nvSpPr>
        <p:spPr>
          <a:xfrm>
            <a:off x="383489" y="6411286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3 - Фрагмент классификаторов ББК и УДК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36203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-531440"/>
            <a:ext cx="8028384" cy="1556792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ru-RU" sz="4000" i="1" dirty="0">
                <a:solidFill>
                  <a:srgbClr val="36866B"/>
                </a:solidFill>
              </a:rPr>
              <a:t> </a:t>
            </a:r>
          </a:p>
          <a:p>
            <a:r>
              <a:rPr lang="ru-RU" sz="4000" b="1" dirty="0">
                <a:solidFill>
                  <a:srgbClr val="36866B"/>
                </a:solidFill>
              </a:rPr>
              <a:t>Анализ аналогов и прототипов</a:t>
            </a:r>
          </a:p>
          <a:p>
            <a:pPr marL="611460" indent="-342900">
              <a:lnSpc>
                <a:spcPct val="11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u-RU" sz="4000" dirty="0">
              <a:solidFill>
                <a:srgbClr val="36866B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138881-293C-416C-B350-6C8DBD4B36C8}" type="slidenum">
              <a:rPr lang="es-ES" altLang="ru-RU" smtClean="0"/>
              <a:pPr>
                <a:defRPr/>
              </a:pPr>
              <a:t>8</a:t>
            </a:fld>
            <a:endParaRPr lang="es-ES" alt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069979"/>
            <a:ext cx="6912768" cy="518275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-442254" y="51571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4 Контекстная диаграмма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IDEF0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 см. ПЗ стр. 95)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83489" y="6411286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4 – Вид окна АИС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MarcSQL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для школьных библиотек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13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0134" y="187688"/>
            <a:ext cx="8103866" cy="694124"/>
          </a:xfrm>
        </p:spPr>
        <p:txBody>
          <a:bodyPr>
            <a:normAutofit/>
          </a:bodyPr>
          <a:lstStyle/>
          <a:p>
            <a:pPr algn="ctr"/>
            <a:r>
              <a:rPr lang="ru-RU" altLang="ru-RU" sz="4000" b="1" dirty="0">
                <a:solidFill>
                  <a:schemeClr val="accent6">
                    <a:lumMod val="50000"/>
                  </a:schemeClr>
                </a:solidFill>
              </a:rPr>
              <a:t>Анализ аналогов и прототипов</a:t>
            </a:r>
            <a:endParaRPr lang="ru-RU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138881-293C-416C-B350-6C8DBD4B36C8}" type="slidenum">
              <a:rPr lang="es-ES" altLang="ru-RU" smtClean="0"/>
              <a:pPr>
                <a:defRPr/>
              </a:pPr>
              <a:t>9</a:t>
            </a:fld>
            <a:endParaRPr lang="es-ES" altLang="ru-RU"/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398804"/>
              </p:ext>
            </p:extLst>
          </p:nvPr>
        </p:nvGraphicFramePr>
        <p:xfrm>
          <a:off x="179512" y="1090973"/>
          <a:ext cx="8784977" cy="525526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564975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32328708"/>
                    </a:ext>
                  </a:extLst>
                </a:gridCol>
                <a:gridCol w="698660">
                  <a:extLst>
                    <a:ext uri="{9D8B030D-6E8A-4147-A177-3AD203B41FA5}">
                      <a16:colId xmlns:a16="http://schemas.microsoft.com/office/drawing/2014/main" val="1756472746"/>
                    </a:ext>
                  </a:extLst>
                </a:gridCol>
                <a:gridCol w="888378">
                  <a:extLst>
                    <a:ext uri="{9D8B030D-6E8A-4147-A177-3AD203B41FA5}">
                      <a16:colId xmlns:a16="http://schemas.microsoft.com/office/drawing/2014/main" val="3943462978"/>
                    </a:ext>
                  </a:extLst>
                </a:gridCol>
                <a:gridCol w="888378">
                  <a:extLst>
                    <a:ext uri="{9D8B030D-6E8A-4147-A177-3AD203B41FA5}">
                      <a16:colId xmlns:a16="http://schemas.microsoft.com/office/drawing/2014/main" val="4016689353"/>
                    </a:ext>
                  </a:extLst>
                </a:gridCol>
                <a:gridCol w="764945">
                  <a:extLst>
                    <a:ext uri="{9D8B030D-6E8A-4147-A177-3AD203B41FA5}">
                      <a16:colId xmlns:a16="http://schemas.microsoft.com/office/drawing/2014/main" val="1318480094"/>
                    </a:ext>
                  </a:extLst>
                </a:gridCol>
              </a:tblGrid>
              <a:tr h="45884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Критерии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2603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1С библиотека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30" marR="1293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266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OPAC Global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30" marR="1293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АБИС </a:t>
                      </a:r>
                      <a:r>
                        <a:rPr lang="ru-RU" sz="1600" dirty="0" err="1">
                          <a:solidFill>
                            <a:schemeClr val="bg1"/>
                          </a:solidFill>
                          <a:effectLst/>
                        </a:rPr>
                        <a:t>Либра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30" marR="1293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762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Koha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30" marR="1293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Mark SQL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30" marR="1293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845738"/>
                  </a:ext>
                </a:extLst>
              </a:tr>
              <a:tr h="691200">
                <a:tc>
                  <a:txBody>
                    <a:bodyPr/>
                    <a:lstStyle/>
                    <a:p>
                      <a:pPr indent="3302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Формировать электронный каталог книг, учебников и других информационных источников, находящихся в школьной библиотеке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extLst>
                  <a:ext uri="{0D108BD9-81ED-4DB2-BD59-A6C34878D82A}">
                    <a16:rowId xmlns:a16="http://schemas.microsoft.com/office/drawing/2014/main" val="2330576399"/>
                  </a:ext>
                </a:extLst>
              </a:tr>
              <a:tr h="764739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Ввести информацию о количестве учащихся в каждом классе для автоматического определения обеспеченности учебниками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extLst>
                  <a:ext uri="{0D108BD9-81ED-4DB2-BD59-A6C34878D82A}">
                    <a16:rowId xmlns:a16="http://schemas.microsoft.com/office/drawing/2014/main" val="2728487133"/>
                  </a:ext>
                </a:extLst>
              </a:tr>
              <a:tr h="305896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Автоматизировать процесс учета выдачи книг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extLst>
                  <a:ext uri="{0D108BD9-81ED-4DB2-BD59-A6C34878D82A}">
                    <a16:rowId xmlns:a16="http://schemas.microsoft.com/office/drawing/2014/main" val="454401302"/>
                  </a:ext>
                </a:extLst>
              </a:tr>
              <a:tr h="458843">
                <a:tc>
                  <a:txBody>
                    <a:bodyPr/>
                    <a:lstStyle/>
                    <a:p>
                      <a:pPr indent="3302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Вести автоматизированный учет должников по классам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extLst>
                  <a:ext uri="{0D108BD9-81ED-4DB2-BD59-A6C34878D82A}">
                    <a16:rowId xmlns:a16="http://schemas.microsoft.com/office/drawing/2014/main" val="2712340001"/>
                  </a:ext>
                </a:extLst>
              </a:tr>
              <a:tr h="611791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Формировать заказ учебников с использованием базы данных рекомендованных учебников и учебных пособий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extLst>
                  <a:ext uri="{0D108BD9-81ED-4DB2-BD59-A6C34878D82A}">
                    <a16:rowId xmlns:a16="http://schemas.microsoft.com/office/drawing/2014/main" val="2684727627"/>
                  </a:ext>
                </a:extLst>
              </a:tr>
              <a:tr h="305896">
                <a:tc>
                  <a:txBody>
                    <a:bodyPr/>
                    <a:lstStyle/>
                    <a:p>
                      <a:pPr indent="3302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Анализировать круг чтения учеников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extLst>
                  <a:ext uri="{0D108BD9-81ED-4DB2-BD59-A6C34878D82A}">
                    <a16:rowId xmlns:a16="http://schemas.microsoft.com/office/drawing/2014/main" val="2884962668"/>
                  </a:ext>
                </a:extLst>
              </a:tr>
              <a:tr h="611791">
                <a:tc>
                  <a:txBody>
                    <a:bodyPr/>
                    <a:lstStyle/>
                    <a:p>
                      <a:pPr indent="3302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Подобрать необходимую для урока литературу, воспользовавшись каталогом и списком 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extLst>
                  <a:ext uri="{0D108BD9-81ED-4DB2-BD59-A6C34878D82A}">
                    <a16:rowId xmlns:a16="http://schemas.microsoft.com/office/drawing/2014/main" val="2133196735"/>
                  </a:ext>
                </a:extLst>
              </a:tr>
              <a:tr h="458843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Стоимость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874" marR="4987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123.000 руб.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216.000 руб.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95.000 руб.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≈ 80.000 руб.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160.000 руб.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21789047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79512" y="6448662"/>
            <a:ext cx="7704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1 - Сравнение аналогов и прототипов приложений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01827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Ретро">
  <a:themeElements>
    <a:clrScheme name="Другая 2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16757"/>
      </a:accent1>
      <a:accent2>
        <a:srgbClr val="4A9B82"/>
      </a:accent2>
      <a:accent3>
        <a:srgbClr val="75BDA7"/>
      </a:accent3>
      <a:accent4>
        <a:srgbClr val="ACD7CA"/>
      </a:accent4>
      <a:accent5>
        <a:srgbClr val="C7E4DB"/>
      </a:accent5>
      <a:accent6>
        <a:srgbClr val="E3F1ED"/>
      </a:accent6>
      <a:hlink>
        <a:srgbClr val="00B050"/>
      </a:hlink>
      <a:folHlink>
        <a:srgbClr val="774D0F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Руководство для преподавателей" id="{68A80EE4-C99E-4E1D-9262-48247C510F92}" vid="{489FD2D8-F023-43FC-92C8-7786CC7AB76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Другая 2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16757"/>
    </a:accent1>
    <a:accent2>
      <a:srgbClr val="4A9B82"/>
    </a:accent2>
    <a:accent3>
      <a:srgbClr val="75BDA7"/>
    </a:accent3>
    <a:accent4>
      <a:srgbClr val="ACD7CA"/>
    </a:accent4>
    <a:accent5>
      <a:srgbClr val="C7E4DB"/>
    </a:accent5>
    <a:accent6>
      <a:srgbClr val="E3F1ED"/>
    </a:accent6>
    <a:hlink>
      <a:srgbClr val="00B050"/>
    </a:hlink>
    <a:folHlink>
      <a:srgbClr val="774D0F"/>
    </a:folHlink>
  </a:clrScheme>
</a:themeOverride>
</file>

<file path=ppt/theme/themeOverride2.xml><?xml version="1.0" encoding="utf-8"?>
<a:themeOverride xmlns:a="http://schemas.openxmlformats.org/drawingml/2006/main">
  <a:clrScheme name="Другая 2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16757"/>
    </a:accent1>
    <a:accent2>
      <a:srgbClr val="4A9B82"/>
    </a:accent2>
    <a:accent3>
      <a:srgbClr val="75BDA7"/>
    </a:accent3>
    <a:accent4>
      <a:srgbClr val="ACD7CA"/>
    </a:accent4>
    <a:accent5>
      <a:srgbClr val="C7E4DB"/>
    </a:accent5>
    <a:accent6>
      <a:srgbClr val="E3F1ED"/>
    </a:accent6>
    <a:hlink>
      <a:srgbClr val="00B050"/>
    </a:hlink>
    <a:folHlink>
      <a:srgbClr val="774D0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2531</TotalTime>
  <Words>884</Words>
  <Application>Microsoft Office PowerPoint</Application>
  <PresentationFormat>Экран (4:3)</PresentationFormat>
  <Paragraphs>179</Paragraphs>
  <Slides>21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museo_sans_cyrl500</vt:lpstr>
      <vt:lpstr>Times New Roman</vt:lpstr>
      <vt:lpstr>Wingdings</vt:lpstr>
      <vt:lpstr>Ретро</vt:lpstr>
      <vt:lpstr>ГПОАУ ЯО «Ярославский промышленно-экономический колледж им. Н.П. Пастухова»</vt:lpstr>
      <vt:lpstr>Объект и предмет исследования</vt:lpstr>
      <vt:lpstr>Цели и задачи работы</vt:lpstr>
      <vt:lpstr>Презентация PowerPoint</vt:lpstr>
      <vt:lpstr>Анализ предметной области</vt:lpstr>
      <vt:lpstr>Анализ предметной области</vt:lpstr>
      <vt:lpstr>Анализ предметной области</vt:lpstr>
      <vt:lpstr>Презентация PowerPoint</vt:lpstr>
      <vt:lpstr>Анализ аналогов и прототипов</vt:lpstr>
      <vt:lpstr>Группы пользователей</vt:lpstr>
      <vt:lpstr>Отчет затрат на ресурсы проекта</vt:lpstr>
      <vt:lpstr>Функциональная диаграмма</vt:lpstr>
      <vt:lpstr>Функциональная диаграмма</vt:lpstr>
      <vt:lpstr>Модель потоков данных</vt:lpstr>
      <vt:lpstr>Презентация PowerPoint</vt:lpstr>
      <vt:lpstr>Модель сущность-связь</vt:lpstr>
      <vt:lpstr>Презентация PowerPoint</vt:lpstr>
      <vt:lpstr>Презентация PowerPoint</vt:lpstr>
      <vt:lpstr>Презентация PowerPoint</vt:lpstr>
      <vt:lpstr>Вывод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Руководство по системе управления курсами Moodle</dc:title>
  <dc:creator>Юлия Владимировна Маянцева</dc:creator>
  <cp:lastModifiedBy>localuser</cp:lastModifiedBy>
  <cp:revision>174</cp:revision>
  <dcterms:created xsi:type="dcterms:W3CDTF">2018-05-30T09:52:42Z</dcterms:created>
  <dcterms:modified xsi:type="dcterms:W3CDTF">2020-06-21T17:00:23Z</dcterms:modified>
</cp:coreProperties>
</file>