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3"/>
    <p:restoredTop sz="86318"/>
  </p:normalViewPr>
  <p:slideViewPr>
    <p:cSldViewPr snapToGrid="0" snapToObjects="1">
      <p:cViewPr>
        <p:scale>
          <a:sx n="86" d="100"/>
          <a:sy n="86" d="100"/>
        </p:scale>
        <p:origin x="9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Countries &amp; Intl Affairs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Torran</a:t>
            </a:r>
            <a:r>
              <a:rPr lang="en-US" dirty="0" smtClean="0"/>
              <a:t> </a:t>
            </a:r>
            <a:r>
              <a:rPr lang="en-US" dirty="0" err="1" smtClean="0"/>
              <a:t>Kahleck</a:t>
            </a:r>
            <a:r>
              <a:rPr lang="en-US" dirty="0" smtClean="0"/>
              <a:t> &amp; </a:t>
            </a:r>
            <a:r>
              <a:rPr lang="en-US" dirty="0" err="1" smtClean="0"/>
              <a:t>Xinyu</a:t>
            </a:r>
            <a:r>
              <a:rPr lang="en-US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Stats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3" y="2039911"/>
            <a:ext cx="6758213" cy="302079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38" y="4239160"/>
            <a:ext cx="6790544" cy="2492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8768" y="2333416"/>
            <a:ext cx="4913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Migration data presented as bar graphs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Clicking on one of the bars will display a detailed line graph of migration to/from that country over the last couple decades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5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Subgraph</a:t>
            </a:r>
            <a:r>
              <a:rPr lang="en-US" dirty="0" smtClean="0"/>
              <a:t> Stats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8" y="1440121"/>
            <a:ext cx="11113995" cy="4975669"/>
          </a:xfrm>
        </p:spPr>
      </p:pic>
    </p:spTree>
    <p:extLst>
      <p:ext uri="{BB962C8B-B14F-4D97-AF65-F5344CB8AC3E}">
        <p14:creationId xmlns:p14="http://schemas.microsoft.com/office/powerpoint/2010/main" val="200088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Update/Insert Leaders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0" y="1399082"/>
            <a:ext cx="10910542" cy="5289470"/>
          </a:xfrm>
        </p:spPr>
      </p:pic>
    </p:spTree>
    <p:extLst>
      <p:ext uri="{BB962C8B-B14F-4D97-AF65-F5344CB8AC3E}">
        <p14:creationId xmlns:p14="http://schemas.microsoft.com/office/powerpoint/2010/main" val="213233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Update/Insert Leaders 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5" y="1399082"/>
            <a:ext cx="6515290" cy="3314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3" y="2064342"/>
            <a:ext cx="6465758" cy="46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Overview/Finding Country by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34" y="1376741"/>
            <a:ext cx="5692878" cy="2732918"/>
          </a:xfrm>
        </p:spPr>
      </p:pic>
      <p:sp>
        <p:nvSpPr>
          <p:cNvPr id="5" name="TextBox 4"/>
          <p:cNvSpPr txBox="1"/>
          <p:nvPr/>
        </p:nvSpPr>
        <p:spPr>
          <a:xfrm>
            <a:off x="2787445" y="1563329"/>
            <a:ext cx="2713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Database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Migration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Trade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Treaty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Leaders, climate, languages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GDP, CO2, Population, Life Expectancy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7445" y="4402547"/>
            <a:ext cx="8717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Multiple ways to sort and view country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Front end done with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Communicates with database via AJAX calls to PHP scripts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PHP returns JSON encoded objects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Map clicks call Google </a:t>
            </a:r>
            <a:r>
              <a:rPr lang="en-US" dirty="0" err="1" smtClean="0"/>
              <a:t>GeoLocation</a:t>
            </a:r>
            <a:r>
              <a:rPr lang="en-US" dirty="0" smtClean="0"/>
              <a:t> API to get country name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Name used to request country data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8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Country by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1" y="1473518"/>
            <a:ext cx="10223292" cy="4881867"/>
          </a:xfrm>
        </p:spPr>
      </p:pic>
    </p:spTree>
    <p:extLst>
      <p:ext uri="{BB962C8B-B14F-4D97-AF65-F5344CB8AC3E}">
        <p14:creationId xmlns:p14="http://schemas.microsoft.com/office/powerpoint/2010/main" val="132673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Country 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80" y="1384476"/>
            <a:ext cx="6114305" cy="516622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8" y="1384476"/>
            <a:ext cx="5610198" cy="5166226"/>
          </a:xfrm>
        </p:spPr>
      </p:pic>
    </p:spTree>
    <p:extLst>
      <p:ext uri="{BB962C8B-B14F-4D97-AF65-F5344CB8AC3E}">
        <p14:creationId xmlns:p14="http://schemas.microsoft.com/office/powerpoint/2010/main" val="61876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Country List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1" y="1745522"/>
            <a:ext cx="6494410" cy="48218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58" y="1745522"/>
            <a:ext cx="5533942" cy="1062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0466" y="2938072"/>
            <a:ext cx="5126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script is the most time consuming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About 2 seconds locally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Was taking closer to 10 seconds before introducing an index on Migration year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Clicking country in list will call query to retrieve all data for that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5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9" y="1371659"/>
            <a:ext cx="11032762" cy="5255250"/>
          </a:xfrm>
        </p:spPr>
      </p:pic>
    </p:spTree>
    <p:extLst>
      <p:ext uri="{BB962C8B-B14F-4D97-AF65-F5344CB8AC3E}">
        <p14:creationId xmlns:p14="http://schemas.microsoft.com/office/powerpoint/2010/main" val="13004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Country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6" y="1543987"/>
            <a:ext cx="6021976" cy="49546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20" y="1543987"/>
            <a:ext cx="5911672" cy="49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7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Country Data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1" y="1384091"/>
            <a:ext cx="5795205" cy="51539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95" y="1384091"/>
            <a:ext cx="5839765" cy="51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01" y="0"/>
            <a:ext cx="8911687" cy="1280890"/>
          </a:xfrm>
        </p:spPr>
        <p:txBody>
          <a:bodyPr/>
          <a:lstStyle/>
          <a:p>
            <a:r>
              <a:rPr lang="en-US" dirty="0" smtClean="0"/>
              <a:t>Get Country Data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7" y="640445"/>
            <a:ext cx="5163610" cy="46625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37" y="653765"/>
            <a:ext cx="5210290" cy="4649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37" y="4855377"/>
            <a:ext cx="4721902" cy="20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20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181</Words>
  <Application>Microsoft Macintosh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Wingdings 3</vt:lpstr>
      <vt:lpstr>Arial</vt:lpstr>
      <vt:lpstr>Wisp</vt:lpstr>
      <vt:lpstr>Countries &amp; Intl Affairs</vt:lpstr>
      <vt:lpstr>Overview/Finding Country by Map</vt:lpstr>
      <vt:lpstr>Finding Country by Data</vt:lpstr>
      <vt:lpstr>Create Country List</vt:lpstr>
      <vt:lpstr>Create Country List cont…</vt:lpstr>
      <vt:lpstr>Country Data</vt:lpstr>
      <vt:lpstr>Get Country Data</vt:lpstr>
      <vt:lpstr>Get Country Data cont…</vt:lpstr>
      <vt:lpstr>Get Country Data cont…</vt:lpstr>
      <vt:lpstr>Graph Stats</vt:lpstr>
      <vt:lpstr>Get Subgraph Stats</vt:lpstr>
      <vt:lpstr>Update/Insert Leaders</vt:lpstr>
      <vt:lpstr>Update/Insert Leaders cont..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&amp; Intl Affairs</dc:title>
  <dc:creator>Torran Arthur Kahleck</dc:creator>
  <cp:lastModifiedBy>Torran Arthur Kahleck</cp:lastModifiedBy>
  <cp:revision>8</cp:revision>
  <dcterms:created xsi:type="dcterms:W3CDTF">2016-04-27T01:54:27Z</dcterms:created>
  <dcterms:modified xsi:type="dcterms:W3CDTF">2016-04-27T02:47:48Z</dcterms:modified>
</cp:coreProperties>
</file>