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</a:t>
            </a:r>
            <a:r>
              <a:rPr lang="en"/>
              <a:t> DB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Todd Kahler, Jimmy Lau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56425" y="1998600"/>
            <a:ext cx="3152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0" y="256850"/>
            <a:ext cx="4683701" cy="44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39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75" y="1022825"/>
            <a:ext cx="7361175" cy="37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Relation: </a:t>
            </a:r>
            <a:r>
              <a:rPr lang="en"/>
              <a:t>Ingredient</a:t>
            </a:r>
            <a:r>
              <a:rPr lang="en"/>
              <a:t>Used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06950" y="193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Keys: MenuItem, IngredientName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FD: {MenuItem, IngredientName} → {AmountUsed}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NF: BCNF</a:t>
            </a:r>
            <a:endParaRPr sz="20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0" y="1629213"/>
            <a:ext cx="5105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Relation: OrderItem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Keys: Date, OrderNum, MenuItem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FD: {Date, OrderNum, MenuItem} → {Quantity}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NF: BCNF</a:t>
            </a:r>
            <a:endParaRPr sz="20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75" y="1513813"/>
            <a:ext cx="50863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Relation: Bill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Keys: Date, OrderNum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FD: {Date, OrderNum} → {Total, Lname, PhoneNum}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NF: BCNF</a:t>
            </a:r>
            <a:endParaRPr sz="20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975" y="1344463"/>
            <a:ext cx="5105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Relation: Booking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Keys: Date, Time, TableNum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FD: {Date, Time, TableNum} → {Lname, PhoneNum}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NF: BCNF</a:t>
            </a:r>
            <a:endParaRPr sz="2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38" y="1445513"/>
            <a:ext cx="51339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SQLite3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539100"/>
            <a:ext cx="7505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Good: Planning, Delegation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Bad:Time Management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Future: Focus on design, Theme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