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0" r:id="rId1"/>
  </p:sldMasterIdLst>
  <p:notesMasterIdLst>
    <p:notesMasterId r:id="rId2"/>
  </p:notesMasterIdLst>
  <p:sldIdLst>
    <p:sldId id="266" r:id="rId3"/>
    <p:sldId id="267" r:id="rId4"/>
    <p:sldId id="268" r:id="rId5"/>
    <p:sldId id="269" r:id="rId6"/>
    <p:sldId id="270" r:id="rId7"/>
    <p:sldId id="271" r:id="rId8"/>
    <p:sldId id="272" r:id="rId9"/>
    <p:sldId id="273" r:id="rId1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44" autoAdjust="0"/>
    <p:restoredTop sz="94660"/>
  </p:normalViewPr>
  <p:slideViewPr>
    <p:cSldViewPr snapToGrid="0">
      <p:cViewPr varScale="1">
        <p:scale>
          <a:sx n="59" d="100"/>
          <a:sy n="59" d="100"/>
        </p:scale>
        <p:origin x="30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sp>
        <p:nvSpPr>
          <p:cNvPr id="1048598" name="Rectangle 6"/>
          <p:cNvSpPr/>
          <p:nvPr/>
        </p:nvSpPr>
        <p:spPr>
          <a:xfrm>
            <a:off x="920834" y="1346946"/>
            <a:ext cx="10222992" cy="80683"/>
          </a:xfrm>
          <a:prstGeom prst="rect"/>
          <a:blipFill rotWithShape="1" dpi="0">
            <a:blip xmlns:r="http://schemas.openxmlformats.org/officeDocument/2006/relationships" r:embed="rId1">
              <a:alphaModFix amt="85000"/>
              <a:lum bright="70000" contrast="-70000"/>
            </a:blip>
            <a:srcRect/>
            <a:tile algn="ctr" flip="xy" sx="92000" sy="89000" tx="0" ty="-7620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9" name="Rectangle 7"/>
          <p:cNvSpPr/>
          <p:nvPr/>
        </p:nvSpPr>
        <p:spPr>
          <a:xfrm>
            <a:off x="920834" y="4299696"/>
            <a:ext cx="10222992" cy="80683"/>
          </a:xfrm>
          <a:prstGeom prst="rect"/>
          <a:blipFill rotWithShape="1" dpi="0">
            <a:blip xmlns:r="http://schemas.openxmlformats.org/officeDocument/2006/relationships" r:embed="rId1">
              <a:alphaModFix amt="85000"/>
              <a:lum bright="70000" contrast="-70000"/>
            </a:blip>
            <a:srcRect/>
            <a:tile algn="ctr" flip="xy" sx="92000" sy="89000" tx="0" ty="-7175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00" name="Rectangle 8"/>
          <p:cNvSpPr/>
          <p:nvPr/>
        </p:nvSpPr>
        <p:spPr>
          <a:xfrm>
            <a:off x="920834" y="1484779"/>
            <a:ext cx="10222992" cy="2743200"/>
          </a:xfrm>
          <a:prstGeom prst="rect"/>
          <a:blipFill rotWithShape="1" dpi="0">
            <a:blip xmlns:r="http://schemas.openxmlformats.org/officeDocument/2006/relationships" r:embed="rId1">
              <a:alphaModFix amt="85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0" name="Group 9"/>
          <p:cNvGrpSpPr/>
          <p:nvPr/>
        </p:nvGrpSpPr>
        <p:grpSpPr>
          <a:xfrm>
            <a:off x="9649215" y="4068923"/>
            <a:ext cx="1080904" cy="1080902"/>
            <a:chOff x="9685338" y="4460675"/>
            <a:chExt cx="1080904" cy="1080902"/>
          </a:xfrm>
        </p:grpSpPr>
        <p:sp>
          <p:nvSpPr>
            <p:cNvPr id="1048601" name="Oval 10"/>
            <p:cNvSpPr/>
            <p:nvPr/>
          </p:nvSpPr>
          <p:spPr>
            <a:xfrm>
              <a:off x="9685338" y="4460675"/>
              <a:ext cx="1080904" cy="1080902"/>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0" ty="0"/>
            </a:blipFill>
            <a:ln w="25400" cap="flat" cmpd="sng" algn="ctr">
              <a:noFill/>
              <a:prstDash val="solid"/>
            </a:ln>
            <a:effectLst/>
          </p:spPr>
        </p:sp>
        <p:sp>
          <p:nvSpPr>
            <p:cNvPr id="1048602" name="Oval 11"/>
            <p:cNvSpPr/>
            <p:nvPr/>
          </p:nvSpPr>
          <p:spPr>
            <a:xfrm>
              <a:off x="9793429" y="4568765"/>
              <a:ext cx="864723" cy="864722"/>
            </a:xfrm>
            <a:prstGeom prst="ellipse"/>
            <a:noFill/>
            <a:ln w="25400" cap="flat" cmpd="sng" algn="ctr">
              <a:solidFill>
                <a:sysClr lastClr="FFFFFF" val="window"/>
              </a:solidFill>
              <a:prstDash val="solid"/>
            </a:ln>
            <a:effectLst/>
          </p:spPr>
        </p:sp>
      </p:grpSp>
      <p:sp>
        <p:nvSpPr>
          <p:cNvPr id="1048603" name="Title 1"/>
          <p:cNvSpPr>
            <a:spLocks noGrp="1"/>
          </p:cNvSpPr>
          <p:nvPr>
            <p:ph type="ctrTitle"/>
          </p:nvPr>
        </p:nvSpPr>
        <p:spPr>
          <a:xfrm>
            <a:off x="1051560" y="1432223"/>
            <a:ext cx="9966960" cy="3035808"/>
          </a:xfrm>
        </p:spPr>
        <p:txBody>
          <a:bodyPr anchor="ctr">
            <a:noAutofit/>
          </a:bodyPr>
          <a:lstStyle>
            <a:lvl1pPr algn="l">
              <a:lnSpc>
                <a:spcPct val="80000"/>
              </a:lnSpc>
              <a:defRPr baseline="0" cap="all" sz="9600">
                <a:blipFill rotWithShape="1" dpi="0">
                  <a:blip xmlns:r="http://schemas.openxmlformats.org/officeDocument/2006/relationships" r:embed="rId2"/>
                  <a:srcRect/>
                  <a:tile algn="tl" flip="none" sx="65000" sy="64000" tx="6350" ty="-127000"/>
                </a:blipFill>
              </a:defRPr>
            </a:lvl1pPr>
          </a:lstStyle>
          <a:p>
            <a:r>
              <a:rPr lang="en-US" smtClean="0"/>
              <a:t>Click to edit Master title style</a:t>
            </a:r>
            <a:endParaRPr dirty="0" lang="en-US"/>
          </a:p>
        </p:txBody>
      </p:sp>
      <p:sp>
        <p:nvSpPr>
          <p:cNvPr id="1048604" name="Subtitle 2"/>
          <p:cNvSpPr>
            <a:spLocks noGrp="1"/>
          </p:cNvSpPr>
          <p:nvPr>
            <p:ph type="subTitle" idx="1"/>
          </p:nvPr>
        </p:nvSpPr>
        <p:spPr>
          <a:xfrm>
            <a:off x="1069848" y="4389120"/>
            <a:ext cx="7891272" cy="1069848"/>
          </a:xfrm>
        </p:spPr>
        <p:txBody>
          <a:bodyPr>
            <a:normAutofit/>
          </a:bodyPr>
          <a:lstStyle>
            <a:lvl1pPr algn="l" indent="0" marL="0">
              <a:buNone/>
              <a:defRPr sz="2200">
                <a:solidFill>
                  <a:schemeClr val="tx1"/>
                </a:solidFill>
              </a:defRPr>
            </a:lvl1pPr>
            <a:lvl2pPr algn="ctr" indent="0" marL="457200">
              <a:buNone/>
              <a:defRPr sz="2200"/>
            </a:lvl2pPr>
            <a:lvl3pPr algn="ctr" indent="0" marL="914400">
              <a:buNone/>
              <a:defRPr sz="22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smtClean="0"/>
              <a:t>Click to edit Master subtitle style</a:t>
            </a:r>
            <a:endParaRPr dirty="0" lang="en-US"/>
          </a:p>
        </p:txBody>
      </p:sp>
      <p:sp>
        <p:nvSpPr>
          <p:cNvPr id="1048605" name="Date Placeholder 3"/>
          <p:cNvSpPr>
            <a:spLocks noGrp="1"/>
          </p:cNvSpPr>
          <p:nvPr>
            <p:ph type="dt" sz="half" idx="10"/>
          </p:nvPr>
        </p:nvSpPr>
        <p:spPr/>
        <p:txBody>
          <a:bodyPr/>
          <a:p>
            <a:fld id="{83284890-85D2-4D7B-8EF5-15A9C1DB8F42}" type="datetimeFigureOut">
              <a:rPr dirty="0" lang="en-US"/>
            </a:fld>
            <a:endParaRPr dirty="0" lang="en-US"/>
          </a:p>
        </p:txBody>
      </p:sp>
      <p:sp>
        <p:nvSpPr>
          <p:cNvPr id="1048606" name="Footer Placeholder 4"/>
          <p:cNvSpPr>
            <a:spLocks noGrp="1"/>
          </p:cNvSpPr>
          <p:nvPr>
            <p:ph type="ftr" sz="quarter" idx="11"/>
          </p:nvPr>
        </p:nvSpPr>
        <p:spPr/>
        <p:txBody>
          <a:bodyPr/>
          <a:p>
            <a:endParaRPr dirty="0" lang="en-US"/>
          </a:p>
        </p:txBody>
      </p:sp>
      <p:sp>
        <p:nvSpPr>
          <p:cNvPr id="1048607"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56" name="Title 1"/>
          <p:cNvSpPr>
            <a:spLocks noGrp="1"/>
          </p:cNvSpPr>
          <p:nvPr>
            <p:ph type="title"/>
          </p:nvPr>
        </p:nvSpPr>
        <p:spPr/>
        <p:txBody>
          <a:bodyPr/>
          <a:p>
            <a:r>
              <a:rPr lang="en-US" smtClean="0"/>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8" name="Date Placeholder 3"/>
          <p:cNvSpPr>
            <a:spLocks noGrp="1"/>
          </p:cNvSpPr>
          <p:nvPr>
            <p:ph type="dt" sz="half" idx="10"/>
          </p:nvPr>
        </p:nvSpPr>
        <p:spPr/>
        <p:txBody>
          <a:bodyPr/>
          <a:p>
            <a:fld id="{87157CC2-0FC8-4686-B024-99790E0F5162}" type="datetimeFigureOut">
              <a:rPr dirty="0" lang="en-US"/>
            </a:fld>
            <a:endParaRPr dirty="0" lang="en-US"/>
          </a:p>
        </p:txBody>
      </p:sp>
      <p:sp>
        <p:nvSpPr>
          <p:cNvPr id="1048659" name="Footer Placeholder 4"/>
          <p:cNvSpPr>
            <a:spLocks noGrp="1"/>
          </p:cNvSpPr>
          <p:nvPr>
            <p:ph type="ftr" sz="quarter" idx="11"/>
          </p:nvPr>
        </p:nvSpPr>
        <p:spPr/>
        <p:txBody>
          <a:bodyPr/>
          <a:p>
            <a:endParaRPr dirty="0" lang="en-US"/>
          </a:p>
        </p:txBody>
      </p:sp>
      <p:sp>
        <p:nvSpPr>
          <p:cNvPr id="1048660" name="Slide Number Placeholder 5"/>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7" name=""/>
        <p:cNvGrpSpPr/>
        <p:nvPr/>
      </p:nvGrpSpPr>
      <p:grpSpPr>
        <a:xfrm>
          <a:off x="0" y="0"/>
          <a:ext cx="0" cy="0"/>
          <a:chOff x="0" y="0"/>
          <a:chExt cx="0" cy="0"/>
        </a:xfrm>
      </p:grpSpPr>
      <p:sp>
        <p:nvSpPr>
          <p:cNvPr id="1048632" name="Vertical Title 1"/>
          <p:cNvSpPr>
            <a:spLocks noGrp="1"/>
          </p:cNvSpPr>
          <p:nvPr>
            <p:ph type="title" orient="vert"/>
          </p:nvPr>
        </p:nvSpPr>
        <p:spPr>
          <a:xfrm>
            <a:off x="8724900" y="533400"/>
            <a:ext cx="2552700" cy="5638800"/>
          </a:xfrm>
        </p:spPr>
        <p:txBody>
          <a:bodyPr vert="eaVert"/>
          <a:p>
            <a:r>
              <a:rPr lang="en-US" smtClean="0"/>
              <a:t>Click to edit Master title style</a:t>
            </a:r>
            <a:endParaRPr dirty="0" lang="en-US"/>
          </a:p>
        </p:txBody>
      </p:sp>
      <p:sp>
        <p:nvSpPr>
          <p:cNvPr id="1048633" name="Vertical Text Placeholder 2"/>
          <p:cNvSpPr>
            <a:spLocks noGrp="1"/>
          </p:cNvSpPr>
          <p:nvPr>
            <p:ph type="body" orient="vert" idx="1"/>
          </p:nvPr>
        </p:nvSpPr>
        <p:spPr>
          <a:xfrm>
            <a:off x="1066800" y="533400"/>
            <a:ext cx="7505700" cy="563880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34" name="Date Placeholder 3"/>
          <p:cNvSpPr>
            <a:spLocks noGrp="1"/>
          </p:cNvSpPr>
          <p:nvPr>
            <p:ph type="dt" sz="half" idx="10"/>
          </p:nvPr>
        </p:nvSpPr>
        <p:spPr/>
        <p:txBody>
          <a:bodyPr/>
          <a:p>
            <a:fld id="{F6764DA5-CD3D-4590-A511-FCD3BC7A793E}" type="datetimeFigureOut">
              <a:rPr dirty="0" lang="en-US"/>
            </a:fld>
            <a:endParaRPr dirty="0" lang="en-US"/>
          </a:p>
        </p:txBody>
      </p:sp>
      <p:sp>
        <p:nvSpPr>
          <p:cNvPr id="1048635" name="Footer Placeholder 4"/>
          <p:cNvSpPr>
            <a:spLocks noGrp="1"/>
          </p:cNvSpPr>
          <p:nvPr>
            <p:ph type="ftr" sz="quarter" idx="11"/>
          </p:nvPr>
        </p:nvSpPr>
        <p:spPr/>
        <p:txBody>
          <a:bodyPr/>
          <a:p>
            <a:endParaRPr dirty="0" lang="en-US"/>
          </a:p>
        </p:txBody>
      </p:sp>
      <p:sp>
        <p:nvSpPr>
          <p:cNvPr id="1048636" name="Slide Number Placeholder 5"/>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3" name="Title 1"/>
          <p:cNvSpPr>
            <a:spLocks noGrp="1"/>
          </p:cNvSpPr>
          <p:nvPr>
            <p:ph type="title"/>
          </p:nvPr>
        </p:nvSpPr>
        <p:spPr/>
        <p:txBody>
          <a:bodyPr/>
          <a:p>
            <a:r>
              <a:rPr lang="en-US" smtClean="0"/>
              <a:t>Click to edit Master title style</a:t>
            </a:r>
            <a:endParaRPr dirty="0" lang="en-US"/>
          </a:p>
        </p:txBody>
      </p:sp>
      <p:sp>
        <p:nvSpPr>
          <p:cNvPr id="104858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5" name="Date Placeholder 3"/>
          <p:cNvSpPr>
            <a:spLocks noGrp="1"/>
          </p:cNvSpPr>
          <p:nvPr>
            <p:ph type="dt" sz="half" idx="10"/>
          </p:nvPr>
        </p:nvSpPr>
        <p:spPr/>
        <p:txBody>
          <a:bodyPr/>
          <a:p>
            <a:fld id="{82F5661D-6934-4B32-B92C-470368BF1EC6}" type="datetimeFigureOut">
              <a:rPr dirty="0" lang="en-US"/>
            </a:fld>
            <a:endParaRPr dirty="0" lang="en-US"/>
          </a:p>
        </p:txBody>
      </p:sp>
      <p:sp>
        <p:nvSpPr>
          <p:cNvPr id="1048586" name="Footer Placeholder 4"/>
          <p:cNvSpPr>
            <a:spLocks noGrp="1"/>
          </p:cNvSpPr>
          <p:nvPr>
            <p:ph type="ftr" sz="quarter" idx="11"/>
          </p:nvPr>
        </p:nvSpPr>
        <p:spPr/>
        <p:txBody>
          <a:bodyPr/>
          <a:p>
            <a:endParaRPr dirty="0" lang="en-US"/>
          </a:p>
        </p:txBody>
      </p:sp>
      <p:sp>
        <p:nvSpPr>
          <p:cNvPr id="1048587" name="Slide Number Placeholder 5"/>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41" name=""/>
        <p:cNvGrpSpPr/>
        <p:nvPr/>
      </p:nvGrpSpPr>
      <p:grpSpPr>
        <a:xfrm>
          <a:off x="0" y="0"/>
          <a:ext cx="0" cy="0"/>
          <a:chOff x="0" y="0"/>
          <a:chExt cx="0" cy="0"/>
        </a:xfrm>
      </p:grpSpPr>
      <p:sp>
        <p:nvSpPr>
          <p:cNvPr id="1048648" name="Rectangle 6"/>
          <p:cNvSpPr/>
          <p:nvPr/>
        </p:nvSpPr>
        <p:spPr>
          <a:xfrm>
            <a:off x="0" y="4917989"/>
            <a:ext cx="12192000" cy="1940010"/>
          </a:xfrm>
          <a:prstGeom prst="rect"/>
          <a:blipFill rotWithShape="1" dpi="0">
            <a:blip xmlns:r="http://schemas.openxmlformats.org/officeDocument/2006/relationships" r:embed="rId1">
              <a:alphaModFix amt="85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49" name="Title 1"/>
          <p:cNvSpPr>
            <a:spLocks noGrp="1"/>
          </p:cNvSpPr>
          <p:nvPr>
            <p:ph type="title"/>
          </p:nvPr>
        </p:nvSpPr>
        <p:spPr>
          <a:xfrm>
            <a:off x="2167128" y="1225296"/>
            <a:ext cx="9281160" cy="3520440"/>
          </a:xfrm>
        </p:spPr>
        <p:txBody>
          <a:bodyPr anchor="ctr">
            <a:normAutofit/>
          </a:bodyPr>
          <a:lstStyle>
            <a:lvl1pPr>
              <a:lnSpc>
                <a:spcPct val="80000"/>
              </a:lnSpc>
              <a:defRPr b="0" sz="8000"/>
            </a:lvl1pPr>
          </a:lstStyle>
          <a:p>
            <a:r>
              <a:rPr lang="en-US" smtClean="0"/>
              <a:t>Click to edit Master title style</a:t>
            </a:r>
            <a:endParaRPr dirty="0" lang="en-US"/>
          </a:p>
        </p:txBody>
      </p:sp>
      <p:sp>
        <p:nvSpPr>
          <p:cNvPr id="1048650" name="Text Placeholder 2"/>
          <p:cNvSpPr>
            <a:spLocks noGrp="1"/>
          </p:cNvSpPr>
          <p:nvPr>
            <p:ph type="body" idx="1"/>
          </p:nvPr>
        </p:nvSpPr>
        <p:spPr>
          <a:xfrm>
            <a:off x="2165774" y="5020056"/>
            <a:ext cx="9052560" cy="1066800"/>
          </a:xfrm>
        </p:spPr>
        <p:txBody>
          <a:bodyPr anchor="t">
            <a:normAutofit/>
          </a:bodyPr>
          <a:lstStyle>
            <a:lvl1pP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1" name="Date Placeholder 3"/>
          <p:cNvSpPr>
            <a:spLocks noGrp="1"/>
          </p:cNvSpPr>
          <p:nvPr>
            <p:ph type="dt" sz="half" idx="10"/>
          </p:nvPr>
        </p:nvSpPr>
        <p:spPr>
          <a:xfrm>
            <a:off x="8593667" y="6272784"/>
            <a:ext cx="2644309" cy="365125"/>
          </a:xfrm>
        </p:spPr>
        <p:txBody>
          <a:bodyPr/>
          <a:p>
            <a:fld id="{C6F822A4-8DA6-4447-9B1F-C5DB58435268}" type="datetimeFigureOut">
              <a:rPr dirty="0" lang="en-US"/>
            </a:fld>
            <a:endParaRPr dirty="0" lang="en-US"/>
          </a:p>
        </p:txBody>
      </p:sp>
      <p:sp>
        <p:nvSpPr>
          <p:cNvPr id="1048652" name="Footer Placeholder 4"/>
          <p:cNvSpPr>
            <a:spLocks noGrp="1"/>
          </p:cNvSpPr>
          <p:nvPr>
            <p:ph type="ftr" sz="quarter" idx="11"/>
          </p:nvPr>
        </p:nvSpPr>
        <p:spPr>
          <a:xfrm>
            <a:off x="2182708" y="6272784"/>
            <a:ext cx="6327648" cy="365125"/>
          </a:xfrm>
        </p:spPr>
        <p:txBody>
          <a:bodyPr/>
          <a:p>
            <a:endParaRPr dirty="0" lang="en-US"/>
          </a:p>
        </p:txBody>
      </p:sp>
      <p:grpSp>
        <p:nvGrpSpPr>
          <p:cNvPr id="42" name="Group 7"/>
          <p:cNvGrpSpPr/>
          <p:nvPr/>
        </p:nvGrpSpPr>
        <p:grpSpPr>
          <a:xfrm>
            <a:off x="897399" y="2325848"/>
            <a:ext cx="1080904" cy="1080902"/>
            <a:chOff x="9685338" y="4460675"/>
            <a:chExt cx="1080904" cy="1080902"/>
          </a:xfrm>
        </p:grpSpPr>
        <p:sp>
          <p:nvSpPr>
            <p:cNvPr id="1048653" name="Oval 8"/>
            <p:cNvSpPr/>
            <p:nvPr/>
          </p:nvSpPr>
          <p:spPr>
            <a:xfrm>
              <a:off x="9685338" y="4460675"/>
              <a:ext cx="1080904" cy="1080902"/>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0" ty="0"/>
            </a:blipFill>
            <a:ln w="25400" cap="flat" cmpd="sng" algn="ctr">
              <a:noFill/>
              <a:prstDash val="solid"/>
            </a:ln>
            <a:effectLst/>
          </p:spPr>
        </p:sp>
        <p:sp>
          <p:nvSpPr>
            <p:cNvPr id="1048654" name="Oval 9"/>
            <p:cNvSpPr/>
            <p:nvPr/>
          </p:nvSpPr>
          <p:spPr>
            <a:xfrm>
              <a:off x="9793429" y="4568765"/>
              <a:ext cx="864723" cy="864722"/>
            </a:xfrm>
            <a:prstGeom prst="ellipse"/>
            <a:noFill/>
            <a:ln w="25400" cap="flat" cmpd="sng" algn="ctr">
              <a:solidFill>
                <a:sysClr lastClr="FFFFFF" val="window"/>
              </a:solidFill>
              <a:prstDash val="solid"/>
            </a:ln>
            <a:effectLst/>
          </p:spPr>
        </p:sp>
      </p:grpSp>
      <p:sp>
        <p:nvSpPr>
          <p:cNvPr id="1048655"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14" name="Title 1"/>
          <p:cNvSpPr>
            <a:spLocks noGrp="1"/>
          </p:cNvSpPr>
          <p:nvPr>
            <p:ph type="title"/>
          </p:nvPr>
        </p:nvSpPr>
        <p:spPr/>
        <p:txBody>
          <a:bodyPr/>
          <a:p>
            <a:r>
              <a:rPr lang="en-US" smtClean="0"/>
              <a:t>Click to edit Master title style</a:t>
            </a:r>
            <a:endParaRPr dirty="0" lang="en-US"/>
          </a:p>
        </p:txBody>
      </p:sp>
      <p:sp>
        <p:nvSpPr>
          <p:cNvPr id="1048615"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6"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7" name="Date Placeholder 4"/>
          <p:cNvSpPr>
            <a:spLocks noGrp="1"/>
          </p:cNvSpPr>
          <p:nvPr>
            <p:ph type="dt" sz="half" idx="10"/>
          </p:nvPr>
        </p:nvSpPr>
        <p:spPr/>
        <p:txBody>
          <a:bodyPr/>
          <a:p>
            <a:fld id="{E548D31E-DCDA-41A7-9C67-C4B11B94D21D}" type="datetimeFigureOut">
              <a:rPr dirty="0" lang="en-US"/>
            </a:fld>
            <a:endParaRPr dirty="0" lang="en-US"/>
          </a:p>
        </p:txBody>
      </p:sp>
      <p:sp>
        <p:nvSpPr>
          <p:cNvPr id="1048618" name="Footer Placeholder 5"/>
          <p:cNvSpPr>
            <a:spLocks noGrp="1"/>
          </p:cNvSpPr>
          <p:nvPr>
            <p:ph type="ftr" sz="quarter" idx="11"/>
          </p:nvPr>
        </p:nvSpPr>
        <p:spPr/>
        <p:txBody>
          <a:bodyPr/>
          <a:p>
            <a:endParaRPr dirty="0" lang="en-US"/>
          </a:p>
        </p:txBody>
      </p:sp>
      <p:sp>
        <p:nvSpPr>
          <p:cNvPr id="1048619" name="Slide Number Placeholder 6"/>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20" name="Title 9"/>
          <p:cNvSpPr>
            <a:spLocks noGrp="1"/>
          </p:cNvSpPr>
          <p:nvPr>
            <p:ph type="title"/>
          </p:nvPr>
        </p:nvSpPr>
        <p:spPr/>
        <p:txBody>
          <a:bodyPr/>
          <a:p>
            <a:r>
              <a:rPr lang="en-US" smtClean="0"/>
              <a:t>Click to edit Master title style</a:t>
            </a:r>
            <a:endParaRPr dirty="0" lang="en-US"/>
          </a:p>
        </p:txBody>
      </p:sp>
      <p:sp>
        <p:nvSpPr>
          <p:cNvPr id="1048621" name="Text Placeholder 2"/>
          <p:cNvSpPr>
            <a:spLocks noGrp="1"/>
          </p:cNvSpPr>
          <p:nvPr>
            <p:ph type="body" idx="1"/>
          </p:nvPr>
        </p:nvSpPr>
        <p:spPr>
          <a:xfrm>
            <a:off x="1066800"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2"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23" name="Text Placeholder 4"/>
          <p:cNvSpPr>
            <a:spLocks noGrp="1"/>
          </p:cNvSpPr>
          <p:nvPr>
            <p:ph type="body" sz="quarter" idx="3"/>
          </p:nvPr>
        </p:nvSpPr>
        <p:spPr>
          <a:xfrm>
            <a:off x="6364224"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4"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25" name="Date Placeholder 6"/>
          <p:cNvSpPr>
            <a:spLocks noGrp="1"/>
          </p:cNvSpPr>
          <p:nvPr>
            <p:ph type="dt" sz="half" idx="10"/>
          </p:nvPr>
        </p:nvSpPr>
        <p:spPr/>
        <p:txBody>
          <a:bodyPr/>
          <a:p>
            <a:fld id="{9B3762C0-B258-48F1-ADE6-176B4174CCDD}" type="datetimeFigureOut">
              <a:rPr dirty="0" lang="en-US"/>
            </a:fld>
            <a:endParaRPr dirty="0" lang="en-US"/>
          </a:p>
        </p:txBody>
      </p:sp>
      <p:sp>
        <p:nvSpPr>
          <p:cNvPr id="1048626" name="Footer Placeholder 7"/>
          <p:cNvSpPr>
            <a:spLocks noGrp="1"/>
          </p:cNvSpPr>
          <p:nvPr>
            <p:ph type="ftr" sz="quarter" idx="11"/>
          </p:nvPr>
        </p:nvSpPr>
        <p:spPr/>
        <p:txBody>
          <a:bodyPr/>
          <a:p>
            <a:endParaRPr dirty="0" lang="en-US"/>
          </a:p>
        </p:txBody>
      </p:sp>
      <p:sp>
        <p:nvSpPr>
          <p:cNvPr id="1048627" name="Slide Number Placeholder 8"/>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28" name="Title 5"/>
          <p:cNvSpPr>
            <a:spLocks noGrp="1"/>
          </p:cNvSpPr>
          <p:nvPr>
            <p:ph type="title"/>
          </p:nvPr>
        </p:nvSpPr>
        <p:spPr/>
        <p:txBody>
          <a:bodyPr/>
          <a:p>
            <a:r>
              <a:rPr lang="en-US" smtClean="0"/>
              <a:t>Click to edit Master title style</a:t>
            </a:r>
            <a:endParaRPr dirty="0" lang="en-US"/>
          </a:p>
        </p:txBody>
      </p:sp>
      <p:sp>
        <p:nvSpPr>
          <p:cNvPr id="1048629" name="Date Placeholder 2"/>
          <p:cNvSpPr>
            <a:spLocks noGrp="1"/>
          </p:cNvSpPr>
          <p:nvPr>
            <p:ph type="dt" sz="half" idx="10"/>
          </p:nvPr>
        </p:nvSpPr>
        <p:spPr/>
        <p:txBody>
          <a:bodyPr/>
          <a:p>
            <a:fld id="{677919A6-33EB-49BD-A62F-1FA56B9F9712}" type="datetimeFigureOut">
              <a:rPr dirty="0" lang="en-US"/>
            </a:fld>
            <a:endParaRPr dirty="0" lang="en-US"/>
          </a:p>
        </p:txBody>
      </p:sp>
      <p:sp>
        <p:nvSpPr>
          <p:cNvPr id="1048630" name="Footer Placeholder 3"/>
          <p:cNvSpPr>
            <a:spLocks noGrp="1"/>
          </p:cNvSpPr>
          <p:nvPr>
            <p:ph type="ftr" sz="quarter" idx="11"/>
          </p:nvPr>
        </p:nvSpPr>
        <p:spPr/>
        <p:txBody>
          <a:bodyPr/>
          <a:p>
            <a:endParaRPr dirty="0" lang="en-US"/>
          </a:p>
        </p:txBody>
      </p:sp>
      <p:sp>
        <p:nvSpPr>
          <p:cNvPr id="1048631" name="Slide Number Placeholder 4"/>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37" name="Date Placeholder 1"/>
          <p:cNvSpPr>
            <a:spLocks noGrp="1"/>
          </p:cNvSpPr>
          <p:nvPr>
            <p:ph type="dt" sz="half" idx="10"/>
          </p:nvPr>
        </p:nvSpPr>
        <p:spPr/>
        <p:txBody>
          <a:bodyPr/>
          <a:p>
            <a:fld id="{CA4E7D1B-D673-4CF6-8672-009D42ABD2A0}" type="datetimeFigureOut">
              <a:rPr dirty="0" lang="en-US"/>
            </a:fld>
            <a:endParaRPr dirty="0" lang="en-US"/>
          </a:p>
        </p:txBody>
      </p:sp>
      <p:sp>
        <p:nvSpPr>
          <p:cNvPr id="1048638" name="Footer Placeholder 2"/>
          <p:cNvSpPr>
            <a:spLocks noGrp="1"/>
          </p:cNvSpPr>
          <p:nvPr>
            <p:ph type="ftr" sz="quarter" idx="11"/>
          </p:nvPr>
        </p:nvSpPr>
        <p:spPr/>
        <p:txBody>
          <a:bodyPr/>
          <a:p>
            <a:endParaRPr dirty="0" lang="en-US"/>
          </a:p>
        </p:txBody>
      </p:sp>
      <p:sp>
        <p:nvSpPr>
          <p:cNvPr id="1048639" name="Slide Number Placeholder 3"/>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44" name=""/>
        <p:cNvGrpSpPr/>
        <p:nvPr/>
      </p:nvGrpSpPr>
      <p:grpSpPr>
        <a:xfrm>
          <a:off x="0" y="0"/>
          <a:ext cx="0" cy="0"/>
          <a:chOff x="0" y="0"/>
          <a:chExt cx="0" cy="0"/>
        </a:xfrm>
      </p:grpSpPr>
      <p:sp>
        <p:nvSpPr>
          <p:cNvPr id="1048661" name="Rectangle 7"/>
          <p:cNvSpPr/>
          <p:nvPr/>
        </p:nvSpPr>
        <p:spPr>
          <a:xfrm>
            <a:off x="8303740" y="0"/>
            <a:ext cx="3888259" cy="6857999"/>
          </a:xfrm>
          <a:prstGeom prst="rect"/>
          <a:blipFill rotWithShape="1" dpi="0">
            <a:blip xmlns:r="http://schemas.openxmlformats.org/officeDocument/2006/relationships" r:embed="rId1">
              <a:alphaModFix amt="60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2" name="Title 1"/>
          <p:cNvSpPr>
            <a:spLocks noGrp="1"/>
          </p:cNvSpPr>
          <p:nvPr>
            <p:ph type="title"/>
          </p:nvPr>
        </p:nvSpPr>
        <p:spPr>
          <a:xfrm>
            <a:off x="8549640" y="685800"/>
            <a:ext cx="3200400" cy="1737360"/>
          </a:xfrm>
        </p:spPr>
        <p:txBody>
          <a:bodyPr anchor="b">
            <a:normAutofit/>
          </a:bodyPr>
          <a:lstStyle>
            <a:lvl1pPr>
              <a:defRPr b="1" sz="3200"/>
            </a:lvl1pPr>
          </a:lstStyle>
          <a:p>
            <a:r>
              <a:rPr lang="en-US" smtClean="0"/>
              <a:t>Click to edit Master title style</a:t>
            </a:r>
            <a:endParaRPr dirty="0" lang="en-US"/>
          </a:p>
        </p:txBody>
      </p:sp>
      <p:sp>
        <p:nvSpPr>
          <p:cNvPr id="104866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4" name="Text Placeholder 3"/>
          <p:cNvSpPr>
            <a:spLocks noGrp="1"/>
          </p:cNvSpPr>
          <p:nvPr>
            <p:ph type="body" sz="half" idx="2"/>
          </p:nvPr>
        </p:nvSpPr>
        <p:spPr>
          <a:xfrm>
            <a:off x="8549640" y="2423160"/>
            <a:ext cx="3200400" cy="3291840"/>
          </a:xfrm>
        </p:spPr>
        <p:txBody>
          <a:bodyPr>
            <a:normAutofit/>
          </a:bodyPr>
          <a:lstStyle>
            <a:lvl1pPr indent="0" marL="0">
              <a:lnSpc>
                <a:spcPct val="100000"/>
              </a:lnSpc>
              <a:spcBef>
                <a:spcPts val="1000"/>
              </a:spcBef>
              <a:buNone/>
              <a:defRPr sz="1400">
                <a:solidFill>
                  <a:schemeClr val="accent1">
                    <a:lumMod val="7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5" name="Date Placeholder 4"/>
          <p:cNvSpPr>
            <a:spLocks noGrp="1"/>
          </p:cNvSpPr>
          <p:nvPr>
            <p:ph type="dt" sz="half" idx="10"/>
          </p:nvPr>
        </p:nvSpPr>
        <p:spPr/>
        <p:txBody>
          <a:bodyPr/>
          <a:p>
            <a:fld id="{DA16AA21-1863-4931-97CB-99D0A168701B}" type="datetimeFigureOut">
              <a:rPr dirty="0" lang="en-US"/>
            </a:fld>
            <a:endParaRPr dirty="0" lang="en-US"/>
          </a:p>
        </p:txBody>
      </p:sp>
      <p:sp>
        <p:nvSpPr>
          <p:cNvPr id="1048666" name="Footer Placeholder 5"/>
          <p:cNvSpPr>
            <a:spLocks noGrp="1"/>
          </p:cNvSpPr>
          <p:nvPr>
            <p:ph type="ftr" sz="quarter" idx="11"/>
          </p:nvPr>
        </p:nvSpPr>
        <p:spPr/>
        <p:txBody>
          <a:bodyPr/>
          <a:p>
            <a:endParaRPr dirty="0" lang="en-US"/>
          </a:p>
        </p:txBody>
      </p:sp>
      <p:grpSp>
        <p:nvGrpSpPr>
          <p:cNvPr id="45" name="Group 8"/>
          <p:cNvGrpSpPr>
            <a:grpSpLocks noChangeAspect="1"/>
          </p:cNvGrpSpPr>
          <p:nvPr/>
        </p:nvGrpSpPr>
        <p:grpSpPr>
          <a:xfrm>
            <a:off x="11401725" y="6229681"/>
            <a:ext cx="457200" cy="457200"/>
            <a:chOff x="11361456" y="6195813"/>
            <a:chExt cx="548640" cy="548640"/>
          </a:xfrm>
        </p:grpSpPr>
        <p:sp>
          <p:nvSpPr>
            <p:cNvPr id="1048667" name="Oval 9"/>
            <p:cNvSpPr/>
            <p:nvPr/>
          </p:nvSpPr>
          <p:spPr>
            <a:xfrm>
              <a:off x="11361456" y="6195813"/>
              <a:ext cx="548640" cy="548640"/>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668" name="Oval 10"/>
            <p:cNvSpPr/>
            <p:nvPr/>
          </p:nvSpPr>
          <p:spPr>
            <a:xfrm>
              <a:off x="11396488" y="6230844"/>
              <a:ext cx="478576" cy="478578"/>
            </a:xfrm>
            <a:prstGeom prst="ellipse"/>
            <a:noFill/>
            <a:ln w="12700" cap="flat" cmpd="sng" algn="ctr">
              <a:solidFill>
                <a:sysClr lastClr="FFFFFF" val="window"/>
              </a:solidFill>
              <a:prstDash val="solid"/>
            </a:ln>
            <a:effectLst/>
          </p:spPr>
        </p:sp>
      </p:grpSp>
      <p:sp>
        <p:nvSpPr>
          <p:cNvPr id="1048669" name="Slide Number Placeholder 6"/>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9" name=""/>
        <p:cNvGrpSpPr/>
        <p:nvPr/>
      </p:nvGrpSpPr>
      <p:grpSpPr>
        <a:xfrm>
          <a:off x="0" y="0"/>
          <a:ext cx="0" cy="0"/>
          <a:chOff x="0" y="0"/>
          <a:chExt cx="0" cy="0"/>
        </a:xfrm>
      </p:grpSpPr>
      <p:sp>
        <p:nvSpPr>
          <p:cNvPr id="1048640" name="Rectangle 10"/>
          <p:cNvSpPr/>
          <p:nvPr/>
        </p:nvSpPr>
        <p:spPr>
          <a:xfrm>
            <a:off x="8303740" y="0"/>
            <a:ext cx="3888259" cy="6857999"/>
          </a:xfrm>
          <a:prstGeom prst="rect"/>
          <a:blipFill rotWithShape="1" dpi="0">
            <a:blip xmlns:r="http://schemas.openxmlformats.org/officeDocument/2006/relationships" r:embed="rId1">
              <a:alphaModFix amt="60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41" name="Title 1"/>
          <p:cNvSpPr>
            <a:spLocks noGrp="1"/>
          </p:cNvSpPr>
          <p:nvPr>
            <p:ph type="title"/>
          </p:nvPr>
        </p:nvSpPr>
        <p:spPr>
          <a:xfrm>
            <a:off x="8549640" y="685800"/>
            <a:ext cx="3200400" cy="1737360"/>
          </a:xfrm>
        </p:spPr>
        <p:txBody>
          <a:bodyPr anchor="b">
            <a:normAutofit/>
          </a:bodyPr>
          <a:lstStyle>
            <a:lvl1pPr>
              <a:defRPr b="1" sz="3200"/>
            </a:lvl1pPr>
          </a:lstStyle>
          <a:p>
            <a:r>
              <a:rPr lang="en-US" smtClean="0"/>
              <a:t>Click to edit Master title style</a:t>
            </a:r>
            <a:endParaRPr dirty="0" lang="en-US"/>
          </a:p>
        </p:txBody>
      </p:sp>
      <p:sp>
        <p:nvSpPr>
          <p:cNvPr id="1048642" name="Picture Placeholder 2"/>
          <p:cNvSpPr>
            <a:spLocks noChangeAspect="1" noGrp="1"/>
          </p:cNvSpPr>
          <p:nvPr>
            <p:ph type="pic" idx="1"/>
          </p:nvPr>
        </p:nvSpPr>
        <p:spPr>
          <a:xfrm>
            <a:off x="0" y="0"/>
            <a:ext cx="8303740" cy="6858000"/>
          </a:xfrm>
          <a:solidFill>
            <a:schemeClr val="tx2">
              <a:lumMod val="20000"/>
              <a:lumOff val="80000"/>
            </a:schemeClr>
          </a:solidFill>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43" name="Text Placeholder 3"/>
          <p:cNvSpPr>
            <a:spLocks noGrp="1"/>
          </p:cNvSpPr>
          <p:nvPr>
            <p:ph type="body" sz="half" idx="2"/>
          </p:nvPr>
        </p:nvSpPr>
        <p:spPr>
          <a:xfrm>
            <a:off x="8549640" y="2423160"/>
            <a:ext cx="3200400" cy="3291840"/>
          </a:xfrm>
        </p:spPr>
        <p:txBody>
          <a:bodyPr>
            <a:normAutofit/>
          </a:bodyPr>
          <a:lstStyle>
            <a:lvl1pPr indent="0" marL="0">
              <a:lnSpc>
                <a:spcPct val="100000"/>
              </a:lnSpc>
              <a:spcBef>
                <a:spcPts val="1000"/>
              </a:spcBef>
              <a:buNone/>
              <a:defRPr sz="1400">
                <a:solidFill>
                  <a:schemeClr val="accent1">
                    <a:lumMod val="7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4" name="Date Placeholder 4"/>
          <p:cNvSpPr>
            <a:spLocks noGrp="1"/>
          </p:cNvSpPr>
          <p:nvPr>
            <p:ph type="dt" sz="half" idx="10"/>
          </p:nvPr>
        </p:nvSpPr>
        <p:spPr/>
        <p:txBody>
          <a:bodyPr/>
          <a:p>
            <a:fld id="{3772C379-9A7C-4C87-A116-CBE9F58B04C5}" type="datetimeFigureOut">
              <a:rPr dirty="0" lang="en-US"/>
            </a:fld>
            <a:endParaRPr dirty="0" lang="en-US"/>
          </a:p>
        </p:txBody>
      </p:sp>
      <p:grpSp>
        <p:nvGrpSpPr>
          <p:cNvPr id="40" name="Group 7"/>
          <p:cNvGrpSpPr>
            <a:grpSpLocks noChangeAspect="1"/>
          </p:cNvGrpSpPr>
          <p:nvPr/>
        </p:nvGrpSpPr>
        <p:grpSpPr>
          <a:xfrm>
            <a:off x="11401725" y="6229681"/>
            <a:ext cx="457200" cy="457200"/>
            <a:chOff x="11361456" y="6195813"/>
            <a:chExt cx="548640" cy="548640"/>
          </a:xfrm>
        </p:grpSpPr>
        <p:sp>
          <p:nvSpPr>
            <p:cNvPr id="1048645" name="Oval 8"/>
            <p:cNvSpPr/>
            <p:nvPr/>
          </p:nvSpPr>
          <p:spPr>
            <a:xfrm>
              <a:off x="11361456" y="6195813"/>
              <a:ext cx="548640" cy="548640"/>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646" name="Oval 9"/>
            <p:cNvSpPr/>
            <p:nvPr/>
          </p:nvSpPr>
          <p:spPr>
            <a:xfrm>
              <a:off x="11396488" y="6230844"/>
              <a:ext cx="478576" cy="478578"/>
            </a:xfrm>
            <a:prstGeom prst="ellipse"/>
            <a:noFill/>
            <a:ln w="12700" cap="flat" cmpd="sng" algn="ctr">
              <a:solidFill>
                <a:sysClr lastClr="FFFFFF" val="window"/>
              </a:solidFill>
              <a:prstDash val="solid"/>
            </a:ln>
            <a:effectLst/>
          </p:spPr>
        </p:sp>
      </p:grpSp>
      <p:sp>
        <p:nvSpPr>
          <p:cNvPr id="1048647" name="Slide Number Placeholder 6"/>
          <p:cNvSpPr>
            <a:spLocks noGrp="1"/>
          </p:cNvSpPr>
          <p:nvPr>
            <p:ph type="sldNum" sz="quarter" idx="12"/>
          </p:nvPr>
        </p:nvSpPr>
        <p:spPr/>
        <p:txBody>
          <a:bodyPr/>
          <a:p>
            <a:fld id="{4FAB73BC-B049-4115-A692-8D63A059BFB8}" type="slidenum">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3.png"/><Relationship Id="rId13" Type="http://schemas.openxmlformats.org/officeDocument/2006/relationships/image" Target="../media/image2.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1069848" y="484632"/>
            <a:ext cx="10058400" cy="1609344"/>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1069848" y="2121408"/>
            <a:ext cx="10058400" cy="4050792"/>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7964424" y="6272784"/>
            <a:ext cx="3273552" cy="365125"/>
          </a:xfrm>
          <a:prstGeom prst="rect"/>
        </p:spPr>
        <p:txBody>
          <a:bodyPr anchor="ctr" bIns="45720" lIns="91440" rIns="91440" rtlCol="0" tIns="45720" vert="horz"/>
          <a:lstStyle>
            <a:lvl1pPr algn="r">
              <a:defRPr sz="1100">
                <a:solidFill>
                  <a:schemeClr val="tx2"/>
                </a:solidFill>
              </a:defRPr>
            </a:lvl1pPr>
          </a:lstStyle>
          <a:p>
            <a:fld id="{8664C608-40B1-4030-A28D-5B74BC98ADCE}" type="datetimeFigureOut">
              <a:rPr dirty="0" lang="en-US"/>
            </a:fld>
            <a:endParaRPr dirty="0" lang="en-US"/>
          </a:p>
        </p:txBody>
      </p:sp>
      <p:sp>
        <p:nvSpPr>
          <p:cNvPr id="1048579" name="Footer Placeholder 4"/>
          <p:cNvSpPr>
            <a:spLocks noGrp="1"/>
          </p:cNvSpPr>
          <p:nvPr>
            <p:ph type="ftr" sz="quarter" idx="3"/>
          </p:nvPr>
        </p:nvSpPr>
        <p:spPr>
          <a:xfrm>
            <a:off x="1088136" y="6272784"/>
            <a:ext cx="6327648" cy="365125"/>
          </a:xfrm>
          <a:prstGeom prst="rect"/>
        </p:spPr>
        <p:txBody>
          <a:bodyPr anchor="ctr" bIns="45720" lIns="91440" rIns="91440" rtlCol="0" tIns="45720" vert="horz"/>
          <a:lstStyle>
            <a:lvl1pPr algn="l">
              <a:defRPr sz="1100">
                <a:solidFill>
                  <a:schemeClr val="tx2"/>
                </a:solidFill>
              </a:defRPr>
            </a:lvl1pPr>
          </a:lstStyle>
          <a:p>
            <a:endParaRPr dirty="0" lang="en-US"/>
          </a:p>
        </p:txBody>
      </p:sp>
      <p:grpSp>
        <p:nvGrpSpPr>
          <p:cNvPr id="11" name="Group 6"/>
          <p:cNvGrpSpPr>
            <a:grpSpLocks noChangeAspect="1"/>
          </p:cNvGrpSpPr>
          <p:nvPr/>
        </p:nvGrpSpPr>
        <p:grpSpPr>
          <a:xfrm>
            <a:off x="11401725" y="6229681"/>
            <a:ext cx="457200" cy="457200"/>
            <a:chOff x="11361456" y="6195813"/>
            <a:chExt cx="548640" cy="548640"/>
          </a:xfrm>
        </p:grpSpPr>
        <p:sp>
          <p:nvSpPr>
            <p:cNvPr id="1048580" name="Oval 7"/>
            <p:cNvSpPr/>
            <p:nvPr/>
          </p:nvSpPr>
          <p:spPr>
            <a:xfrm>
              <a:off x="11361456" y="6195813"/>
              <a:ext cx="548640" cy="548640"/>
            </a:xfrm>
            <a:prstGeom prst="ellipse"/>
            <a:blipFill rotWithShape="1" dpi="0">
              <a:blip xmlns:r="http://schemas.openxmlformats.org/officeDocument/2006/relationships" r:embed="rId1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581" name="Oval 8"/>
            <p:cNvSpPr/>
            <p:nvPr/>
          </p:nvSpPr>
          <p:spPr>
            <a:xfrm>
              <a:off x="11396488" y="6230844"/>
              <a:ext cx="478576" cy="478578"/>
            </a:xfrm>
            <a:prstGeom prst="ellipse"/>
            <a:noFill/>
            <a:ln w="12700" cap="flat" cmpd="sng" algn="ctr">
              <a:solidFill>
                <a:srgbClr val="FFFFFF"/>
              </a:solidFill>
              <a:prstDash val="solid"/>
            </a:ln>
            <a:effectLst/>
          </p:spPr>
        </p:sp>
      </p:grpSp>
      <p:sp>
        <p:nvSpPr>
          <p:cNvPr id="1048582" name="Slide Number Placeholder 5"/>
          <p:cNvSpPr>
            <a:spLocks noGrp="1"/>
          </p:cNvSpPr>
          <p:nvPr>
            <p:ph type="sldNum" sz="quarter" idx="4"/>
          </p:nvPr>
        </p:nvSpPr>
        <p:spPr>
          <a:xfrm>
            <a:off x="11311128" y="6272784"/>
            <a:ext cx="640080" cy="365125"/>
          </a:xfrm>
          <a:prstGeom prst="rect"/>
        </p:spPr>
        <p:txBody>
          <a:bodyPr anchor="ctr" bIns="45720" lIns="91440" rIns="91440" rtlCol="0" tIns="45720" vert="horz"/>
          <a:lstStyle>
            <a:lvl1pPr algn="ctr">
              <a:defRPr b="1" sz="1400">
                <a:solidFill>
                  <a:srgbClr val="FFFFFF"/>
                </a:solidFill>
                <a:latin typeface="+mj-lt"/>
              </a:defRPr>
            </a:lvl1pPr>
          </a:lstStyle>
          <a:p>
            <a:fld id="{4FAB73BC-B049-4115-A692-8D63A059BFB8}"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914400" eaLnBrk="1" hangingPunct="1" latinLnBrk="0" rtl="0">
        <a:lnSpc>
          <a:spcPct val="90000"/>
        </a:lnSpc>
        <a:spcBef>
          <a:spcPct val="0"/>
        </a:spcBef>
        <a:buNone/>
        <a:defRPr baseline="0" cap="all" sz="5400" kern="1200">
          <a:blipFill>
            <a:blip xmlns:r="http://schemas.openxmlformats.org/officeDocument/2006/relationships" r:embed="rId13"/>
            <a:tile algn="tl" flip="none" sx="65000" sy="64000" tx="6350" ty="-127000"/>
          </a:blipFill>
          <a:latin typeface="+mj-lt"/>
          <a:ea typeface="+mj-ea"/>
          <a:cs typeface="+mj-cs"/>
        </a:defRPr>
      </a:lvl1pPr>
    </p:titleStyle>
    <p:bodyStyle>
      <a:lvl1pPr algn="l" defTabSz="914400" eaLnBrk="1" hangingPunct="1" indent="-182880" latinLnBrk="0" marL="182880" rtl="0">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algn="l" defTabSz="914400" eaLnBrk="1" hangingPunct="1" indent="-182880" latinLnBrk="0" marL="457200" rtl="0">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algn="l" defTabSz="914400" eaLnBrk="1" hangingPunct="1" indent="-182880" latinLnBrk="0" marL="73152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algn="l" defTabSz="914400" eaLnBrk="1" hangingPunct="1" indent="-182880" latinLnBrk="0" marL="100584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algn="l" defTabSz="914400" eaLnBrk="1" hangingPunct="1" indent="-182880" latinLnBrk="0" marL="128016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algn="l" defTabSz="914400" eaLnBrk="1" hangingPunct="1" indent="-228600" latinLnBrk="0" marL="16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algn="l" defTabSz="914400" eaLnBrk="1" hangingPunct="1" indent="-228600" latinLnBrk="0" marL="19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algn="l" defTabSz="914400" eaLnBrk="1" hangingPunct="1" indent="-228600" latinLnBrk="0" marL="22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algn="l" defTabSz="914400" eaLnBrk="1" hangingPunct="1" indent="-228600" latinLnBrk="0" marL="25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2" name="Title 1"/>
          <p:cNvSpPr>
            <a:spLocks noGrp="1"/>
          </p:cNvSpPr>
          <p:nvPr>
            <p:ph type="ctrTitle"/>
          </p:nvPr>
        </p:nvSpPr>
        <p:spPr/>
        <p:txBody>
          <a:bodyPr/>
          <a:p>
            <a:r>
              <a:rPr dirty="0" lang="en-US" smtClean="0"/>
              <a:t>Crime rate analysis</a:t>
            </a:r>
            <a:endParaRPr dirty="0" lang="en-IN"/>
          </a:p>
        </p:txBody>
      </p:sp>
      <p:sp>
        <p:nvSpPr>
          <p:cNvPr id="1048613" name="Subtitle 2"/>
          <p:cNvSpPr>
            <a:spLocks noGrp="1"/>
          </p:cNvSpPr>
          <p:nvPr>
            <p:ph type="subTitle" idx="1"/>
          </p:nvPr>
        </p:nvSpPr>
        <p:spPr/>
        <p:txBody>
          <a:bodyPr/>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0" name="Title 1"/>
          <p:cNvSpPr>
            <a:spLocks noGrp="1"/>
          </p:cNvSpPr>
          <p:nvPr>
            <p:ph type="title"/>
          </p:nvPr>
        </p:nvSpPr>
        <p:spPr/>
        <p:txBody>
          <a:bodyPr/>
          <a:p>
            <a:r>
              <a:rPr dirty="0" lang="en-US" smtClean="0"/>
              <a:t>Problem statement-user profile</a:t>
            </a:r>
            <a:endParaRPr dirty="0" lang="en-IN"/>
          </a:p>
        </p:txBody>
      </p:sp>
      <p:sp>
        <p:nvSpPr>
          <p:cNvPr id="1048611" name="Content Placeholder 2"/>
          <p:cNvSpPr>
            <a:spLocks noGrp="1"/>
          </p:cNvSpPr>
          <p:nvPr>
            <p:ph idx="1"/>
          </p:nvPr>
        </p:nvSpPr>
        <p:spPr/>
        <p:txBody>
          <a:bodyPr/>
          <a:p>
            <a:r>
              <a:rPr dirty="0" lang="en-IN"/>
              <a:t> numerous cities, </a:t>
            </a:r>
            <a:r>
              <a:rPr dirty="0" lang="en-IN" smtClean="0"/>
              <a:t>such Delhi and Hyderabad </a:t>
            </a:r>
            <a:r>
              <a:rPr dirty="0" lang="en-IN"/>
              <a:t>have large datasets detailing crimes over the past decade. This data is broken down into type of crime (e.g. theft, murder, narcotics, etc.), time of day and year, geographic location, and more. Furthermore, cities have released a myriad of other datasets that may possibly relate: median income, location of police stations, </a:t>
            </a:r>
            <a:r>
              <a:rPr dirty="0" lang="en-IN" smtClean="0"/>
              <a:t>. </a:t>
            </a:r>
            <a:r>
              <a:rPr dirty="0" lang="en-IN"/>
              <a:t>Combined with possible other outside sources, such as geo-located </a:t>
            </a:r>
            <a:r>
              <a:rPr dirty="0" lang="en-IN" smtClean="0"/>
              <a:t>Tweets, </a:t>
            </a:r>
            <a:r>
              <a:rPr dirty="0" lang="en-IN"/>
              <a:t>newspaper headlines, </a:t>
            </a:r>
            <a:r>
              <a:rPr dirty="0" lang="en-IN" err="1"/>
              <a:t>etc</a:t>
            </a:r>
            <a:r>
              <a:rPr dirty="0" lang="en-IN"/>
              <a:t>) there is a copious amount of data to engineer features from and incorporate. This problem area is interesting because of the dynamics that drive crime and the level of granularity needed</a:t>
            </a:r>
            <a:r>
              <a:rPr dirty="0" lang="en-IN" smtClean="0"/>
              <a:t>.</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6" name="Title 1"/>
          <p:cNvSpPr>
            <a:spLocks noGrp="1"/>
          </p:cNvSpPr>
          <p:nvPr>
            <p:ph type="title"/>
          </p:nvPr>
        </p:nvSpPr>
        <p:spPr/>
        <p:txBody>
          <a:bodyPr/>
          <a:p>
            <a:r>
              <a:rPr dirty="0" lang="en-US" smtClean="0"/>
              <a:t>Problem statement-issue identification</a:t>
            </a:r>
            <a:endParaRPr dirty="0" lang="en-IN"/>
          </a:p>
        </p:txBody>
      </p:sp>
      <p:sp>
        <p:nvSpPr>
          <p:cNvPr id="1048597" name="Content Placeholder 2"/>
          <p:cNvSpPr>
            <a:spLocks noGrp="1"/>
          </p:cNvSpPr>
          <p:nvPr>
            <p:ph idx="1"/>
          </p:nvPr>
        </p:nvSpPr>
        <p:spPr/>
        <p:txBody>
          <a:bodyPr/>
          <a:p>
            <a:r>
              <a:rPr dirty="0" lang="en-IN"/>
              <a:t>Furthermore, this problem area is useful and novel. Being able to predict where crime will be most prevalent is of obvious benefit to a city and its citizens. The police force could allocate more resources to the predicted high-crime area in order to </a:t>
            </a:r>
            <a:r>
              <a:rPr dirty="0" lang="en-IN" err="1"/>
              <a:t>preempt</a:t>
            </a:r>
            <a:r>
              <a:rPr dirty="0" lang="en-IN"/>
              <a:t> criminal activity, and citizens would be safer by knowing what parts of a city they should avoid. However, in order to create actionable insights, the model created needs to be able to predict crime within a small time frame, for example around a day or week, and a small geographic region, e.g. a block or a </a:t>
            </a:r>
            <a:r>
              <a:rPr dirty="0" lang="en-IN" err="1"/>
              <a:t>neighborhood</a:t>
            </a:r>
            <a:r>
              <a:rPr dirty="0" lang="en-IN" smtClean="0"/>
              <a:t>.</a:t>
            </a:r>
            <a:r>
              <a:rPr dirty="0" lang="en-IN"/>
              <a:t> Having described the available data and the possible difficulties, we can now refine the questions to investigate in this project. First and foremost, we are interested in seeing if we can predict the criminal incidents, perhaps for a specific type of crime, for a small time frame and geographic region. Second, we are interested in learning which features have the most predictive power with respect to crime. Having an understanding of driving factors, cities can better work to mitigate the risk factors for crime.</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2" name="Title 1"/>
          <p:cNvSpPr>
            <a:spLocks noGrp="1"/>
          </p:cNvSpPr>
          <p:nvPr>
            <p:ph type="title"/>
          </p:nvPr>
        </p:nvSpPr>
        <p:spPr/>
        <p:txBody>
          <a:bodyPr/>
          <a:p>
            <a:r>
              <a:rPr dirty="0" lang="en-US" smtClean="0"/>
              <a:t>Objectives-use cases and stories</a:t>
            </a:r>
            <a:endParaRPr dirty="0" lang="en-IN"/>
          </a:p>
        </p:txBody>
      </p:sp>
      <p:sp>
        <p:nvSpPr>
          <p:cNvPr id="1048593" name="Content Placeholder 2"/>
          <p:cNvSpPr>
            <a:spLocks noGrp="1"/>
          </p:cNvSpPr>
          <p:nvPr>
            <p:ph idx="1"/>
          </p:nvPr>
        </p:nvSpPr>
        <p:spPr/>
        <p:txBody>
          <a:bodyPr/>
          <a:p>
            <a:r>
              <a:rPr dirty="0" lang="en-IN"/>
              <a:t>methods to </a:t>
            </a:r>
            <a:r>
              <a:rPr dirty="0" lang="en-IN" err="1"/>
              <a:t>analyze</a:t>
            </a:r>
            <a:r>
              <a:rPr dirty="0" lang="en-IN"/>
              <a:t> correlation between features we extract, as well as simple data exploration methodologies (such as </a:t>
            </a:r>
            <a:r>
              <a:rPr dirty="0" lang="en-IN" err="1"/>
              <a:t>analyzing</a:t>
            </a:r>
            <a:r>
              <a:rPr dirty="0" lang="en-IN"/>
              <a:t> trends over-time, etc.) will be helpful for feature prediction</a:t>
            </a:r>
            <a:r>
              <a:rPr dirty="0" lang="en-IN" smtClean="0"/>
              <a:t>.</a:t>
            </a:r>
          </a:p>
          <a:p>
            <a:r>
              <a:rPr dirty="0" lang="en-US" smtClean="0"/>
              <a:t>In </a:t>
            </a:r>
            <a:r>
              <a:rPr dirty="0" lang="en-IN" smtClean="0"/>
              <a:t>the </a:t>
            </a:r>
            <a:r>
              <a:rPr dirty="0" lang="en-IN"/>
              <a:t>end, we will likely need to develop a more sophisticated model that more fully captures the dynamics of crime. For example, some research has been done into the mutually excitatory nature of crime, e.g. crime in one area causes surrounding areas to be more susceptible to crime</a:t>
            </a:r>
            <a:r>
              <a:rPr dirty="0" lang="en-IN" smtClean="0"/>
              <a:t>.</a:t>
            </a:r>
          </a:p>
          <a:p>
            <a:r>
              <a:rPr dirty="0" lang="en-IN"/>
              <a:t>These types of </a:t>
            </a:r>
            <a:r>
              <a:rPr dirty="0" lang="en-IN" err="1"/>
              <a:t>modeling</a:t>
            </a:r>
            <a:r>
              <a:rPr dirty="0" lang="en-IN"/>
              <a:t> enhancements may lead to better predictive power. We expect to spend a good amount of time tweaking different model ideas, and measuring their performance.</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8" name="Title 1"/>
          <p:cNvSpPr>
            <a:spLocks noGrp="1"/>
          </p:cNvSpPr>
          <p:nvPr>
            <p:ph type="title"/>
          </p:nvPr>
        </p:nvSpPr>
        <p:spPr/>
        <p:txBody>
          <a:bodyPr/>
          <a:p>
            <a:r>
              <a:rPr dirty="0" lang="en-US" smtClean="0"/>
              <a:t>APPROACH/HIGH LEVEL DESIGN</a:t>
            </a:r>
            <a:endParaRPr dirty="0" lang="en-IN"/>
          </a:p>
        </p:txBody>
      </p:sp>
      <p:sp>
        <p:nvSpPr>
          <p:cNvPr id="1048589" name="Content Placeholder 2"/>
          <p:cNvSpPr>
            <a:spLocks noGrp="1"/>
          </p:cNvSpPr>
          <p:nvPr>
            <p:ph idx="1"/>
          </p:nvPr>
        </p:nvSpPr>
        <p:spPr/>
        <p:txBody>
          <a:bodyPr/>
          <a:p>
            <a:r>
              <a:rPr dirty="0" lang="en-IN"/>
              <a:t>Crime Analysis Using Apache Hadoop , Hive and Spar</a:t>
            </a:r>
            <a:r>
              <a:rPr dirty="0" lang="en-US"/>
              <a:t>k</a:t>
            </a:r>
            <a:r>
              <a:rPr dirty="0" lang="en-US"/>
              <a:t>.</a:t>
            </a:r>
            <a:endParaRPr dirty="0" lang="en-IN" smtClean="0"/>
          </a:p>
          <a:p>
            <a:r>
              <a:rPr dirty="0" lang="en-IN"/>
              <a:t>As a problem-driven project, a significant portion of this project will include implementing various regressions algorithms. The first challenge in this problem will be feature </a:t>
            </a:r>
            <a:r>
              <a:rPr dirty="0" lang="en-IN" smtClean="0"/>
              <a:t>extraction</a:t>
            </a:r>
          </a:p>
          <a:p>
            <a:r>
              <a:rPr dirty="0" lang="en-IN"/>
              <a:t>PCA </a:t>
            </a:r>
            <a:r>
              <a:rPr dirty="0" lang="en-US"/>
              <a:t>or linear </a:t>
            </a:r>
            <a:r>
              <a:rPr dirty="0" lang="en-US"/>
              <a:t>r</a:t>
            </a:r>
            <a:r>
              <a:rPr dirty="0" lang="en-US"/>
              <a:t>e</a:t>
            </a:r>
            <a:r>
              <a:rPr dirty="0" lang="en-US"/>
              <a:t>g</a:t>
            </a:r>
            <a:r>
              <a:rPr dirty="0" lang="en-US"/>
              <a:t>r</a:t>
            </a:r>
            <a:r>
              <a:rPr dirty="0" lang="en-US"/>
              <a:t>ession</a:t>
            </a:r>
            <a:r>
              <a:rPr dirty="0" lang="en-US"/>
              <a:t> </a:t>
            </a:r>
            <a:r>
              <a:rPr dirty="0" lang="en-US"/>
              <a:t>a</a:t>
            </a:r>
            <a:r>
              <a:rPr dirty="0" lang="en-US"/>
              <a:t>l</a:t>
            </a:r>
            <a:r>
              <a:rPr dirty="0" lang="en-US"/>
              <a:t>g</a:t>
            </a:r>
            <a:r>
              <a:rPr dirty="0" lang="en-US"/>
              <a:t>o</a:t>
            </a:r>
            <a:r>
              <a:rPr dirty="0" lang="en-US"/>
              <a:t>r</a:t>
            </a:r>
            <a:r>
              <a:rPr dirty="0" lang="en-US"/>
              <a:t>i</a:t>
            </a:r>
            <a:r>
              <a:rPr dirty="0" lang="en-US"/>
              <a:t>thms</a:t>
            </a:r>
            <a:r>
              <a:rPr dirty="0" lang="en-US"/>
              <a:t> </a:t>
            </a:r>
            <a:r>
              <a:rPr dirty="0" lang="en-US"/>
              <a:t>a</a:t>
            </a:r>
            <a:r>
              <a:rPr dirty="0" lang="en-US"/>
              <a:t>nd</a:t>
            </a:r>
            <a:r>
              <a:rPr dirty="0" lang="en-IN"/>
              <a:t> other methods to </a:t>
            </a:r>
            <a:r>
              <a:rPr dirty="0" lang="en-IN" err="1"/>
              <a:t>analyze</a:t>
            </a:r>
            <a:r>
              <a:rPr dirty="0" lang="en-IN"/>
              <a:t> correlation between features we extract, as well as simple data exploration </a:t>
            </a:r>
            <a:r>
              <a:rPr dirty="0" lang="en-IN" smtClean="0"/>
              <a:t>methodologies</a:t>
            </a:r>
            <a:endParaRPr altLang="en-US" lang="zh-CN"/>
          </a:p>
          <a:p>
            <a:r>
              <a:rPr dirty="0" lang="en-US"/>
              <a:t>W</a:t>
            </a:r>
            <a:r>
              <a:rPr dirty="0" lang="en-US"/>
              <a:t>e</a:t>
            </a:r>
            <a:r>
              <a:rPr dirty="0" lang="en-US"/>
              <a:t> </a:t>
            </a:r>
            <a:r>
              <a:rPr dirty="0" lang="en-US"/>
              <a:t>can </a:t>
            </a:r>
            <a:r>
              <a:rPr dirty="0" lang="en-US"/>
              <a:t>even </a:t>
            </a:r>
            <a:r>
              <a:rPr dirty="0" lang="en-US"/>
              <a:t>u</a:t>
            </a:r>
            <a:r>
              <a:rPr dirty="0" lang="en-US"/>
              <a:t>s</a:t>
            </a:r>
            <a:r>
              <a:rPr dirty="0" lang="en-US"/>
              <a:t>e</a:t>
            </a:r>
            <a:r>
              <a:rPr dirty="0" lang="en-IN"/>
              <a:t> simple linear regression on the features we ultimately extract. We expect numerous features, so we will need to enforce sparsity via regularization or some form of dimensionality reduction. </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0" name="Title 1"/>
          <p:cNvSpPr>
            <a:spLocks noGrp="1"/>
          </p:cNvSpPr>
          <p:nvPr>
            <p:ph type="title"/>
          </p:nvPr>
        </p:nvSpPr>
        <p:spPr/>
        <p:txBody>
          <a:bodyPr/>
          <a:p>
            <a:endParaRPr lang="en-IN"/>
          </a:p>
        </p:txBody>
      </p:sp>
      <p:sp>
        <p:nvSpPr>
          <p:cNvPr id="1048591" name="Content Placeholder 2"/>
          <p:cNvSpPr>
            <a:spLocks noGrp="1"/>
          </p:cNvSpPr>
          <p:nvPr>
            <p:ph idx="1"/>
          </p:nvPr>
        </p:nvSpPr>
        <p:spPr/>
        <p:txBody>
          <a:bodyPr>
            <a:normAutofit/>
          </a:bodyPr>
          <a:p>
            <a:r>
              <a:rPr dirty="0" lang="en-IN"/>
              <a:t>The current standard in crime forecasting is hotspot mapping, the process of mapping out occurrences of crime to identify high crime areas. The thought, then, is that placing more officers or other preventative resources in that areas with historically high rates of crime will more significantly reduce </a:t>
            </a:r>
            <a:r>
              <a:rPr dirty="0" lang="en-IN" smtClean="0"/>
              <a:t>crime</a:t>
            </a:r>
          </a:p>
          <a:p>
            <a:r>
              <a:rPr dirty="0" lang="en-IN"/>
              <a:t>Though simple, in some specific cases, this method had 90% accuracy when using the previous year’s data to forecast the next year, according to one study. Combined with the fact that hotspot mapping is easy to do with modern software and easy to understand, it is certainly the baseline to </a:t>
            </a:r>
            <a:r>
              <a:rPr dirty="0" lang="en-IN" smtClean="0"/>
              <a:t>bea</a:t>
            </a:r>
            <a:r>
              <a:rPr dirty="0" lang="en-US" smtClean="0"/>
              <a:t>t</a:t>
            </a:r>
            <a:r>
              <a:rPr dirty="0" lang="en-US" smtClean="0"/>
              <a:t>.</a:t>
            </a:r>
            <a:endParaRPr altLang="en-US" lang="zh-CN"/>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4" name=""/>
          <p:cNvSpPr>
            <a:spLocks noGrp="1"/>
          </p:cNvSpPr>
          <p:nvPr>
            <p:ph type="title"/>
          </p:nvPr>
        </p:nvSpPr>
        <p:spPr/>
        <p:txBody>
          <a:bodyPr/>
          <a:p>
            <a:endParaRPr lang="en-IN"/>
          </a:p>
        </p:txBody>
      </p:sp>
      <p:sp>
        <p:nvSpPr>
          <p:cNvPr id="1048595" name=""/>
          <p:cNvSpPr>
            <a:spLocks noGrp="1"/>
          </p:cNvSpPr>
          <p:nvPr>
            <p:ph idx="1"/>
          </p:nvPr>
        </p:nvSpPr>
        <p:spPr/>
        <p:txBody>
          <a:bodyPr/>
          <a:p>
            <a:pPr indent="0" marL="0">
              <a:buNone/>
            </a:pPr>
            <a:endParaRPr lang="en-IN"/>
          </a:p>
        </p:txBody>
      </p:sp>
      <p:pic>
        <p:nvPicPr>
          <p:cNvPr id="2097152" name=""/>
          <p:cNvPicPr>
            <a:picLocks/>
          </p:cNvPicPr>
          <p:nvPr/>
        </p:nvPicPr>
        <p:blipFill>
          <a:blip xmlns:r="http://schemas.openxmlformats.org/officeDocument/2006/relationships" r:embed="rId1"/>
          <a:stretch>
            <a:fillRect/>
          </a:stretch>
        </p:blipFill>
        <p:spPr>
          <a:xfrm rot="0">
            <a:off x="1743980" y="1658511"/>
            <a:ext cx="7366001" cy="426323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8" name=""/>
          <p:cNvSpPr>
            <a:spLocks noGrp="1"/>
          </p:cNvSpPr>
          <p:nvPr>
            <p:ph type="ctrTitle"/>
          </p:nvPr>
        </p:nvSpPr>
        <p:spPr/>
        <p:txBody>
          <a:bodyPr/>
          <a:p>
            <a:r>
              <a:rPr lang="en-US"/>
              <a:t>T</a:t>
            </a:r>
            <a:r>
              <a:rPr lang="en-US"/>
              <a:t>h</a:t>
            </a:r>
            <a:r>
              <a:rPr lang="en-US"/>
              <a:t>a</a:t>
            </a:r>
            <a:r>
              <a:rPr lang="en-US"/>
              <a:t>n</a:t>
            </a:r>
            <a:r>
              <a:rPr lang="en-US"/>
              <a:t>k</a:t>
            </a:r>
            <a:r>
              <a:rPr lang="en-US"/>
              <a:t> </a:t>
            </a:r>
            <a:r>
              <a:rPr lang="en-US"/>
              <a:t>y</a:t>
            </a:r>
            <a:r>
              <a:rPr lang="en-US"/>
              <a:t>o</a:t>
            </a:r>
            <a:r>
              <a:rPr lang="en-US"/>
              <a:t>u</a:t>
            </a:r>
            <a:r>
              <a:rPr lang="en-US"/>
              <a:t>!</a:t>
            </a:r>
            <a:endParaRPr lang="en-IN"/>
          </a:p>
        </p:txBody>
      </p:sp>
      <p:sp>
        <p:nvSpPr>
          <p:cNvPr id="1048609" name=""/>
          <p:cNvSpPr>
            <a:spLocks noGrp="1"/>
          </p:cNvSpPr>
          <p:nvPr>
            <p:ph type="subTitle" idx="1"/>
          </p:nvPr>
        </p:nvSpPr>
        <p:spPr/>
        <p:txBody>
          <a:bodyPr/>
          <a:p>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Wood Type">
  <a:themeElements>
    <a:clrScheme name="Wood Type">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algn="tl" flip="none" sx="60000" sy="59000" tx="0" ty="0"/>
        </a:blipFill>
        <a:blipFill rotWithShape="1">
          <a:blip xmlns:r="http://schemas.openxmlformats.org/officeDocument/2006/relationships" r:embed="rId1">
            <a:duotone>
              <a:schemeClr val="phClr">
                <a:shade val="36000"/>
                <a:satMod val="120000"/>
              </a:schemeClr>
              <a:schemeClr val="phClr">
                <a:tint val="40000"/>
              </a:schemeClr>
            </a:duotone>
          </a:blip>
          <a:tile algn="tl" flip="none" sx="60000" sy="59000" tx="0" ty="0"/>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algn="tl" blurRad="50800" dir="5400000" dist="19050"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algn="tl" flip="none" sx="100000" sy="10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Crime rate analysis</dc:title>
  <dc:creator>drl</dc:creator>
  <cp:lastModifiedBy>drl</cp:lastModifiedBy>
  <dcterms:created xsi:type="dcterms:W3CDTF">2019-02-24T20:11:13Z</dcterms:created>
  <dcterms:modified xsi:type="dcterms:W3CDTF">2019-02-27T08:17:02Z</dcterms:modified>
</cp:coreProperties>
</file>