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68711-417E-4215-816E-08B4E04A1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1A502-E2ED-4A52-8589-3DA73A46C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2971-5EC8-4547-BB85-FF8638AC6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45D1-9585-4030-83B7-475325634A4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EBB5-8F18-40C0-893E-8209739B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FF0A-C41F-4991-A4C6-32BEDA21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02E0-AD1C-41BE-B1B6-1B9B53E2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B13-1FE8-4FA0-AF99-1986842C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9EADA-F7C5-4CB4-BCDF-B13D4779C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FFA3-DB6F-4876-BE14-2F5477076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45D1-9585-4030-83B7-475325634A4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755D-F153-4815-ABF2-FA756BB0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038BF-2CC4-41C0-A966-8CD7B12B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02E0-AD1C-41BE-B1B6-1B9B53E2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9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416FE6-4470-4644-A420-EB8C7EF75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C1444-4E59-4F99-93E5-0507611FD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A767E-F260-4CE8-8F02-AEE00D89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45D1-9585-4030-83B7-475325634A4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4F632-C7F7-48B5-A99A-45C67830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0658D-8B96-4501-9E24-6575BA17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02E0-AD1C-41BE-B1B6-1B9B53E2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17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9BEC8-C5C8-432B-9000-E0A3F2F2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1C55-C998-4385-BBDE-181A25F39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4857-387C-43FF-9931-7000D092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45D1-9585-4030-83B7-475325634A4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8D292-10B9-4FA1-A614-D8B87F91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C1BE-7314-4667-80D5-214A152D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02E0-AD1C-41BE-B1B6-1B9B53E2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8D61-FA9A-4980-85BC-9191BB68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DD41B-4A4F-457A-8440-63D145FB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25D60-D557-4FE9-8E47-49AEB64B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45D1-9585-4030-83B7-475325634A4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C4292-10C2-4BF9-84AE-987C20880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D3454-DB36-4D53-B861-FFBA7BE1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02E0-AD1C-41BE-B1B6-1B9B53E2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6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04AD-B21D-4A15-9B26-174D77D8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A62F0-E5E4-47BC-9B39-D0B70AD79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D340A-8558-46F0-B833-6377BEE30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CC7F1-22BE-441B-B1AF-03E5B699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45D1-9585-4030-83B7-475325634A4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CFD6E-EF8E-4DC2-986C-5DA2E299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511C9-3099-4783-B083-356845BB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02E0-AD1C-41BE-B1B6-1B9B53E2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5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A5514-AFCB-413A-A34A-57FBEB1F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B1403-482E-4153-B12F-83B901F70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40271-9734-48ED-8A9F-947C3B460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3BE6F-5882-421E-ABA5-3B6EFE0AC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53E1A-CDE9-4A11-8773-82921D1A79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6367-05BE-4031-9D68-6F3C49434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45D1-9585-4030-83B7-475325634A4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850A68-2B47-4D44-A84B-84DD8009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8804B-2CD9-489F-8DA2-B9E0867D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02E0-AD1C-41BE-B1B6-1B9B53E2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4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EE8E-7B00-409C-994A-1C8B4C53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59543-93B8-4356-94B3-4FD0DC8A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45D1-9585-4030-83B7-475325634A4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40189-7625-42E3-B630-710C3121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594C2-BC33-4E3B-99FD-B9020F42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02E0-AD1C-41BE-B1B6-1B9B53E2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4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BC56D3-95CC-46E0-A744-304A4FD57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45D1-9585-4030-83B7-475325634A4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5083-9989-47DC-BFC8-C443615FB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3FD3A-C683-4F53-A633-512BA423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02E0-AD1C-41BE-B1B6-1B9B53E2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4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8DCF-8C93-4125-B31F-C63C6B21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5CCB9-B6CB-4AF2-B69E-D6F8E437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3E639-0D40-405E-97AF-BAF75D8A3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A86FC-75B5-4491-BABE-944BF729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45D1-9585-4030-83B7-475325634A4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25A33-E141-4D02-8324-F890E2C08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CE3B6-8BDC-480B-824B-6DAB2296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02E0-AD1C-41BE-B1B6-1B9B53E2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8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F50B4-F93A-459E-AE75-C2C6E675D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72E855-C2A5-4C79-9443-BF5F6AAF3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F682D2-E51A-4830-B3F2-4C010C55F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BCAFD-6900-4AF0-80DD-BC5C931E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B45D1-9585-4030-83B7-475325634A4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946BF-709F-4383-9019-7FDEF4E6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AB554-02F4-488F-AB38-7335A2EB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202E0-AD1C-41BE-B1B6-1B9B53E2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3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87D38-36F6-4364-824C-26BC2682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1C9B8-FBCF-472C-AC65-B2773A3F9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1330-E34E-461A-9895-CEA81250C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B45D1-9585-4030-83B7-475325634A44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095B-3577-4D0A-BA23-A4AEF3FBC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DA5F-020B-4ED2-AD01-282DA723F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202E0-AD1C-41BE-B1B6-1B9B53E26B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47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5BA71-8F26-4BB4-8838-D988D0BBC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RATE ANALYSIS</a:t>
            </a:r>
            <a:br>
              <a:rPr lang="en-US" dirty="0"/>
            </a:br>
            <a:r>
              <a:rPr lang="en-US" dirty="0"/>
              <a:t>USING BIG DATA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01564-9A4A-4C89-AB4A-D4AA202CC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BY-</a:t>
            </a:r>
          </a:p>
          <a:p>
            <a:r>
              <a:rPr lang="en-US" dirty="0"/>
              <a:t>                                                                  T.K.AISHWARYA</a:t>
            </a:r>
          </a:p>
          <a:p>
            <a:r>
              <a:rPr lang="en-US" dirty="0"/>
              <a:t>                                                                     1602-16-737-001</a:t>
            </a:r>
          </a:p>
        </p:txBody>
      </p:sp>
    </p:spTree>
    <p:extLst>
      <p:ext uri="{BB962C8B-B14F-4D97-AF65-F5344CB8AC3E}">
        <p14:creationId xmlns:p14="http://schemas.microsoft.com/office/powerpoint/2010/main" val="279578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8B1D-B82F-4850-AA0B-595A8035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DF6E-73D6-40C2-8EA7-52FA01608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average crime rates in the India have been in the decline for the last few years , it is still useful to many groups, such as law enforcement, city officials, home buyers, etc., to be able to predict where crime will occur. We develop a model to predict future crime incidence at a future time given a geographical location, leveraging historical crime data from the cities of </a:t>
            </a:r>
            <a:r>
              <a:rPr lang="en-US" dirty="0" err="1"/>
              <a:t>Hyderabad,Delhi</a:t>
            </a:r>
            <a:r>
              <a:rPr lang="en-US"/>
              <a:t>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5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6016-3559-4219-801E-AEAA5EBE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8762-1B86-43B3-B618-3A225E8A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this model, the police force can use the reports as in where the pattern or the type of crime is still at large and is still continuing.</a:t>
            </a:r>
          </a:p>
          <a:p>
            <a:r>
              <a:rPr lang="en-US" dirty="0"/>
              <a:t>After learning of this they can take necessary steps to stop or prevent the crime from happening.</a:t>
            </a:r>
          </a:p>
          <a:p>
            <a:r>
              <a:rPr lang="en-US" dirty="0"/>
              <a:t>People can be made aware the nature of crime at the locations to warn them.</a:t>
            </a:r>
          </a:p>
        </p:txBody>
      </p:sp>
    </p:spTree>
    <p:extLst>
      <p:ext uri="{BB962C8B-B14F-4D97-AF65-F5344CB8AC3E}">
        <p14:creationId xmlns:p14="http://schemas.microsoft.com/office/powerpoint/2010/main" val="270611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36B0-A25C-480F-88A3-E1B0528E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AND TECHNOLOGY USED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8484B6-120F-4E0C-9190-3057418997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677" y="1690688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2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317F-2B50-4EA8-9511-124615B1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E569-EBAD-492A-9E0D-E2108F772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Hadoop filesystem to store the datasets.</a:t>
            </a:r>
          </a:p>
          <a:p>
            <a:r>
              <a:rPr lang="en-US" dirty="0"/>
              <a:t>Pig to perform querying and analysis over the data and storing them back into Hadoop File System</a:t>
            </a:r>
          </a:p>
          <a:p>
            <a:r>
              <a:rPr lang="en-US" dirty="0"/>
              <a:t>A Web User Interface to attach those logs and report files using </a:t>
            </a:r>
            <a:r>
              <a:rPr lang="en-US" dirty="0" err="1"/>
              <a:t>Bootstrap,php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940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2E2C-E1C8-4A3D-9D0E-B0E2D0FE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D78C7-C59D-4445-AA3F-02524296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able to get a complete new dataset which is a subset of the original dataset based on the query performed.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We will also be able to obtain a graph plotting between the location and the rate of crimes that have occurred showing us the location where the crime has occurred the most, nature of crime and a quick scan of the rate too.</a:t>
            </a:r>
          </a:p>
        </p:txBody>
      </p:sp>
    </p:spTree>
    <p:extLst>
      <p:ext uri="{BB962C8B-B14F-4D97-AF65-F5344CB8AC3E}">
        <p14:creationId xmlns:p14="http://schemas.microsoft.com/office/powerpoint/2010/main" val="419278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9D4-F6B4-454C-89A8-FD5279A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9D30-F267-4FD5-BCC3-BCBF50FD6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this model already implemented now for the states and Union Territories in India based on the reports from 2014-2016 that government has provided we will be able to implement them in the coming years too.</a:t>
            </a:r>
          </a:p>
        </p:txBody>
      </p:sp>
    </p:spTree>
    <p:extLst>
      <p:ext uri="{BB962C8B-B14F-4D97-AF65-F5344CB8AC3E}">
        <p14:creationId xmlns:p14="http://schemas.microsoft.com/office/powerpoint/2010/main" val="2929470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3022-628D-446B-878E-414EC602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0301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0797-FE95-4810-9A06-1AE4BA61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90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319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CRIME RATE ANALYSIS USING BIG DATA ANALYTICS</vt:lpstr>
      <vt:lpstr>ABSTRACT</vt:lpstr>
      <vt:lpstr>USE CASES</vt:lpstr>
      <vt:lpstr>ARCHITECTURE AND TECHNOLOGY USED</vt:lpstr>
      <vt:lpstr>PowerPoint Presentation</vt:lpstr>
      <vt:lpstr>RESULTS</vt:lpstr>
      <vt:lpstr>CONCLUSION AND 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RATE ANALYSIS USING BIG DATA ANALYTICS</dc:title>
  <dc:creator>Aishwarya TK</dc:creator>
  <cp:lastModifiedBy>Aishwarya TK</cp:lastModifiedBy>
  <cp:revision>3</cp:revision>
  <dcterms:created xsi:type="dcterms:W3CDTF">2019-04-26T14:42:47Z</dcterms:created>
  <dcterms:modified xsi:type="dcterms:W3CDTF">2019-04-27T08:11:36Z</dcterms:modified>
</cp:coreProperties>
</file>