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iallmccarthy/2016/11/25/the-u-s-cities-where-the-largest-homeless-pop-infographic/#1dc344c24dde" TargetMode="External"/><Relationship Id="rId2" Type="http://schemas.openxmlformats.org/officeDocument/2006/relationships/hyperlink" Target="https://www.nlchp.org/documents/Homeless_Stats_Fact_She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st.madison.com/wsj/news/special/homeless/introducing-the-series-a-challenge-to-move-beyond-stereotypes-and/article_372866d7-3bb9-5690-87e2-1c98b8f58995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620E-D041-4EF0-ABD8-807216C04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Helping the Homeless with </a:t>
            </a:r>
            <a:r>
              <a:rPr lang="en-US" dirty="0" err="1"/>
              <a:t>Qiosk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971DF-906E-411B-9ADB-AAE9CAE98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By Hailey Hultquist, </a:t>
            </a:r>
            <a:r>
              <a:rPr lang="en-US" dirty="0" err="1"/>
              <a:t>Takondwa</a:t>
            </a:r>
            <a:r>
              <a:rPr lang="en-US" dirty="0"/>
              <a:t> </a:t>
            </a:r>
            <a:r>
              <a:rPr lang="en-US" dirty="0" err="1"/>
              <a:t>Kakusa</a:t>
            </a:r>
            <a:r>
              <a:rPr lang="en-US" dirty="0"/>
              <a:t>, James Shao, and Cameron West</a:t>
            </a:r>
          </a:p>
        </p:txBody>
      </p:sp>
    </p:spTree>
    <p:extLst>
      <p:ext uri="{BB962C8B-B14F-4D97-AF65-F5344CB8AC3E}">
        <p14:creationId xmlns:p14="http://schemas.microsoft.com/office/powerpoint/2010/main" val="81367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2" name="Group 15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5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6" name="Group 16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16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0" name="Rectangle 1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9" name="Picture 14" descr="Image result for homeless madison wi winter">
            <a:extLst>
              <a:ext uri="{FF2B5EF4-FFF2-40B4-BE49-F238E27FC236}">
                <a16:creationId xmlns:a16="http://schemas.microsoft.com/office/drawing/2014/main" id="{1517205D-8200-4F0D-BDFC-410106A8C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8" r="22217" b="-2"/>
          <a:stretch/>
        </p:blipFill>
        <p:spPr bwMode="auto">
          <a:xfrm>
            <a:off x="-1555" y="1731"/>
            <a:ext cx="46710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'Time goes slow when you're homeless': 24 hours in the life of a street person">
            <a:extLst>
              <a:ext uri="{FF2B5EF4-FFF2-40B4-BE49-F238E27FC236}">
                <a16:creationId xmlns:a16="http://schemas.microsoft.com/office/drawing/2014/main" id="{CD5009B6-C831-4B67-850A-0692F09F50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339009" cy="233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44611-A4F9-4DB7-963F-DECC1503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100" dirty="0"/>
              <a:t>Statistics on the Homeless Population.</a:t>
            </a:r>
          </a:p>
        </p:txBody>
      </p:sp>
      <p:sp>
        <p:nvSpPr>
          <p:cNvPr id="1041" name="Content Placeholder 1040"/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/>
              <a:t>In 2016, there were 550,000 Americans that were homeless</a:t>
            </a:r>
          </a:p>
          <a:p>
            <a:r>
              <a:rPr lang="en-US" dirty="0"/>
              <a:t>Los Angeles and San Diego have the 2</a:t>
            </a:r>
            <a:r>
              <a:rPr lang="en-US" baseline="30000" dirty="0"/>
              <a:t>nd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highest homeless populations in the nation. </a:t>
            </a:r>
          </a:p>
          <a:p>
            <a:r>
              <a:rPr lang="en-US" dirty="0"/>
              <a:t>California accounts for 28% of all homeless population</a:t>
            </a:r>
          </a:p>
          <a:p>
            <a:r>
              <a:rPr lang="en-US" dirty="0"/>
              <a:t>Homeless is caused by the lack of funds and a severe lack of affordable housing</a:t>
            </a:r>
          </a:p>
        </p:txBody>
      </p:sp>
    </p:spTree>
    <p:extLst>
      <p:ext uri="{BB962C8B-B14F-4D97-AF65-F5344CB8AC3E}">
        <p14:creationId xmlns:p14="http://schemas.microsoft.com/office/powerpoint/2010/main" val="51631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660E-1F0B-4F3C-9177-C0888545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Aim To Do.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7FD7-CE33-47BA-BD36-3EFBA9D6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to:</a:t>
            </a:r>
          </a:p>
          <a:p>
            <a:pPr lvl="1"/>
            <a:r>
              <a:rPr lang="en-US" dirty="0"/>
              <a:t>Provide easy access to technology in locations where use of technology is limited or discouraged.</a:t>
            </a:r>
          </a:p>
          <a:p>
            <a:pPr lvl="1"/>
            <a:r>
              <a:rPr lang="en-US" dirty="0"/>
              <a:t>Provide a service to be able to easily put the homeless and underserved into contact with employers needing low-skilled labor.</a:t>
            </a:r>
          </a:p>
          <a:p>
            <a:pPr lvl="1"/>
            <a:r>
              <a:rPr lang="en-US" dirty="0"/>
              <a:t>Provide a service to be able to help the individual save to be able to afford adequate housing.</a:t>
            </a:r>
          </a:p>
          <a:p>
            <a:pPr lvl="1"/>
            <a:r>
              <a:rPr lang="en-US" dirty="0"/>
              <a:t>Create an easy-to-use interface with large buttons and text-to-speech functionality with support for multiple languages for the illiterate and non-English speakers</a:t>
            </a:r>
          </a:p>
        </p:txBody>
      </p:sp>
    </p:spTree>
    <p:extLst>
      <p:ext uri="{BB962C8B-B14F-4D97-AF65-F5344CB8AC3E}">
        <p14:creationId xmlns:p14="http://schemas.microsoft.com/office/powerpoint/2010/main" val="37839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DEE8-E8D3-4300-953F-F250AD77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9A05-2B91-419B-B3C7-044F2C8E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https://www.nlchp.org/documents/Homeless_Stats_Fact_Sheet</a:t>
            </a:r>
            <a:endParaRPr lang="en-US" dirty="0"/>
          </a:p>
          <a:p>
            <a:r>
              <a:rPr lang="en-US" dirty="0">
                <a:hlinkClick r:id="rId3"/>
              </a:rPr>
              <a:t>https://www.forbes.com/sites/niallmccarthy/2016/11/25/the-u-s-cities-where-the-largest-homeless-pop-infographic/#1dc344c24dde</a:t>
            </a:r>
            <a:endParaRPr lang="en-US" dirty="0"/>
          </a:p>
          <a:p>
            <a:r>
              <a:rPr lang="en-US" dirty="0">
                <a:hlinkClick r:id="rId4"/>
              </a:rPr>
              <a:t>http://host.madison.com/wsj/news/special/homeless/introducing-the-series-a-challenge-to-move-beyond-stereotypes-and/article_372866d7-3bb9-5690-87e2-1c98b8f58995.html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539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</TotalTime>
  <Words>222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Helping the Homeless with Qiosk</vt:lpstr>
      <vt:lpstr>Statistics on the Homeless Population.</vt:lpstr>
      <vt:lpstr>What We Aim To Do.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QCare Qiosk</dc:title>
  <dc:creator>Cameron West</dc:creator>
  <cp:lastModifiedBy>Cameron West</cp:lastModifiedBy>
  <cp:revision>8</cp:revision>
  <dcterms:created xsi:type="dcterms:W3CDTF">2017-07-08T14:25:59Z</dcterms:created>
  <dcterms:modified xsi:type="dcterms:W3CDTF">2017-07-08T20:28:44Z</dcterms:modified>
</cp:coreProperties>
</file>