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9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7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304D-B32C-4547-9106-8569A22C0004}" type="datetimeFigureOut">
              <a:rPr lang="en-US" smtClean="0"/>
              <a:t>5/18/14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54245-95F7-7140-AE1E-970D0280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2701" y="1253657"/>
            <a:ext cx="5628915" cy="4833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3348393" y="3500968"/>
            <a:ext cx="428851" cy="16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21551" y="1715531"/>
            <a:ext cx="428851" cy="16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21551" y="4111316"/>
            <a:ext cx="428851" cy="17610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3348393" y="2309385"/>
            <a:ext cx="428851" cy="16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46138" y="1715531"/>
            <a:ext cx="428851" cy="28042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4539991" y="1088688"/>
            <a:ext cx="428851" cy="16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50339" y="1715531"/>
            <a:ext cx="428851" cy="16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5760686" y="2309385"/>
            <a:ext cx="428851" cy="16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71034" y="2903238"/>
            <a:ext cx="428851" cy="2791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6964887" y="4672180"/>
            <a:ext cx="428851" cy="16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5760685" y="3484474"/>
            <a:ext cx="428851" cy="16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17351" y="4078327"/>
            <a:ext cx="428851" cy="16165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35977" y="1896981"/>
            <a:ext cx="0" cy="123716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35977" y="3134143"/>
            <a:ext cx="122057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56551" y="1896981"/>
            <a:ext cx="0" cy="240834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35977" y="4305323"/>
            <a:ext cx="122057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35977" y="4305323"/>
            <a:ext cx="3952" cy="138956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77059" y="4903132"/>
            <a:ext cx="725801" cy="725801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156551" y="1896981"/>
            <a:ext cx="1237069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93620" y="1896981"/>
            <a:ext cx="0" cy="123716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393620" y="3134143"/>
            <a:ext cx="1204080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97700" y="3134143"/>
            <a:ext cx="0" cy="234236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7645" y="4305323"/>
            <a:ext cx="1270056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27645" y="4305323"/>
            <a:ext cx="0" cy="117118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97701" y="5476503"/>
            <a:ext cx="1204079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diamond" w="lg" len="lg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088402" y="3942422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14203" y="2969189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220336" y="2775217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577059" y="2049416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71098" y="1534080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014225" y="2177437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46202" y="2771242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234799" y="3694990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65620" y="3942422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964744" y="4420791"/>
            <a:ext cx="725801" cy="72580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99885" y="5113602"/>
            <a:ext cx="725801" cy="725801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7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Julien</dc:creator>
  <cp:lastModifiedBy>Christine Julien</cp:lastModifiedBy>
  <cp:revision>2</cp:revision>
  <dcterms:created xsi:type="dcterms:W3CDTF">2014-05-18T12:00:09Z</dcterms:created>
  <dcterms:modified xsi:type="dcterms:W3CDTF">2014-05-18T12:14:50Z</dcterms:modified>
</cp:coreProperties>
</file>