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2" r:id="rId6"/>
    <p:sldId id="265" r:id="rId7"/>
    <p:sldId id="263" r:id="rId8"/>
    <p:sldId id="259" r:id="rId9"/>
    <p:sldId id="260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9" autoAdjust="0"/>
    <p:restoredTop sz="94660"/>
  </p:normalViewPr>
  <p:slideViewPr>
    <p:cSldViewPr>
      <p:cViewPr varScale="1">
        <p:scale>
          <a:sx n="84" d="100"/>
          <a:sy n="84" d="100"/>
        </p:scale>
        <p:origin x="-138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D4E7-CE0E-4EBD-96B7-D8CDDBF17088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46E6-6D1A-4DB5-94BE-03CA9E2A39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6E6-6D1A-4DB5-94BE-03CA9E2A394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BA590C4-FD0C-4888-B3FF-44EF1D9526B7}" type="datetimeFigureOut">
              <a:rPr lang="en-US" smtClean="0"/>
              <a:pPr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D0D4B15-1984-4CD1-A578-BDC1AABD74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Simulation</a:t>
            </a:r>
            <a:endParaRPr lang="en-US" dirty="0">
              <a:solidFill>
                <a:srgbClr val="CC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Leftheris</a:t>
            </a:r>
            <a:r>
              <a:rPr lang="en-US" dirty="0" smtClean="0"/>
              <a:t> </a:t>
            </a:r>
            <a:r>
              <a:rPr lang="en-US" dirty="0" err="1" smtClean="0"/>
              <a:t>Kaleas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Learned…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Level Sets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Algorithms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Marching Cubes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Fast Marching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Water Simulation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Marker Particles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Conclusions</a:t>
            </a:r>
          </a:p>
          <a:p>
            <a:pPr lvl="1"/>
            <a:r>
              <a:rPr lang="en-US" dirty="0" smtClean="0"/>
              <a:t>Level Sets are really hard to get right.</a:t>
            </a:r>
          </a:p>
          <a:p>
            <a:pPr lvl="2"/>
            <a:r>
              <a:rPr lang="en-US" dirty="0" smtClean="0"/>
              <a:t>Dissipate Easily</a:t>
            </a:r>
          </a:p>
          <a:p>
            <a:pPr lvl="2"/>
            <a:r>
              <a:rPr lang="en-US" dirty="0" smtClean="0"/>
              <a:t>Extremely Difficult to Preserve </a:t>
            </a:r>
            <a:r>
              <a:rPr lang="en-US" dirty="0" smtClean="0"/>
              <a:t>Volume Through Operations.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for Next Week</a:t>
            </a:r>
          </a:p>
          <a:p>
            <a:pPr lvl="1"/>
            <a:r>
              <a:rPr lang="en-US" dirty="0" smtClean="0"/>
              <a:t>Plan to finish OBJ Exporter (Trivial)</a:t>
            </a:r>
          </a:p>
          <a:p>
            <a:pPr lvl="1"/>
            <a:r>
              <a:rPr lang="en-US" dirty="0" smtClean="0"/>
              <a:t>Nice Looking Maya Renders</a:t>
            </a:r>
          </a:p>
          <a:p>
            <a:pPr lvl="1"/>
            <a:r>
              <a:rPr lang="en-US" dirty="0" smtClean="0"/>
              <a:t>Fix Dissipation Problems in Level Set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7736" y="4226004"/>
            <a:ext cx="6272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52578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To realistically simulate water and render its surface.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Expand existing Fluid </a:t>
            </a:r>
            <a:r>
              <a:rPr lang="en-US" dirty="0" err="1" smtClean="0"/>
              <a:t>Sim</a:t>
            </a:r>
            <a:r>
              <a:rPr lang="en-US" dirty="0" smtClean="0"/>
              <a:t> Framework </a:t>
            </a:r>
          </a:p>
          <a:p>
            <a:pPr lvl="1">
              <a:buNone/>
            </a:pPr>
            <a:r>
              <a:rPr lang="en-US" dirty="0" smtClean="0"/>
              <a:t>	Smoke            Water.</a:t>
            </a:r>
          </a:p>
          <a:p>
            <a:pPr lvl="1"/>
            <a:r>
              <a:rPr lang="en-US" dirty="0" smtClean="0"/>
              <a:t>Realistic Simulation of Water Surface</a:t>
            </a:r>
          </a:p>
          <a:p>
            <a:pPr lvl="2"/>
            <a:r>
              <a:rPr lang="en-US" dirty="0" smtClean="0"/>
              <a:t>Level Sets</a:t>
            </a:r>
          </a:p>
          <a:p>
            <a:pPr lvl="3"/>
            <a:r>
              <a:rPr lang="en-US" dirty="0" smtClean="0"/>
              <a:t>Surface Tracking</a:t>
            </a:r>
          </a:p>
          <a:p>
            <a:pPr lvl="2"/>
            <a:r>
              <a:rPr lang="en-US" dirty="0" smtClean="0"/>
              <a:t>Marching Cubes</a:t>
            </a:r>
          </a:p>
          <a:p>
            <a:pPr lvl="3"/>
            <a:r>
              <a:rPr lang="en-US" dirty="0" smtClean="0"/>
              <a:t>Mesh Extraction</a:t>
            </a:r>
          </a:p>
          <a:p>
            <a:pPr lvl="2"/>
            <a:r>
              <a:rPr lang="en-US" dirty="0" err="1" smtClean="0"/>
              <a:t>Dongsoo’s</a:t>
            </a:r>
            <a:r>
              <a:rPr lang="en-US" dirty="0" smtClean="0"/>
              <a:t> Maya </a:t>
            </a:r>
            <a:r>
              <a:rPr lang="en-US" dirty="0" err="1" smtClean="0"/>
              <a:t>Plugin</a:t>
            </a:r>
            <a:r>
              <a:rPr lang="en-US" dirty="0" smtClean="0"/>
              <a:t> (OBJ Import)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33600" y="3886200"/>
            <a:ext cx="461513" cy="228600"/>
          </a:xfrm>
          <a:prstGeom prst="rightArrow">
            <a:avLst>
              <a:gd name="adj1" fmla="val 44175"/>
              <a:gd name="adj2" fmla="val 61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Documents and Settings\Owner\Desktop\water_007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667000"/>
            <a:ext cx="3136900" cy="31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Simulation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9492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Strip unnecessary components</a:t>
            </a:r>
          </a:p>
          <a:p>
            <a:pPr lvl="1"/>
            <a:r>
              <a:rPr lang="en-US" dirty="0" smtClean="0"/>
              <a:t>Buoyancy, Density, Temperature, etc.</a:t>
            </a:r>
          </a:p>
          <a:p>
            <a:r>
              <a:rPr lang="en-US" dirty="0" smtClean="0"/>
              <a:t>Marker Particles</a:t>
            </a:r>
          </a:p>
          <a:p>
            <a:pPr lvl="1"/>
            <a:r>
              <a:rPr lang="en-US" dirty="0" smtClean="0"/>
              <a:t>For visualization and tracking fluid region.</a:t>
            </a:r>
          </a:p>
          <a:p>
            <a:pPr lvl="1"/>
            <a:r>
              <a:rPr lang="en-US" dirty="0" smtClean="0"/>
              <a:t>RK2 integration for advection and particle evolution.</a:t>
            </a:r>
          </a:p>
          <a:p>
            <a:endParaRPr lang="en-US" dirty="0" smtClean="0"/>
          </a:p>
        </p:txBody>
      </p:sp>
      <p:pic>
        <p:nvPicPr>
          <p:cNvPr id="2050" name="Picture 2" descr="C:\Documents and Settings\Owner\Desktop\markerParticl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5600" y="4495800"/>
            <a:ext cx="4673600" cy="1969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7761" y="4953000"/>
            <a:ext cx="383703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 Simulation Approach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9624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Fluid/Air/Solid Cell Types</a:t>
            </a:r>
          </a:p>
          <a:p>
            <a:pPr lvl="1"/>
            <a:r>
              <a:rPr lang="en-US" dirty="0" smtClean="0"/>
              <a:t>Differentiating between fluid/air/solid boundaries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Update projection to handle fluid, solid, </a:t>
            </a:r>
            <a:r>
              <a:rPr lang="en-US" i="1" dirty="0" smtClean="0"/>
              <a:t>and </a:t>
            </a:r>
            <a:r>
              <a:rPr lang="en-US" dirty="0" smtClean="0"/>
              <a:t>air cells.</a:t>
            </a:r>
          </a:p>
          <a:p>
            <a:endParaRPr lang="en-US" dirty="0"/>
          </a:p>
        </p:txBody>
      </p:sp>
      <p:pic>
        <p:nvPicPr>
          <p:cNvPr id="3074" name="Picture 2" descr="C:\Documents and Settings\Owner\Desktop\water_00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752600"/>
            <a:ext cx="3962401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410200" y="491626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Fluid Regions shown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US" dirty="0" smtClean="0"/>
              <a:t>Air Regions shown in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077200" cy="4625609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Initialization of Water Surface</a:t>
            </a:r>
          </a:p>
          <a:p>
            <a:pPr lvl="2"/>
            <a:r>
              <a:rPr lang="en-US" dirty="0" smtClean="0"/>
              <a:t>Nearest Marker Particle Distance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Level Set Advection</a:t>
            </a:r>
          </a:p>
          <a:p>
            <a:pPr lvl="2"/>
            <a:r>
              <a:rPr lang="en-US" dirty="0" smtClean="0"/>
              <a:t>Semi-</a:t>
            </a:r>
            <a:r>
              <a:rPr lang="en-US" dirty="0" err="1" smtClean="0"/>
              <a:t>Lagrangian</a:t>
            </a:r>
            <a:r>
              <a:rPr lang="en-US" dirty="0" smtClean="0"/>
              <a:t> Advection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Re-Initialization</a:t>
            </a:r>
          </a:p>
          <a:p>
            <a:pPr lvl="2"/>
            <a:r>
              <a:rPr lang="en-US" dirty="0" smtClean="0"/>
              <a:t>Once </a:t>
            </a:r>
            <a:r>
              <a:rPr lang="en-US" dirty="0" err="1" smtClean="0"/>
              <a:t>Advected</a:t>
            </a:r>
            <a:r>
              <a:rPr lang="en-US" dirty="0" smtClean="0"/>
              <a:t>, Level Set will not be Signed Distance</a:t>
            </a:r>
          </a:p>
          <a:p>
            <a:pPr lvl="2"/>
            <a:r>
              <a:rPr lang="en-US" dirty="0" smtClean="0"/>
              <a:t>Fast Marching to Correct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810000"/>
            <a:ext cx="2286000" cy="134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057400"/>
            <a:ext cx="3216853" cy="5109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3733800"/>
            <a:ext cx="2438400" cy="133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3048000"/>
            <a:ext cx="2057400" cy="63592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3352800"/>
          <a:ext cx="5562603" cy="312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067"/>
                <a:gridCol w="618067"/>
                <a:gridCol w="618067"/>
                <a:gridCol w="618067"/>
                <a:gridCol w="618067"/>
                <a:gridCol w="618067"/>
                <a:gridCol w="618067"/>
                <a:gridCol w="618067"/>
                <a:gridCol w="618067"/>
              </a:tblGrid>
              <a:tr h="4410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1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Extrapolation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42520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Level Sets to find Closest Surface Point</a:t>
            </a:r>
          </a:p>
          <a:p>
            <a:pPr lvl="1"/>
            <a:r>
              <a:rPr lang="en-US" dirty="0" smtClean="0"/>
              <a:t>Use Point to Extrapolate Surface Velocity into Surrounding Air Region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2857502" y="4381500"/>
            <a:ext cx="685799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114801" y="3886201"/>
            <a:ext cx="6095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451794" y="3844606"/>
            <a:ext cx="533400" cy="6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152900" y="56007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1"/>
          </p:cNvCxnSpPr>
          <p:nvPr/>
        </p:nvCxnSpPr>
        <p:spPr>
          <a:xfrm flipH="1">
            <a:off x="1981200" y="5383356"/>
            <a:ext cx="899303" cy="26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5486400" y="51815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743200" y="4114800"/>
            <a:ext cx="3299573" cy="1645641"/>
          </a:xfrm>
          <a:custGeom>
            <a:avLst/>
            <a:gdLst>
              <a:gd name="connsiteX0" fmla="*/ 967740 w 4942332"/>
              <a:gd name="connsiteY0" fmla="*/ 2109216 h 3006852"/>
              <a:gd name="connsiteX1" fmla="*/ 1744980 w 4942332"/>
              <a:gd name="connsiteY1" fmla="*/ 838200 h 3006852"/>
              <a:gd name="connsiteX2" fmla="*/ 3198876 w 4942332"/>
              <a:gd name="connsiteY2" fmla="*/ 911352 h 3006852"/>
              <a:gd name="connsiteX3" fmla="*/ 3518916 w 4942332"/>
              <a:gd name="connsiteY3" fmla="*/ 33528 h 3006852"/>
              <a:gd name="connsiteX4" fmla="*/ 4780788 w 4942332"/>
              <a:gd name="connsiteY4" fmla="*/ 710184 h 3006852"/>
              <a:gd name="connsiteX5" fmla="*/ 4488180 w 4942332"/>
              <a:gd name="connsiteY5" fmla="*/ 1761744 h 3006852"/>
              <a:gd name="connsiteX6" fmla="*/ 3290316 w 4942332"/>
              <a:gd name="connsiteY6" fmla="*/ 1386840 h 3006852"/>
              <a:gd name="connsiteX7" fmla="*/ 2595372 w 4942332"/>
              <a:gd name="connsiteY7" fmla="*/ 2292096 h 3006852"/>
              <a:gd name="connsiteX8" fmla="*/ 2037588 w 4942332"/>
              <a:gd name="connsiteY8" fmla="*/ 2447544 h 3006852"/>
              <a:gd name="connsiteX9" fmla="*/ 1708404 w 4942332"/>
              <a:gd name="connsiteY9" fmla="*/ 1926336 h 3006852"/>
              <a:gd name="connsiteX10" fmla="*/ 858012 w 4942332"/>
              <a:gd name="connsiteY10" fmla="*/ 2923032 h 3006852"/>
              <a:gd name="connsiteX11" fmla="*/ 35052 w 4942332"/>
              <a:gd name="connsiteY11" fmla="*/ 2429256 h 3006852"/>
              <a:gd name="connsiteX12" fmla="*/ 647700 w 4942332"/>
              <a:gd name="connsiteY12" fmla="*/ 2292096 h 3006852"/>
              <a:gd name="connsiteX13" fmla="*/ 858012 w 4942332"/>
              <a:gd name="connsiteY13" fmla="*/ 1935480 h 3006852"/>
              <a:gd name="connsiteX14" fmla="*/ 967740 w 4942332"/>
              <a:gd name="connsiteY14" fmla="*/ 2109216 h 3006852"/>
              <a:gd name="connsiteX0" fmla="*/ 1272540 w 4942332"/>
              <a:gd name="connsiteY0" fmla="*/ 1423416 h 3006852"/>
              <a:gd name="connsiteX1" fmla="*/ 1744980 w 4942332"/>
              <a:gd name="connsiteY1" fmla="*/ 838200 h 3006852"/>
              <a:gd name="connsiteX2" fmla="*/ 3198876 w 4942332"/>
              <a:gd name="connsiteY2" fmla="*/ 911352 h 3006852"/>
              <a:gd name="connsiteX3" fmla="*/ 3518916 w 4942332"/>
              <a:gd name="connsiteY3" fmla="*/ 33528 h 3006852"/>
              <a:gd name="connsiteX4" fmla="*/ 4780788 w 4942332"/>
              <a:gd name="connsiteY4" fmla="*/ 710184 h 3006852"/>
              <a:gd name="connsiteX5" fmla="*/ 4488180 w 4942332"/>
              <a:gd name="connsiteY5" fmla="*/ 1761744 h 3006852"/>
              <a:gd name="connsiteX6" fmla="*/ 3290316 w 4942332"/>
              <a:gd name="connsiteY6" fmla="*/ 1386840 h 3006852"/>
              <a:gd name="connsiteX7" fmla="*/ 2595372 w 4942332"/>
              <a:gd name="connsiteY7" fmla="*/ 2292096 h 3006852"/>
              <a:gd name="connsiteX8" fmla="*/ 2037588 w 4942332"/>
              <a:gd name="connsiteY8" fmla="*/ 2447544 h 3006852"/>
              <a:gd name="connsiteX9" fmla="*/ 1708404 w 4942332"/>
              <a:gd name="connsiteY9" fmla="*/ 1926336 h 3006852"/>
              <a:gd name="connsiteX10" fmla="*/ 858012 w 4942332"/>
              <a:gd name="connsiteY10" fmla="*/ 2923032 h 3006852"/>
              <a:gd name="connsiteX11" fmla="*/ 35052 w 4942332"/>
              <a:gd name="connsiteY11" fmla="*/ 2429256 h 3006852"/>
              <a:gd name="connsiteX12" fmla="*/ 647700 w 4942332"/>
              <a:gd name="connsiteY12" fmla="*/ 2292096 h 3006852"/>
              <a:gd name="connsiteX13" fmla="*/ 858012 w 4942332"/>
              <a:gd name="connsiteY13" fmla="*/ 1935480 h 3006852"/>
              <a:gd name="connsiteX14" fmla="*/ 1272540 w 4942332"/>
              <a:gd name="connsiteY14" fmla="*/ 1423416 h 3006852"/>
              <a:gd name="connsiteX0" fmla="*/ 1272540 w 4942332"/>
              <a:gd name="connsiteY0" fmla="*/ 1423416 h 3006852"/>
              <a:gd name="connsiteX1" fmla="*/ 1744980 w 4942332"/>
              <a:gd name="connsiteY1" fmla="*/ 838200 h 3006852"/>
              <a:gd name="connsiteX2" fmla="*/ 3198876 w 4942332"/>
              <a:gd name="connsiteY2" fmla="*/ 911352 h 3006852"/>
              <a:gd name="connsiteX3" fmla="*/ 3518916 w 4942332"/>
              <a:gd name="connsiteY3" fmla="*/ 33528 h 3006852"/>
              <a:gd name="connsiteX4" fmla="*/ 4780788 w 4942332"/>
              <a:gd name="connsiteY4" fmla="*/ 710184 h 3006852"/>
              <a:gd name="connsiteX5" fmla="*/ 4488180 w 4942332"/>
              <a:gd name="connsiteY5" fmla="*/ 1761744 h 3006852"/>
              <a:gd name="connsiteX6" fmla="*/ 3290316 w 4942332"/>
              <a:gd name="connsiteY6" fmla="*/ 1386840 h 3006852"/>
              <a:gd name="connsiteX7" fmla="*/ 2595372 w 4942332"/>
              <a:gd name="connsiteY7" fmla="*/ 2292096 h 3006852"/>
              <a:gd name="connsiteX8" fmla="*/ 2037588 w 4942332"/>
              <a:gd name="connsiteY8" fmla="*/ 2447544 h 3006852"/>
              <a:gd name="connsiteX9" fmla="*/ 1708404 w 4942332"/>
              <a:gd name="connsiteY9" fmla="*/ 1926336 h 3006852"/>
              <a:gd name="connsiteX10" fmla="*/ 858012 w 4942332"/>
              <a:gd name="connsiteY10" fmla="*/ 2923032 h 3006852"/>
              <a:gd name="connsiteX11" fmla="*/ 35052 w 4942332"/>
              <a:gd name="connsiteY11" fmla="*/ 2429256 h 3006852"/>
              <a:gd name="connsiteX12" fmla="*/ 647700 w 4942332"/>
              <a:gd name="connsiteY12" fmla="*/ 2292096 h 3006852"/>
              <a:gd name="connsiteX13" fmla="*/ 858012 w 4942332"/>
              <a:gd name="connsiteY13" fmla="*/ 1935480 h 3006852"/>
              <a:gd name="connsiteX14" fmla="*/ 1272540 w 4942332"/>
              <a:gd name="connsiteY14" fmla="*/ 1423416 h 3006852"/>
              <a:gd name="connsiteX0" fmla="*/ 1447800 w 5117592"/>
              <a:gd name="connsiteY0" fmla="*/ 1423416 h 3006852"/>
              <a:gd name="connsiteX1" fmla="*/ 1920240 w 5117592"/>
              <a:gd name="connsiteY1" fmla="*/ 838200 h 3006852"/>
              <a:gd name="connsiteX2" fmla="*/ 3374136 w 5117592"/>
              <a:gd name="connsiteY2" fmla="*/ 911352 h 3006852"/>
              <a:gd name="connsiteX3" fmla="*/ 3694176 w 5117592"/>
              <a:gd name="connsiteY3" fmla="*/ 33528 h 3006852"/>
              <a:gd name="connsiteX4" fmla="*/ 4956048 w 5117592"/>
              <a:gd name="connsiteY4" fmla="*/ 710184 h 3006852"/>
              <a:gd name="connsiteX5" fmla="*/ 4663440 w 5117592"/>
              <a:gd name="connsiteY5" fmla="*/ 1761744 h 3006852"/>
              <a:gd name="connsiteX6" fmla="*/ 3465576 w 5117592"/>
              <a:gd name="connsiteY6" fmla="*/ 1386840 h 3006852"/>
              <a:gd name="connsiteX7" fmla="*/ 2770632 w 5117592"/>
              <a:gd name="connsiteY7" fmla="*/ 2292096 h 3006852"/>
              <a:gd name="connsiteX8" fmla="*/ 2212848 w 5117592"/>
              <a:gd name="connsiteY8" fmla="*/ 2447544 h 3006852"/>
              <a:gd name="connsiteX9" fmla="*/ 1883664 w 5117592"/>
              <a:gd name="connsiteY9" fmla="*/ 1926336 h 3006852"/>
              <a:gd name="connsiteX10" fmla="*/ 1033272 w 5117592"/>
              <a:gd name="connsiteY10" fmla="*/ 2923032 h 3006852"/>
              <a:gd name="connsiteX11" fmla="*/ 210312 w 5117592"/>
              <a:gd name="connsiteY11" fmla="*/ 2429256 h 3006852"/>
              <a:gd name="connsiteX12" fmla="*/ 137160 w 5117592"/>
              <a:gd name="connsiteY12" fmla="*/ 1225296 h 3006852"/>
              <a:gd name="connsiteX13" fmla="*/ 1033272 w 5117592"/>
              <a:gd name="connsiteY13" fmla="*/ 1935480 h 3006852"/>
              <a:gd name="connsiteX14" fmla="*/ 1447800 w 5117592"/>
              <a:gd name="connsiteY14" fmla="*/ 1423416 h 3006852"/>
              <a:gd name="connsiteX0" fmla="*/ 1447800 w 5117592"/>
              <a:gd name="connsiteY0" fmla="*/ 1423416 h 3006852"/>
              <a:gd name="connsiteX1" fmla="*/ 1920240 w 5117592"/>
              <a:gd name="connsiteY1" fmla="*/ 838200 h 3006852"/>
              <a:gd name="connsiteX2" fmla="*/ 3374136 w 5117592"/>
              <a:gd name="connsiteY2" fmla="*/ 911352 h 3006852"/>
              <a:gd name="connsiteX3" fmla="*/ 3694176 w 5117592"/>
              <a:gd name="connsiteY3" fmla="*/ 33528 h 3006852"/>
              <a:gd name="connsiteX4" fmla="*/ 4956048 w 5117592"/>
              <a:gd name="connsiteY4" fmla="*/ 710184 h 3006852"/>
              <a:gd name="connsiteX5" fmla="*/ 4663440 w 5117592"/>
              <a:gd name="connsiteY5" fmla="*/ 1761744 h 3006852"/>
              <a:gd name="connsiteX6" fmla="*/ 3465576 w 5117592"/>
              <a:gd name="connsiteY6" fmla="*/ 1386840 h 3006852"/>
              <a:gd name="connsiteX7" fmla="*/ 2770632 w 5117592"/>
              <a:gd name="connsiteY7" fmla="*/ 2292096 h 3006852"/>
              <a:gd name="connsiteX8" fmla="*/ 2212848 w 5117592"/>
              <a:gd name="connsiteY8" fmla="*/ 2447544 h 3006852"/>
              <a:gd name="connsiteX9" fmla="*/ 1883664 w 5117592"/>
              <a:gd name="connsiteY9" fmla="*/ 1926336 h 3006852"/>
              <a:gd name="connsiteX10" fmla="*/ 1033272 w 5117592"/>
              <a:gd name="connsiteY10" fmla="*/ 2923032 h 3006852"/>
              <a:gd name="connsiteX11" fmla="*/ 210312 w 5117592"/>
              <a:gd name="connsiteY11" fmla="*/ 2429256 h 3006852"/>
              <a:gd name="connsiteX12" fmla="*/ 137160 w 5117592"/>
              <a:gd name="connsiteY12" fmla="*/ 1225296 h 3006852"/>
              <a:gd name="connsiteX13" fmla="*/ 1033272 w 5117592"/>
              <a:gd name="connsiteY13" fmla="*/ 1402080 h 3006852"/>
              <a:gd name="connsiteX14" fmla="*/ 1447800 w 5117592"/>
              <a:gd name="connsiteY14" fmla="*/ 1423416 h 3006852"/>
              <a:gd name="connsiteX0" fmla="*/ 1295400 w 5117592"/>
              <a:gd name="connsiteY0" fmla="*/ 1194816 h 3006852"/>
              <a:gd name="connsiteX1" fmla="*/ 1920240 w 5117592"/>
              <a:gd name="connsiteY1" fmla="*/ 838200 h 3006852"/>
              <a:gd name="connsiteX2" fmla="*/ 3374136 w 5117592"/>
              <a:gd name="connsiteY2" fmla="*/ 911352 h 3006852"/>
              <a:gd name="connsiteX3" fmla="*/ 3694176 w 5117592"/>
              <a:gd name="connsiteY3" fmla="*/ 33528 h 3006852"/>
              <a:gd name="connsiteX4" fmla="*/ 4956048 w 5117592"/>
              <a:gd name="connsiteY4" fmla="*/ 710184 h 3006852"/>
              <a:gd name="connsiteX5" fmla="*/ 4663440 w 5117592"/>
              <a:gd name="connsiteY5" fmla="*/ 1761744 h 3006852"/>
              <a:gd name="connsiteX6" fmla="*/ 3465576 w 5117592"/>
              <a:gd name="connsiteY6" fmla="*/ 1386840 h 3006852"/>
              <a:gd name="connsiteX7" fmla="*/ 2770632 w 5117592"/>
              <a:gd name="connsiteY7" fmla="*/ 2292096 h 3006852"/>
              <a:gd name="connsiteX8" fmla="*/ 2212848 w 5117592"/>
              <a:gd name="connsiteY8" fmla="*/ 2447544 h 3006852"/>
              <a:gd name="connsiteX9" fmla="*/ 1883664 w 5117592"/>
              <a:gd name="connsiteY9" fmla="*/ 1926336 h 3006852"/>
              <a:gd name="connsiteX10" fmla="*/ 1033272 w 5117592"/>
              <a:gd name="connsiteY10" fmla="*/ 2923032 h 3006852"/>
              <a:gd name="connsiteX11" fmla="*/ 210312 w 5117592"/>
              <a:gd name="connsiteY11" fmla="*/ 2429256 h 3006852"/>
              <a:gd name="connsiteX12" fmla="*/ 137160 w 5117592"/>
              <a:gd name="connsiteY12" fmla="*/ 1225296 h 3006852"/>
              <a:gd name="connsiteX13" fmla="*/ 1033272 w 5117592"/>
              <a:gd name="connsiteY13" fmla="*/ 1402080 h 3006852"/>
              <a:gd name="connsiteX14" fmla="*/ 1295400 w 5117592"/>
              <a:gd name="connsiteY14" fmla="*/ 1194816 h 3006852"/>
              <a:gd name="connsiteX0" fmla="*/ 1295400 w 5117592"/>
              <a:gd name="connsiteY0" fmla="*/ 1194816 h 3006852"/>
              <a:gd name="connsiteX1" fmla="*/ 1920240 w 5117592"/>
              <a:gd name="connsiteY1" fmla="*/ 1143000 h 3006852"/>
              <a:gd name="connsiteX2" fmla="*/ 3374136 w 5117592"/>
              <a:gd name="connsiteY2" fmla="*/ 911352 h 3006852"/>
              <a:gd name="connsiteX3" fmla="*/ 3694176 w 5117592"/>
              <a:gd name="connsiteY3" fmla="*/ 33528 h 3006852"/>
              <a:gd name="connsiteX4" fmla="*/ 4956048 w 5117592"/>
              <a:gd name="connsiteY4" fmla="*/ 710184 h 3006852"/>
              <a:gd name="connsiteX5" fmla="*/ 4663440 w 5117592"/>
              <a:gd name="connsiteY5" fmla="*/ 1761744 h 3006852"/>
              <a:gd name="connsiteX6" fmla="*/ 3465576 w 5117592"/>
              <a:gd name="connsiteY6" fmla="*/ 1386840 h 3006852"/>
              <a:gd name="connsiteX7" fmla="*/ 2770632 w 5117592"/>
              <a:gd name="connsiteY7" fmla="*/ 2292096 h 3006852"/>
              <a:gd name="connsiteX8" fmla="*/ 2212848 w 5117592"/>
              <a:gd name="connsiteY8" fmla="*/ 2447544 h 3006852"/>
              <a:gd name="connsiteX9" fmla="*/ 1883664 w 5117592"/>
              <a:gd name="connsiteY9" fmla="*/ 1926336 h 3006852"/>
              <a:gd name="connsiteX10" fmla="*/ 1033272 w 5117592"/>
              <a:gd name="connsiteY10" fmla="*/ 2923032 h 3006852"/>
              <a:gd name="connsiteX11" fmla="*/ 210312 w 5117592"/>
              <a:gd name="connsiteY11" fmla="*/ 2429256 h 3006852"/>
              <a:gd name="connsiteX12" fmla="*/ 137160 w 5117592"/>
              <a:gd name="connsiteY12" fmla="*/ 1225296 h 3006852"/>
              <a:gd name="connsiteX13" fmla="*/ 1033272 w 5117592"/>
              <a:gd name="connsiteY13" fmla="*/ 1402080 h 3006852"/>
              <a:gd name="connsiteX14" fmla="*/ 1295400 w 5117592"/>
              <a:gd name="connsiteY14" fmla="*/ 1194816 h 3006852"/>
              <a:gd name="connsiteX0" fmla="*/ 1295400 w 5054092"/>
              <a:gd name="connsiteY0" fmla="*/ 683768 h 2495804"/>
              <a:gd name="connsiteX1" fmla="*/ 1920240 w 5054092"/>
              <a:gd name="connsiteY1" fmla="*/ 631952 h 2495804"/>
              <a:gd name="connsiteX2" fmla="*/ 3374136 w 5054092"/>
              <a:gd name="connsiteY2" fmla="*/ 400304 h 2495804"/>
              <a:gd name="connsiteX3" fmla="*/ 4075176 w 5054092"/>
              <a:gd name="connsiteY3" fmla="*/ 55880 h 2495804"/>
              <a:gd name="connsiteX4" fmla="*/ 4956048 w 5054092"/>
              <a:gd name="connsiteY4" fmla="*/ 199136 h 2495804"/>
              <a:gd name="connsiteX5" fmla="*/ 4663440 w 5054092"/>
              <a:gd name="connsiteY5" fmla="*/ 1250696 h 2495804"/>
              <a:gd name="connsiteX6" fmla="*/ 3465576 w 5054092"/>
              <a:gd name="connsiteY6" fmla="*/ 875792 h 2495804"/>
              <a:gd name="connsiteX7" fmla="*/ 2770632 w 5054092"/>
              <a:gd name="connsiteY7" fmla="*/ 1781048 h 2495804"/>
              <a:gd name="connsiteX8" fmla="*/ 2212848 w 5054092"/>
              <a:gd name="connsiteY8" fmla="*/ 1936496 h 2495804"/>
              <a:gd name="connsiteX9" fmla="*/ 1883664 w 5054092"/>
              <a:gd name="connsiteY9" fmla="*/ 1415288 h 2495804"/>
              <a:gd name="connsiteX10" fmla="*/ 1033272 w 5054092"/>
              <a:gd name="connsiteY10" fmla="*/ 2411984 h 2495804"/>
              <a:gd name="connsiteX11" fmla="*/ 210312 w 5054092"/>
              <a:gd name="connsiteY11" fmla="*/ 1918208 h 2495804"/>
              <a:gd name="connsiteX12" fmla="*/ 137160 w 5054092"/>
              <a:gd name="connsiteY12" fmla="*/ 714248 h 2495804"/>
              <a:gd name="connsiteX13" fmla="*/ 1033272 w 5054092"/>
              <a:gd name="connsiteY13" fmla="*/ 891032 h 2495804"/>
              <a:gd name="connsiteX14" fmla="*/ 1295400 w 5054092"/>
              <a:gd name="connsiteY14" fmla="*/ 683768 h 2495804"/>
              <a:gd name="connsiteX0" fmla="*/ 1295400 w 5054092"/>
              <a:gd name="connsiteY0" fmla="*/ 708660 h 2520696"/>
              <a:gd name="connsiteX1" fmla="*/ 2377440 w 5054092"/>
              <a:gd name="connsiteY1" fmla="*/ 47244 h 2520696"/>
              <a:gd name="connsiteX2" fmla="*/ 3374136 w 5054092"/>
              <a:gd name="connsiteY2" fmla="*/ 425196 h 2520696"/>
              <a:gd name="connsiteX3" fmla="*/ 4075176 w 5054092"/>
              <a:gd name="connsiteY3" fmla="*/ 80772 h 2520696"/>
              <a:gd name="connsiteX4" fmla="*/ 4956048 w 5054092"/>
              <a:gd name="connsiteY4" fmla="*/ 224028 h 2520696"/>
              <a:gd name="connsiteX5" fmla="*/ 4663440 w 5054092"/>
              <a:gd name="connsiteY5" fmla="*/ 1275588 h 2520696"/>
              <a:gd name="connsiteX6" fmla="*/ 3465576 w 5054092"/>
              <a:gd name="connsiteY6" fmla="*/ 900684 h 2520696"/>
              <a:gd name="connsiteX7" fmla="*/ 2770632 w 5054092"/>
              <a:gd name="connsiteY7" fmla="*/ 1805940 h 2520696"/>
              <a:gd name="connsiteX8" fmla="*/ 2212848 w 5054092"/>
              <a:gd name="connsiteY8" fmla="*/ 1961388 h 2520696"/>
              <a:gd name="connsiteX9" fmla="*/ 1883664 w 5054092"/>
              <a:gd name="connsiteY9" fmla="*/ 1440180 h 2520696"/>
              <a:gd name="connsiteX10" fmla="*/ 1033272 w 5054092"/>
              <a:gd name="connsiteY10" fmla="*/ 2436876 h 2520696"/>
              <a:gd name="connsiteX11" fmla="*/ 210312 w 5054092"/>
              <a:gd name="connsiteY11" fmla="*/ 1943100 h 2520696"/>
              <a:gd name="connsiteX12" fmla="*/ 137160 w 5054092"/>
              <a:gd name="connsiteY12" fmla="*/ 739140 h 2520696"/>
              <a:gd name="connsiteX13" fmla="*/ 1033272 w 5054092"/>
              <a:gd name="connsiteY13" fmla="*/ 915924 h 2520696"/>
              <a:gd name="connsiteX14" fmla="*/ 1295400 w 5054092"/>
              <a:gd name="connsiteY14" fmla="*/ 708660 h 2520696"/>
              <a:gd name="connsiteX0" fmla="*/ 1676400 w 5054092"/>
              <a:gd name="connsiteY0" fmla="*/ 708660 h 2520696"/>
              <a:gd name="connsiteX1" fmla="*/ 2377440 w 5054092"/>
              <a:gd name="connsiteY1" fmla="*/ 47244 h 2520696"/>
              <a:gd name="connsiteX2" fmla="*/ 3374136 w 5054092"/>
              <a:gd name="connsiteY2" fmla="*/ 425196 h 2520696"/>
              <a:gd name="connsiteX3" fmla="*/ 4075176 w 5054092"/>
              <a:gd name="connsiteY3" fmla="*/ 80772 h 2520696"/>
              <a:gd name="connsiteX4" fmla="*/ 4956048 w 5054092"/>
              <a:gd name="connsiteY4" fmla="*/ 224028 h 2520696"/>
              <a:gd name="connsiteX5" fmla="*/ 4663440 w 5054092"/>
              <a:gd name="connsiteY5" fmla="*/ 1275588 h 2520696"/>
              <a:gd name="connsiteX6" fmla="*/ 3465576 w 5054092"/>
              <a:gd name="connsiteY6" fmla="*/ 900684 h 2520696"/>
              <a:gd name="connsiteX7" fmla="*/ 2770632 w 5054092"/>
              <a:gd name="connsiteY7" fmla="*/ 1805940 h 2520696"/>
              <a:gd name="connsiteX8" fmla="*/ 2212848 w 5054092"/>
              <a:gd name="connsiteY8" fmla="*/ 1961388 h 2520696"/>
              <a:gd name="connsiteX9" fmla="*/ 1883664 w 5054092"/>
              <a:gd name="connsiteY9" fmla="*/ 1440180 h 2520696"/>
              <a:gd name="connsiteX10" fmla="*/ 1033272 w 5054092"/>
              <a:gd name="connsiteY10" fmla="*/ 2436876 h 2520696"/>
              <a:gd name="connsiteX11" fmla="*/ 210312 w 5054092"/>
              <a:gd name="connsiteY11" fmla="*/ 1943100 h 2520696"/>
              <a:gd name="connsiteX12" fmla="*/ 137160 w 5054092"/>
              <a:gd name="connsiteY12" fmla="*/ 739140 h 2520696"/>
              <a:gd name="connsiteX13" fmla="*/ 1033272 w 5054092"/>
              <a:gd name="connsiteY13" fmla="*/ 915924 h 2520696"/>
              <a:gd name="connsiteX14" fmla="*/ 1676400 w 5054092"/>
              <a:gd name="connsiteY14" fmla="*/ 708660 h 25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54092" h="2520696">
                <a:moveTo>
                  <a:pt x="1676400" y="708660"/>
                </a:moveTo>
                <a:cubicBezTo>
                  <a:pt x="1900428" y="563880"/>
                  <a:pt x="2094484" y="94488"/>
                  <a:pt x="2377440" y="47244"/>
                </a:cubicBezTo>
                <a:cubicBezTo>
                  <a:pt x="2660396" y="0"/>
                  <a:pt x="3091180" y="419608"/>
                  <a:pt x="3374136" y="425196"/>
                </a:cubicBezTo>
                <a:cubicBezTo>
                  <a:pt x="3657092" y="430784"/>
                  <a:pt x="3811524" y="114300"/>
                  <a:pt x="4075176" y="80772"/>
                </a:cubicBezTo>
                <a:cubicBezTo>
                  <a:pt x="4338828" y="47244"/>
                  <a:pt x="4858004" y="24892"/>
                  <a:pt x="4956048" y="224028"/>
                </a:cubicBezTo>
                <a:cubicBezTo>
                  <a:pt x="5054092" y="423164"/>
                  <a:pt x="4911852" y="1162812"/>
                  <a:pt x="4663440" y="1275588"/>
                </a:cubicBezTo>
                <a:cubicBezTo>
                  <a:pt x="4415028" y="1388364"/>
                  <a:pt x="3781044" y="812292"/>
                  <a:pt x="3465576" y="900684"/>
                </a:cubicBezTo>
                <a:cubicBezTo>
                  <a:pt x="3150108" y="989076"/>
                  <a:pt x="2979420" y="1629156"/>
                  <a:pt x="2770632" y="1805940"/>
                </a:cubicBezTo>
                <a:cubicBezTo>
                  <a:pt x="2561844" y="1982724"/>
                  <a:pt x="2360676" y="2022348"/>
                  <a:pt x="2212848" y="1961388"/>
                </a:cubicBezTo>
                <a:cubicBezTo>
                  <a:pt x="2065020" y="1900428"/>
                  <a:pt x="2080260" y="1360932"/>
                  <a:pt x="1883664" y="1440180"/>
                </a:cubicBezTo>
                <a:cubicBezTo>
                  <a:pt x="1687068" y="1519428"/>
                  <a:pt x="1312164" y="2353056"/>
                  <a:pt x="1033272" y="2436876"/>
                </a:cubicBezTo>
                <a:cubicBezTo>
                  <a:pt x="754380" y="2520696"/>
                  <a:pt x="359664" y="2226056"/>
                  <a:pt x="210312" y="1943100"/>
                </a:cubicBezTo>
                <a:cubicBezTo>
                  <a:pt x="60960" y="1660144"/>
                  <a:pt x="0" y="910336"/>
                  <a:pt x="137160" y="739140"/>
                </a:cubicBezTo>
                <a:cubicBezTo>
                  <a:pt x="274320" y="567944"/>
                  <a:pt x="776732" y="921004"/>
                  <a:pt x="1033272" y="915924"/>
                </a:cubicBezTo>
                <a:cubicBezTo>
                  <a:pt x="1289812" y="910844"/>
                  <a:pt x="1452372" y="853440"/>
                  <a:pt x="1676400" y="70866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Built on Project 2 Framework</a:t>
            </a:r>
          </a:p>
          <a:p>
            <a:pPr lvl="1"/>
            <a:r>
              <a:rPr lang="en-US" dirty="0" smtClean="0"/>
              <a:t>Referencing and Modifying:</a:t>
            </a:r>
          </a:p>
          <a:p>
            <a:pPr lvl="2"/>
            <a:r>
              <a:rPr lang="en-US" dirty="0" smtClean="0"/>
              <a:t>Particle Level Set Library - </a:t>
            </a:r>
            <a:r>
              <a:rPr lang="en-US" dirty="0" err="1" smtClean="0"/>
              <a:t>Emud</a:t>
            </a:r>
            <a:r>
              <a:rPr lang="en-US" dirty="0" smtClean="0"/>
              <a:t> </a:t>
            </a:r>
            <a:r>
              <a:rPr lang="en-US" dirty="0" err="1" smtClean="0"/>
              <a:t>Mokhberi</a:t>
            </a:r>
            <a:endParaRPr lang="en-US" dirty="0" smtClean="0"/>
          </a:p>
          <a:p>
            <a:pPr lvl="3"/>
            <a:r>
              <a:rPr lang="en-US" dirty="0" smtClean="0"/>
              <a:t>Fast Marching Method</a:t>
            </a:r>
          </a:p>
          <a:p>
            <a:pPr lvl="3"/>
            <a:r>
              <a:rPr lang="en-US" dirty="0" smtClean="0"/>
              <a:t>Marching Cubes (for Rendering Preview and OBJ Export)</a:t>
            </a:r>
          </a:p>
          <a:p>
            <a:pPr lvl="1"/>
            <a:r>
              <a:rPr lang="en-US" dirty="0" err="1" smtClean="0"/>
              <a:t>Dongsoo’s</a:t>
            </a:r>
            <a:r>
              <a:rPr lang="en-US" dirty="0" smtClean="0"/>
              <a:t> </a:t>
            </a:r>
            <a:r>
              <a:rPr lang="en-US" dirty="0" err="1" smtClean="0"/>
              <a:t>AnimOBJ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 and Maya 2008 for Final Results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25609"/>
          </a:xfrm>
        </p:spPr>
        <p:txBody>
          <a:bodyPr>
            <a:normAutofit fontScale="85000" lnSpcReduction="20000"/>
          </a:bodyPr>
          <a:lstStyle/>
          <a:p>
            <a:pPr lvl="3"/>
            <a:endParaRPr lang="en-US" dirty="0" smtClean="0"/>
          </a:p>
          <a:p>
            <a:r>
              <a:rPr lang="en-US" dirty="0" smtClean="0"/>
              <a:t>Implementing</a:t>
            </a:r>
          </a:p>
          <a:p>
            <a:pPr lvl="1"/>
            <a:r>
              <a:rPr lang="en-US" dirty="0" smtClean="0"/>
              <a:t>Water Simulation Extension</a:t>
            </a:r>
          </a:p>
          <a:p>
            <a:pPr lvl="2"/>
            <a:r>
              <a:rPr lang="en-US" dirty="0" smtClean="0"/>
              <a:t>Marker Particles, Projection, External Forces, Velocity Extrapolation etc.</a:t>
            </a:r>
          </a:p>
          <a:p>
            <a:pPr lvl="1"/>
            <a:r>
              <a:rPr lang="en-US" dirty="0" smtClean="0"/>
              <a:t>Level Sets</a:t>
            </a:r>
          </a:p>
          <a:p>
            <a:pPr lvl="2"/>
            <a:r>
              <a:rPr lang="en-US" dirty="0" smtClean="0"/>
              <a:t>Data Structure, Initialization, Advection, Integration and Modification with Marching Cube/Fast March Library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Implementation Papers</a:t>
            </a:r>
          </a:p>
          <a:p>
            <a:pPr lvl="2"/>
            <a:r>
              <a:rPr lang="en-US" dirty="0" smtClean="0"/>
              <a:t>Robert </a:t>
            </a:r>
            <a:r>
              <a:rPr lang="en-US" dirty="0" err="1" smtClean="0"/>
              <a:t>Bridson</a:t>
            </a:r>
            <a:r>
              <a:rPr lang="en-US" dirty="0" smtClean="0"/>
              <a:t> and Matthias Muller-Fischer. 2007. Fluid simulation: SIGGRAPH 2007 course notes</a:t>
            </a:r>
          </a:p>
          <a:p>
            <a:pPr lvl="2"/>
            <a:r>
              <a:rPr lang="en-US" dirty="0" smtClean="0"/>
              <a:t>Fluid Flow for the Rest of Us: Tutorial of the Marker and Cell Method in Computer Graphics</a:t>
            </a:r>
          </a:p>
          <a:p>
            <a:pPr lvl="2"/>
            <a:r>
              <a:rPr lang="en-US" dirty="0" smtClean="0"/>
              <a:t>Realistic Animation of Liquids: Nick Foster &amp; </a:t>
            </a:r>
            <a:r>
              <a:rPr lang="en-US" dirty="0" err="1" smtClean="0"/>
              <a:t>Dimitri</a:t>
            </a:r>
            <a:r>
              <a:rPr lang="en-US" dirty="0" smtClean="0"/>
              <a:t> Metaxas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Stage 1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COMPLETED</a:t>
            </a:r>
          </a:p>
          <a:p>
            <a:pPr lvl="1"/>
            <a:r>
              <a:rPr lang="en-US" dirty="0" smtClean="0"/>
              <a:t>Water Simulation using Marker Particles</a:t>
            </a:r>
          </a:p>
          <a:p>
            <a:pPr lvl="1"/>
            <a:r>
              <a:rPr lang="en-US" dirty="0" smtClean="0"/>
              <a:t> OpenGL Rendering</a:t>
            </a:r>
          </a:p>
          <a:p>
            <a:r>
              <a:rPr lang="en-US" dirty="0" smtClean="0"/>
              <a:t>Stage 2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COMPLETED</a:t>
            </a:r>
          </a:p>
          <a:p>
            <a:pPr lvl="1"/>
            <a:r>
              <a:rPr lang="en-US" dirty="0" smtClean="0"/>
              <a:t>Water Surface using Level Sets</a:t>
            </a:r>
          </a:p>
          <a:p>
            <a:pPr lvl="2"/>
            <a:r>
              <a:rPr lang="en-US" dirty="0" smtClean="0"/>
              <a:t>Semi-</a:t>
            </a:r>
            <a:r>
              <a:rPr lang="en-US" dirty="0" err="1" smtClean="0"/>
              <a:t>Lagrangian</a:t>
            </a:r>
            <a:r>
              <a:rPr lang="en-US" dirty="0" smtClean="0"/>
              <a:t> Advection</a:t>
            </a:r>
          </a:p>
          <a:p>
            <a:pPr lvl="2"/>
            <a:r>
              <a:rPr lang="en-US" dirty="0" smtClean="0"/>
              <a:t>Fast Marching</a:t>
            </a:r>
          </a:p>
          <a:p>
            <a:pPr lvl="2"/>
            <a:r>
              <a:rPr lang="en-US" dirty="0" smtClean="0"/>
              <a:t>Marching Cubes For Triangulation and Mesh Extraction</a:t>
            </a:r>
          </a:p>
          <a:p>
            <a:pPr lvl="1"/>
            <a:r>
              <a:rPr lang="en-US" dirty="0" smtClean="0"/>
              <a:t>(However Level Sets are Dissipating Abnormally Quickly )</a:t>
            </a:r>
          </a:p>
          <a:p>
            <a:r>
              <a:rPr lang="en-US" dirty="0" smtClean="0"/>
              <a:t>Stage 3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COMPLETED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 Maya Rendering, OBJ Exporter (Although Marching Cubes OBJ Exporter Extension will be trivial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684</TotalTime>
  <Words>393</Words>
  <Application>Microsoft Office PowerPoint</Application>
  <PresentationFormat>On-screen Show (4:3)</PresentationFormat>
  <Paragraphs>110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Water Simulation</vt:lpstr>
      <vt:lpstr>Water Simulation</vt:lpstr>
      <vt:lpstr>Water Simulation Approach</vt:lpstr>
      <vt:lpstr>Water Simulation Approach (cont.)</vt:lpstr>
      <vt:lpstr>Level Sets</vt:lpstr>
      <vt:lpstr>Velocity Extrapolation</vt:lpstr>
      <vt:lpstr>External Libraries</vt:lpstr>
      <vt:lpstr>Implementation Details</vt:lpstr>
      <vt:lpstr>Implementation Progress</vt:lpstr>
      <vt:lpstr>What I Learned…</vt:lpstr>
      <vt:lpstr>RESULTS</vt:lpstr>
    </vt:vector>
  </TitlesOfParts>
  <Company>Warner Brothers Movie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Simulation</dc:title>
  <dc:creator>Bugs Bunny</dc:creator>
  <cp:lastModifiedBy>Terry</cp:lastModifiedBy>
  <cp:revision>32</cp:revision>
  <dcterms:created xsi:type="dcterms:W3CDTF">2010-04-13T17:22:01Z</dcterms:created>
  <dcterms:modified xsi:type="dcterms:W3CDTF">2014-10-02T06:07:42Z</dcterms:modified>
</cp:coreProperties>
</file>