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55CFD-421F-4E2B-AE3F-F803AEE938C1}" type="datetimeFigureOut">
              <a:rPr lang="en-US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C3A14-F9A3-4CEC-AF36-ABEACFF83B2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C3A14-F9A3-4CEC-AF36-ABEACFF83B21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03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C3A14-F9A3-4CEC-AF36-ABEACFF83B2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03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Jiahao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C3A14-F9A3-4CEC-AF36-ABEACFF83B2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19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C3A14-F9A3-4CEC-AF36-ABEACFF83B2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2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C3A14-F9A3-4CEC-AF36-ABEACFF83B2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12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Jiahao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C3A14-F9A3-4CEC-AF36-ABEACFF83B2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77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Jiahao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C3A14-F9A3-4CEC-AF36-ABEACFF83B2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08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C3A14-F9A3-4CEC-AF36-ABEACFF83B2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73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C3A14-F9A3-4CEC-AF36-ABEACFF83B2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34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7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9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79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507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6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118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012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25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73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9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09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62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05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60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6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8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Chicago Crime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By: Trever Alexander &amp; </a:t>
            </a:r>
            <a:r>
              <a:rPr lang="EN-US" err="1"/>
              <a:t>Jiahao</a:t>
            </a:r>
            <a:r>
              <a:rPr lang="EN-US"/>
              <a:t> Deng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62626"/>
                </a:solidFill>
                <a:latin typeface="Garamond"/>
              </a:rPr>
              <a:t>Proposed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most common crimes in Chicago?</a:t>
            </a:r>
          </a:p>
          <a:p>
            <a:r>
              <a:rPr lang="EN-US" dirty="0"/>
              <a:t>What are the top violent crimes in Chicago?</a:t>
            </a:r>
          </a:p>
          <a:p>
            <a:r>
              <a:rPr lang="EN-US" dirty="0"/>
              <a:t>What are the top locations for crimes in Chicago?</a:t>
            </a:r>
          </a:p>
          <a:p>
            <a:r>
              <a:rPr lang="EN-US" dirty="0"/>
              <a:t>How are crimes affected by the proximity of police stations?</a:t>
            </a:r>
          </a:p>
          <a:p>
            <a:r>
              <a:rPr lang="EN-US" dirty="0"/>
              <a:t>How have crimes changed over a period of time?</a:t>
            </a:r>
          </a:p>
        </p:txBody>
      </p:sp>
    </p:spTree>
    <p:extLst>
      <p:ext uri="{BB962C8B-B14F-4D97-AF65-F5344CB8AC3E}">
        <p14:creationId xmlns:p14="http://schemas.microsoft.com/office/powerpoint/2010/main" val="328675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Retrieved two datasets Chicago Crimes &amp; Chicago Police Station </a:t>
            </a:r>
          </a:p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Dataset contained over 6 million rows of data so we decided to subset the last 5 years</a:t>
            </a:r>
          </a:p>
          <a:p>
            <a:pPr lvl="1"/>
            <a:r>
              <a:rPr lang="EN-US" dirty="0"/>
              <a:t>Removed rows with missing values</a:t>
            </a:r>
          </a:p>
          <a:p>
            <a:pPr lvl="1"/>
            <a:r>
              <a:rPr lang="EN-US" dirty="0"/>
              <a:t>Removed outliers in crime dataset (values that fell outside the Chicago region)</a:t>
            </a:r>
          </a:p>
          <a:p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57094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Crimes &amp; Location</a:t>
            </a:r>
          </a:p>
        </p:txBody>
      </p:sp>
      <p:pic>
        <p:nvPicPr>
          <p:cNvPr id="4" name="Content Placeholder 3" descr="Imag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21907" y="2514600"/>
            <a:ext cx="4672363" cy="3317875"/>
          </a:xfrm>
        </p:spPr>
      </p:pic>
      <p:pic>
        <p:nvPicPr>
          <p:cNvPr id="5" name="Picture 4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034" y="2514600"/>
            <a:ext cx="4826958" cy="343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2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analysis</a:t>
            </a:r>
          </a:p>
        </p:txBody>
      </p:sp>
      <p:pic>
        <p:nvPicPr>
          <p:cNvPr id="6" name="Content Placeholder 5" descr="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0250" y="2478088"/>
            <a:ext cx="10752138" cy="3574942"/>
          </a:xfrm>
        </p:spPr>
      </p:pic>
    </p:spTree>
    <p:extLst>
      <p:ext uri="{BB962C8B-B14F-4D97-AF65-F5344CB8AC3E}">
        <p14:creationId xmlns:p14="http://schemas.microsoft.com/office/powerpoint/2010/main" val="328715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pic>
        <p:nvPicPr>
          <p:cNvPr id="6" name="Content Placeholder 5" descr="time series for crime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5350" y="2505075"/>
            <a:ext cx="4731218" cy="3359928"/>
          </a:xfrm>
        </p:spPr>
      </p:pic>
      <p:pic>
        <p:nvPicPr>
          <p:cNvPr id="7" name="Picture 6" descr="time series for 5 violent crim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300" y="2489200"/>
            <a:ext cx="5950886" cy="33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5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Garamond"/>
              </a:rPr>
              <a:t>Crimes vs Police Station Proximity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62626"/>
                </a:solidFill>
                <a:latin typeface="Garamond"/>
              </a:rPr>
              <a:t>Link the crime location to the nearest police station</a:t>
            </a:r>
          </a:p>
          <a:p>
            <a:pPr marL="0" indent="0">
              <a:buNone/>
            </a:pPr>
            <a:endParaRPr lang="EN-US" dirty="0">
              <a:solidFill>
                <a:srgbClr val="262626"/>
              </a:solidFill>
              <a:latin typeface="Garamond"/>
            </a:endParaRPr>
          </a:p>
          <a:p>
            <a:pPr marL="0" indent="0">
              <a:buNone/>
            </a:pPr>
            <a:endParaRPr lang="EN-US" dirty="0">
              <a:solidFill>
                <a:srgbClr val="262626"/>
              </a:solidFill>
              <a:latin typeface="Garamond"/>
            </a:endParaRPr>
          </a:p>
        </p:txBody>
      </p:sp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2952750"/>
            <a:ext cx="3473393" cy="3059113"/>
          </a:xfrm>
          <a:prstGeom prst="rect">
            <a:avLst/>
          </a:prstGeom>
        </p:spPr>
      </p:pic>
      <p:pic>
        <p:nvPicPr>
          <p:cNvPr id="7" name="Picture 6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388" y="2952750"/>
            <a:ext cx="6481442" cy="315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8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Crimes vs Police Cont.</a:t>
            </a: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4" name="Content Placeholder 3" descr="Imag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8275" y="2533650"/>
            <a:ext cx="4554409" cy="3317875"/>
          </a:xfrm>
        </p:spPr>
      </p:pic>
      <p:pic>
        <p:nvPicPr>
          <p:cNvPr id="5" name="Picture 4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150" y="2438400"/>
            <a:ext cx="4733925" cy="351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6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Homicide has remained constant over the years</a:t>
            </a:r>
          </a:p>
          <a:p>
            <a:r>
              <a:rPr lang="EN-US" dirty="0"/>
              <a:t>Overall crimes have been decreasing over the years</a:t>
            </a:r>
          </a:p>
          <a:p>
            <a:r>
              <a:rPr lang="EN-US" dirty="0"/>
              <a:t>Assault and Robbery are the only crimes increasing</a:t>
            </a:r>
          </a:p>
          <a:p>
            <a:r>
              <a:rPr lang="EN-US" dirty="0"/>
              <a:t>Heightened security or hire more officers around station 3 &amp; 17 because these two area's are experiencing the most crime.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64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Widescreen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Garamond</vt:lpstr>
      <vt:lpstr>Organic</vt:lpstr>
      <vt:lpstr>Chicago Crime</vt:lpstr>
      <vt:lpstr>Proposed Questions</vt:lpstr>
      <vt:lpstr>Overview</vt:lpstr>
      <vt:lpstr>Crimes &amp; Location</vt:lpstr>
      <vt:lpstr>Geographic analysis</vt:lpstr>
      <vt:lpstr>Time series</vt:lpstr>
      <vt:lpstr>Crimes vs Police Station Proximity</vt:lpstr>
      <vt:lpstr>Crimes vs Police Cont.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Crime</dc:title>
  <dc:creator>Trever Alexander</dc:creator>
  <cp:lastModifiedBy>Trever Alexander</cp:lastModifiedBy>
  <cp:revision>5</cp:revision>
  <dcterms:modified xsi:type="dcterms:W3CDTF">2016-12-07T05:14:29Z</dcterms:modified>
</cp:coreProperties>
</file>