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304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564545" y="8165059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5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1B77C43A-9FE8-4D63-BC74-6E90F1C7D185}"/>
              </a:ext>
            </a:extLst>
          </p:cNvPr>
          <p:cNvSpPr/>
          <p:nvPr/>
        </p:nvSpPr>
        <p:spPr>
          <a:xfrm>
            <a:off x="7054623" y="8586626"/>
            <a:ext cx="3997239" cy="433574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 dirty="0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94269" y="8315517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</p:cNvCxnSpPr>
          <p:nvPr/>
        </p:nvCxnSpPr>
        <p:spPr>
          <a:xfrm flipV="1">
            <a:off x="8672175" y="9640260"/>
            <a:ext cx="1118986" cy="18605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3" y="9764144"/>
            <a:ext cx="1274665" cy="108270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  <a:stCxn id="478" idx="0"/>
          </p:cNvCxnSpPr>
          <p:nvPr/>
        </p:nvCxnSpPr>
        <p:spPr>
          <a:xfrm flipV="1">
            <a:off x="8444503" y="9116874"/>
            <a:ext cx="1194595" cy="23792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155488" y="8883543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93920" y="8654604"/>
            <a:ext cx="0" cy="25063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87980" y="9186870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86559" y="9246363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904709" y="8626182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207361" y="9614799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76168" y="9815749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86834" y="9810193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65849" y="9652438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67516" y="9599096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93246" y="9354966"/>
            <a:ext cx="1599456" cy="246221"/>
            <a:chOff x="9780713" y="4594763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3" y="4594763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509950" y="8705397"/>
            <a:ext cx="766445" cy="683860"/>
            <a:chOff x="9427762" y="5009053"/>
            <a:chExt cx="766445" cy="68386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60355"/>
              <a:chOff x="2575619" y="1583178"/>
              <a:chExt cx="689333" cy="660355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1734" y="9928966"/>
            <a:ext cx="348990" cy="298699"/>
          </a:xfrm>
          <a:prstGeom prst="rect">
            <a:avLst/>
          </a:prstGeom>
        </p:spPr>
      </p:pic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74806" y="10331385"/>
            <a:ext cx="0" cy="8871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74" y="8659682"/>
            <a:ext cx="324371" cy="308760"/>
          </a:xfrm>
          <a:prstGeom prst="rect">
            <a:avLst/>
          </a:prstGeom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9142368" y="9284826"/>
            <a:ext cx="2838180" cy="22316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77980" y="10276559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33" y="104009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3" y="1040045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1D4EC9-F219-0743-9E82-B5302A878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8423" y="12233894"/>
            <a:ext cx="350367" cy="351736"/>
          </a:xfrm>
          <a:prstGeom prst="rect">
            <a:avLst/>
          </a:prstGeom>
        </p:spPr>
      </p:pic>
      <p:sp>
        <p:nvSpPr>
          <p:cNvPr id="481" name="Rectangle: Rounded Corners 477">
            <a:extLst>
              <a:ext uri="{FF2B5EF4-FFF2-40B4-BE49-F238E27FC236}">
                <a16:creationId xmlns:a16="http://schemas.microsoft.com/office/drawing/2014/main" id="{48DA1E51-864C-2141-BA66-EFB90A35FBE5}"/>
              </a:ext>
            </a:extLst>
          </p:cNvPr>
          <p:cNvSpPr/>
          <p:nvPr/>
        </p:nvSpPr>
        <p:spPr>
          <a:xfrm>
            <a:off x="9739754" y="11821324"/>
            <a:ext cx="878915" cy="81690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873" y="11961034"/>
            <a:ext cx="823035" cy="203016"/>
          </a:xfrm>
          <a:prstGeom prst="rect">
            <a:avLst/>
          </a:prstGeom>
        </p:spPr>
      </p:pic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</p:cNvCxnSpPr>
          <p:nvPr/>
        </p:nvCxnSpPr>
        <p:spPr>
          <a:xfrm>
            <a:off x="9187362" y="12131885"/>
            <a:ext cx="547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142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103</cp:revision>
  <dcterms:created xsi:type="dcterms:W3CDTF">2018-08-21T22:21:51Z</dcterms:created>
  <dcterms:modified xsi:type="dcterms:W3CDTF">2020-07-30T19:50:14Z</dcterms:modified>
</cp:coreProperties>
</file>