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69" r:id="rId11"/>
    <p:sldId id="268" r:id="rId12"/>
    <p:sldId id="270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7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6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7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1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6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5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35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9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666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>
            <a:normAutofit/>
          </a:bodyPr>
          <a:lstStyle/>
          <a:p>
            <a:r>
              <a:rPr lang="en-US"/>
              <a:t>Protean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86" y="4842627"/>
            <a:ext cx="9637485" cy="729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Final Presentation</a:t>
            </a:r>
          </a:p>
          <a:p>
            <a:r>
              <a:rPr lang="en-US"/>
              <a:t>August 19- 2021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263E757-E007-44DF-AAF9-BDD2A0F9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655" y="2975"/>
            <a:ext cx="12208017" cy="6851160"/>
          </a:xfrm>
        </p:spPr>
      </p:pic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DBF27C82-AB49-48CD-A8A7-EF9AEA57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55" y="333653"/>
            <a:ext cx="1876425" cy="116205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2785816-51F0-442B-A4E1-C6577F9F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57" y="333653"/>
            <a:ext cx="1809750" cy="1181100"/>
          </a:xfrm>
          <a:prstGeom prst="rect">
            <a:avLst/>
          </a:prstGeom>
        </p:spPr>
      </p:pic>
      <p:pic>
        <p:nvPicPr>
          <p:cNvPr id="7" name="Picture 7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1A5B0369-46A1-447E-91DD-5BA94BFEA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36" y="340042"/>
            <a:ext cx="1123950" cy="51435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68FFB0A-64B4-4F5C-888F-4E45EDAEA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57" y="333653"/>
            <a:ext cx="1419225" cy="161925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50BCA562-DA5A-461E-B45E-61B9DB096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730" y="340042"/>
            <a:ext cx="1009650" cy="723900"/>
          </a:xfrm>
          <a:prstGeom prst="rect">
            <a:avLst/>
          </a:prstGeom>
        </p:spPr>
      </p:pic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D187459-85A7-4895-9ABB-FF9EEF90D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259" y="1063942"/>
            <a:ext cx="2743200" cy="20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91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04A4DFD3-9741-43BB-8439-93464E62D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" y="2974"/>
            <a:ext cx="12173542" cy="68232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262E9-C54E-4314-90F7-E0F17C8306E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288609B3-CB6E-4262-86F3-07D8457C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7" y="333653"/>
            <a:ext cx="1809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D4858EC-E2B8-423C-989A-C80384098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" y="2974"/>
            <a:ext cx="12187086" cy="6855026"/>
          </a:xfrm>
        </p:spPr>
      </p:pic>
      <p:pic>
        <p:nvPicPr>
          <p:cNvPr id="3" name="Picture 8" descr="Text&#10;&#10;Description automatically generated">
            <a:extLst>
              <a:ext uri="{FF2B5EF4-FFF2-40B4-BE49-F238E27FC236}">
                <a16:creationId xmlns:a16="http://schemas.microsoft.com/office/drawing/2014/main" id="{6D7E504B-8DC8-4BB1-BCA5-83A69374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5" y="343398"/>
            <a:ext cx="1419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0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535F5F9-38EF-4A7F-95C1-E64453CAC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35895" cy="6858000"/>
          </a:xfrm>
        </p:spPr>
      </p:pic>
      <p:pic>
        <p:nvPicPr>
          <p:cNvPr id="5" name="Picture 9" descr="Text&#10;&#10;Description automatically generated">
            <a:extLst>
              <a:ext uri="{FF2B5EF4-FFF2-40B4-BE49-F238E27FC236}">
                <a16:creationId xmlns:a16="http://schemas.microsoft.com/office/drawing/2014/main" id="{11A897FC-C78B-4E4D-92D8-15034B7D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30" y="340042"/>
            <a:ext cx="10096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7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7E45-DB43-48B4-BEDF-025921B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A08F-AD93-4B9C-AF6A-EAA9B8F3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Allowing user to set their own canvas size.</a:t>
            </a:r>
          </a:p>
          <a:p>
            <a:r>
              <a:rPr lang="en-US" sz="2400" dirty="0"/>
              <a:t>Password protected file system.</a:t>
            </a:r>
          </a:p>
          <a:p>
            <a:r>
              <a:rPr lang="en-US" sz="2400" dirty="0"/>
              <a:t>Print option.</a:t>
            </a:r>
          </a:p>
          <a:p>
            <a:r>
              <a:rPr lang="en-US" sz="2400" dirty="0"/>
              <a:t>Loading formatted text in same format after saving.</a:t>
            </a:r>
          </a:p>
          <a:p>
            <a:r>
              <a:rPr lang="en-US" sz="2400" dirty="0"/>
              <a:t>Play and Pause speech.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0298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CFD8-5741-4101-89EC-CE6F5080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39EB-2B12-4D8F-8527-02D94BDB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Throughout this project, we were able to develop a text editor that allows user to edit and beautify plain text.</a:t>
            </a:r>
            <a:endParaRPr lang="en-US" sz="240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GB" sz="2400">
                <a:ea typeface="+mn-lt"/>
                <a:cs typeface="+mn-lt"/>
              </a:rPr>
              <a:t>This project is simple, easy to understand and easy to operate.</a:t>
            </a:r>
          </a:p>
          <a:p>
            <a:pPr>
              <a:buClr>
                <a:srgbClr val="262626"/>
              </a:buClr>
            </a:pPr>
            <a:r>
              <a:rPr lang="en-GB" sz="2400">
                <a:ea typeface="+mn-lt"/>
                <a:cs typeface="+mn-lt"/>
              </a:rPr>
              <a:t>Protean Word has a user-friendly GUI for the ease and comfort of user.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327780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708E-D376-463E-A368-D2D7FDB6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Vote of thanks: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69D5-D3C4-4DC0-876D-3AD9C505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Dr. Rajani </a:t>
            </a:r>
            <a:r>
              <a:rPr lang="en-US" sz="2400" err="1">
                <a:ea typeface="+mn-lt"/>
                <a:cs typeface="+mn-lt"/>
              </a:rPr>
              <a:t>Chulyadyo</a:t>
            </a:r>
            <a:endParaRPr lang="en-US" sz="2400" err="1"/>
          </a:p>
          <a:p>
            <a:pPr>
              <a:buClr>
                <a:srgbClr val="262626"/>
              </a:buClr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5924F-D594-4FAD-BA93-8CE1D3BBAFE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6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811B-3C4E-436E-A769-1861A922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Designed and Developed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5015-70D9-4C08-9999-BFD71E59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Prajina Pradhan     (46)</a:t>
            </a:r>
          </a:p>
          <a:p>
            <a:pPr>
              <a:buClr>
                <a:srgbClr val="262626"/>
              </a:buClr>
            </a:pPr>
            <a:r>
              <a:rPr lang="en-US" sz="2400"/>
              <a:t>Pawan Khatri          (32)</a:t>
            </a:r>
          </a:p>
          <a:p>
            <a:pPr>
              <a:buClr>
                <a:srgbClr val="262626"/>
              </a:buClr>
            </a:pPr>
            <a:r>
              <a:rPr lang="en-US" sz="2400"/>
              <a:t>Sujit Gautam          (64)</a:t>
            </a:r>
          </a:p>
          <a:p>
            <a:pPr>
              <a:buClr>
                <a:srgbClr val="262626"/>
              </a:buClr>
            </a:pPr>
            <a:r>
              <a:rPr lang="en-US" sz="2400"/>
              <a:t>Trilochan Kandel   (62)</a:t>
            </a:r>
          </a:p>
        </p:txBody>
      </p:sp>
    </p:spTree>
    <p:extLst>
      <p:ext uri="{BB962C8B-B14F-4D97-AF65-F5344CB8AC3E}">
        <p14:creationId xmlns:p14="http://schemas.microsoft.com/office/powerpoint/2010/main" val="1724336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9324-DFEF-43E6-9138-05449948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Evaluator: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2541-B044-4D0C-A43A-A9063C40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Mrs. Deni Shahi</a:t>
            </a:r>
          </a:p>
        </p:txBody>
      </p:sp>
    </p:spTree>
    <p:extLst>
      <p:ext uri="{BB962C8B-B14F-4D97-AF65-F5344CB8AC3E}">
        <p14:creationId xmlns:p14="http://schemas.microsoft.com/office/powerpoint/2010/main" val="4294399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15DE-A11B-4697-B748-F9A46157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35EC-BBAE-4E62-B5F4-49E8F522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A word processor is a type of computer program that edits plain text.</a:t>
            </a:r>
          </a:p>
          <a:p>
            <a:pPr>
              <a:buClr>
                <a:srgbClr val="262626"/>
              </a:buClr>
            </a:pPr>
            <a:r>
              <a:rPr lang="en-GB" sz="2400"/>
              <a:t>A word processor differs from  text editor by having more advanced features.</a:t>
            </a:r>
          </a:p>
          <a:p>
            <a:pPr>
              <a:buClr>
                <a:srgbClr val="262626"/>
              </a:buClr>
            </a:pPr>
            <a:r>
              <a:rPr lang="en-GB" sz="2400">
                <a:ea typeface="+mn-lt"/>
                <a:cs typeface="+mn-lt"/>
              </a:rPr>
              <a:t>Protean Word is a word processing software which will help users perform various operations as per their need. 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348606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908C-E536-4550-982E-68DDE436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and History: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5C79-229B-4C6E-8B14-DEBD5899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Before text editors existed, computer text was punched into cards with keypunch machines.</a:t>
            </a:r>
          </a:p>
          <a:p>
            <a:pPr>
              <a:buClr>
                <a:srgbClr val="262626"/>
              </a:buClr>
            </a:pPr>
            <a:r>
              <a:rPr lang="en-GB" sz="2400" dirty="0"/>
              <a:t>Type-writer.</a:t>
            </a:r>
          </a:p>
          <a:p>
            <a:pPr>
              <a:buClr>
                <a:srgbClr val="262626"/>
              </a:buClr>
            </a:pPr>
            <a:r>
              <a:rPr lang="en-GB" sz="2400" dirty="0"/>
              <a:t>Microsoft Word</a:t>
            </a:r>
          </a:p>
          <a:p>
            <a:pPr>
              <a:buClr>
                <a:srgbClr val="262626"/>
              </a:buClr>
            </a:pPr>
            <a:r>
              <a:rPr lang="en-GB" sz="2400" dirty="0"/>
              <a:t>Notepad.</a:t>
            </a:r>
          </a:p>
        </p:txBody>
      </p:sp>
    </p:spTree>
    <p:extLst>
      <p:ext uri="{BB962C8B-B14F-4D97-AF65-F5344CB8AC3E}">
        <p14:creationId xmlns:p14="http://schemas.microsoft.com/office/powerpoint/2010/main" val="1699133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8AFC-2057-4386-8E77-7C600418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8A20-1DA0-4448-B349-EFF7C047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To provide a user-friendly GUI, that enables user to  easily use the software.</a:t>
            </a:r>
          </a:p>
          <a:p>
            <a:r>
              <a:rPr lang="en-US" sz="2400"/>
              <a:t>To manage the information and notes easily in one place.</a:t>
            </a:r>
          </a:p>
          <a:p>
            <a:r>
              <a:rPr lang="en-US" sz="2400"/>
              <a:t>To convert text into voice.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40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B81B-615B-4DC6-86DD-3BD5F2DE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D7C6-20DC-4446-9E4E-C6E5404C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VS Code</a:t>
            </a:r>
          </a:p>
          <a:p>
            <a:r>
              <a:rPr lang="en-US" sz="2400" dirty="0"/>
              <a:t>Git-hub</a:t>
            </a:r>
          </a:p>
          <a:p>
            <a:r>
              <a:rPr lang="en-US" sz="2400" dirty="0"/>
              <a:t>Photoshop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43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D4AC-7E35-45E6-9739-4CA5B052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D28B-45DE-47F1-85A9-6CF0D209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File operations – Create, Read, Write, Save</a:t>
            </a:r>
          </a:p>
          <a:p>
            <a:pPr marL="0" indent="0">
              <a:buNone/>
            </a:pPr>
            <a:r>
              <a:rPr lang="en-US" sz="1800" dirty="0"/>
              <a:t>Format text  – Cut, Copy, Paste, Undo, Re-do</a:t>
            </a:r>
          </a:p>
          <a:p>
            <a:pPr marL="0" indent="0">
              <a:buNone/>
            </a:pPr>
            <a:r>
              <a:rPr lang="en-US" sz="1800" dirty="0"/>
              <a:t>                      - Bold, Italic, Underline</a:t>
            </a:r>
          </a:p>
          <a:p>
            <a:pPr marL="0" indent="0">
              <a:buNone/>
            </a:pPr>
            <a:r>
              <a:rPr lang="en-US" sz="1800" dirty="0"/>
              <a:t>                      - Alignment (Left, Right, Center)</a:t>
            </a:r>
          </a:p>
          <a:p>
            <a:pPr marL="0" indent="0">
              <a:buNone/>
            </a:pPr>
            <a:r>
              <a:rPr lang="en-US" sz="1800" dirty="0"/>
              <a:t>                      - Size, Color, family</a:t>
            </a:r>
          </a:p>
          <a:p>
            <a:pPr marL="0" indent="0">
              <a:buNone/>
            </a:pPr>
            <a:r>
              <a:rPr lang="en-US" sz="1800" dirty="0"/>
              <a:t>Text to Speech – Volume, Speed, Voice</a:t>
            </a:r>
          </a:p>
          <a:p>
            <a:pPr marL="0" indent="0">
              <a:buNone/>
            </a:pPr>
            <a:r>
              <a:rPr lang="en-US" sz="1800" dirty="0"/>
              <a:t>Find and Replace – Search, Replace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Personalized Theme – Foreground color,  Background color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Status Bar – Word, Character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76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4769-C536-4119-A79A-923EA406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Overview</a:t>
            </a:r>
          </a:p>
          <a:p>
            <a:r>
              <a:rPr lang="en-US" sz="2400" dirty="0"/>
              <a:t>Functionality</a:t>
            </a:r>
          </a:p>
          <a:p>
            <a:r>
              <a:rPr lang="en-US" sz="2400" dirty="0"/>
              <a:t>System Mechanism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D5A447-CB79-4BE8-96EB-1E7DACB9025C}"/>
              </a:ext>
            </a:extLst>
          </p:cNvPr>
          <p:cNvSpPr>
            <a:spLocks noGrp="1"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System and Design</a:t>
            </a:r>
          </a:p>
        </p:txBody>
      </p:sp>
    </p:spTree>
    <p:extLst>
      <p:ext uri="{BB962C8B-B14F-4D97-AF65-F5344CB8AC3E}">
        <p14:creationId xmlns:p14="http://schemas.microsoft.com/office/powerpoint/2010/main" val="3019976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392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Avenir Next LT Pro</vt:lpstr>
      <vt:lpstr>Avenir Next LT Pro Light</vt:lpstr>
      <vt:lpstr>Garamond</vt:lpstr>
      <vt:lpstr>SavonVTI</vt:lpstr>
      <vt:lpstr>Protean word</vt:lpstr>
      <vt:lpstr>Designed and Developed by:</vt:lpstr>
      <vt:lpstr>Project Evaluator:</vt:lpstr>
      <vt:lpstr>Introduction:</vt:lpstr>
      <vt:lpstr>Background and History:</vt:lpstr>
      <vt:lpstr>Objectives:</vt:lpstr>
      <vt:lpstr>Tools Used:</vt:lpstr>
      <vt:lpstr>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Enhancements</vt:lpstr>
      <vt:lpstr>Conclusion</vt:lpstr>
      <vt:lpstr>Vote of thanks: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Trilochan kandel</dc:creator>
  <cp:lastModifiedBy>Trilochan kandel</cp:lastModifiedBy>
  <cp:revision>3</cp:revision>
  <dcterms:created xsi:type="dcterms:W3CDTF">2021-08-17T09:30:34Z</dcterms:created>
  <dcterms:modified xsi:type="dcterms:W3CDTF">2021-08-17T11:51:20Z</dcterms:modified>
</cp:coreProperties>
</file>