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554" r:id="rId3"/>
    <p:sldId id="555" r:id="rId4"/>
    <p:sldId id="556" r:id="rId5"/>
    <p:sldId id="557" r:id="rId6"/>
    <p:sldId id="558" r:id="rId7"/>
    <p:sldId id="559" r:id="rId8"/>
    <p:sldId id="560" r:id="rId9"/>
    <p:sldId id="561" r:id="rId10"/>
    <p:sldId id="562" r:id="rId11"/>
    <p:sldId id="563" r:id="rId12"/>
    <p:sldId id="564" r:id="rId13"/>
    <p:sldId id="565" r:id="rId14"/>
    <p:sldId id="566" r:id="rId15"/>
    <p:sldId id="567" r:id="rId16"/>
    <p:sldId id="572" r:id="rId17"/>
    <p:sldId id="573" r:id="rId18"/>
    <p:sldId id="574" r:id="rId19"/>
    <p:sldId id="575" r:id="rId20"/>
    <p:sldId id="576" r:id="rId21"/>
    <p:sldId id="577" r:id="rId22"/>
    <p:sldId id="578" r:id="rId23"/>
    <p:sldId id="579" r:id="rId24"/>
    <p:sldId id="580" r:id="rId25"/>
    <p:sldId id="581" r:id="rId26"/>
    <p:sldId id="582" r:id="rId27"/>
    <p:sldId id="583" r:id="rId28"/>
    <p:sldId id="585" r:id="rId29"/>
    <p:sldId id="586" r:id="rId30"/>
    <p:sldId id="587" r:id="rId31"/>
    <p:sldId id="588" r:id="rId32"/>
    <p:sldId id="589" r:id="rId33"/>
    <p:sldId id="590" r:id="rId34"/>
    <p:sldId id="591" r:id="rId35"/>
    <p:sldId id="592" r:id="rId36"/>
    <p:sldId id="593" r:id="rId37"/>
    <p:sldId id="594" r:id="rId38"/>
    <p:sldId id="596" r:id="rId39"/>
    <p:sldId id="597" r:id="rId40"/>
    <p:sldId id="598" r:id="rId41"/>
    <p:sldId id="599" r:id="rId42"/>
    <p:sldId id="601" r:id="rId43"/>
    <p:sldId id="602" r:id="rId44"/>
    <p:sldId id="603" r:id="rId45"/>
    <p:sldId id="604" r:id="rId46"/>
    <p:sldId id="605" r:id="rId47"/>
    <p:sldId id="607" r:id="rId48"/>
    <p:sldId id="608" r:id="rId49"/>
    <p:sldId id="609" r:id="rId50"/>
    <p:sldId id="610" r:id="rId51"/>
    <p:sldId id="611" r:id="rId52"/>
    <p:sldId id="612" r:id="rId53"/>
    <p:sldId id="613" r:id="rId54"/>
    <p:sldId id="614" r:id="rId55"/>
    <p:sldId id="317" r:id="rId5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A6135970-6F8D-46C1-ABCC-B5F81EF4331A}">
          <p14:sldIdLst>
            <p14:sldId id="256"/>
            <p14:sldId id="554"/>
            <p14:sldId id="555"/>
            <p14:sldId id="556"/>
            <p14:sldId id="557"/>
            <p14:sldId id="558"/>
            <p14:sldId id="559"/>
            <p14:sldId id="560"/>
            <p14:sldId id="561"/>
            <p14:sldId id="562"/>
            <p14:sldId id="563"/>
            <p14:sldId id="564"/>
            <p14:sldId id="565"/>
            <p14:sldId id="566"/>
            <p14:sldId id="567"/>
            <p14:sldId id="572"/>
            <p14:sldId id="573"/>
            <p14:sldId id="574"/>
            <p14:sldId id="575"/>
            <p14:sldId id="576"/>
            <p14:sldId id="577"/>
            <p14:sldId id="578"/>
            <p14:sldId id="579"/>
            <p14:sldId id="580"/>
            <p14:sldId id="581"/>
            <p14:sldId id="582"/>
            <p14:sldId id="583"/>
            <p14:sldId id="585"/>
            <p14:sldId id="586"/>
            <p14:sldId id="587"/>
            <p14:sldId id="588"/>
            <p14:sldId id="589"/>
            <p14:sldId id="590"/>
            <p14:sldId id="591"/>
            <p14:sldId id="592"/>
            <p14:sldId id="593"/>
            <p14:sldId id="594"/>
            <p14:sldId id="596"/>
            <p14:sldId id="597"/>
            <p14:sldId id="598"/>
            <p14:sldId id="599"/>
            <p14:sldId id="601"/>
            <p14:sldId id="602"/>
            <p14:sldId id="603"/>
            <p14:sldId id="604"/>
            <p14:sldId id="605"/>
            <p14:sldId id="607"/>
            <p14:sldId id="608"/>
            <p14:sldId id="609"/>
            <p14:sldId id="610"/>
            <p14:sldId id="611"/>
            <p14:sldId id="612"/>
            <p14:sldId id="613"/>
            <p14:sldId id="614"/>
            <p14:sldId id="31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3D67B1"/>
    <a:srgbClr val="8064A1"/>
    <a:srgbClr val="D78D5B"/>
    <a:srgbClr val="F6AC8D"/>
    <a:srgbClr val="F8A784"/>
    <a:srgbClr val="FF6D6D"/>
    <a:srgbClr val="F2F2F2"/>
    <a:srgbClr val="F7AB8A"/>
    <a:srgbClr val="96BB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99" autoAdjust="0"/>
    <p:restoredTop sz="96442" autoAdjust="0"/>
  </p:normalViewPr>
  <p:slideViewPr>
    <p:cSldViewPr snapToGrid="0">
      <p:cViewPr varScale="1">
        <p:scale>
          <a:sx n="89" d="100"/>
          <a:sy n="89" d="100"/>
        </p:scale>
        <p:origin x="212"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0FB402-5B08-4541-A772-64C89DDA96C1}" type="doc">
      <dgm:prSet loTypeId="urn:microsoft.com/office/officeart/2005/8/layout/process2" loCatId="process" qsTypeId="urn:microsoft.com/office/officeart/2005/8/quickstyle/simple1" qsCatId="simple" csTypeId="urn:microsoft.com/office/officeart/2005/8/colors/accent6_2" csCatId="accent6" phldr="1"/>
      <dgm:spPr/>
    </dgm:pt>
    <dgm:pt modelId="{D282CA16-FBE9-4DB9-A2C6-76E96EEF865B}">
      <dgm:prSet phldrT="[Texte]"/>
      <dgm:spPr/>
      <dgm:t>
        <a:bodyPr/>
        <a:lstStyle/>
        <a:p>
          <a:r>
            <a:rPr lang="fr-FR" dirty="0"/>
            <a:t>Extraction</a:t>
          </a:r>
        </a:p>
      </dgm:t>
    </dgm:pt>
    <dgm:pt modelId="{3F0AFE60-E39E-44E3-910E-3E673DCC2279}" type="parTrans" cxnId="{4AEB5031-8B41-45C6-B706-75ED51C5E6EF}">
      <dgm:prSet/>
      <dgm:spPr/>
      <dgm:t>
        <a:bodyPr/>
        <a:lstStyle/>
        <a:p>
          <a:endParaRPr lang="fr-FR"/>
        </a:p>
      </dgm:t>
    </dgm:pt>
    <dgm:pt modelId="{8D012B17-F2CD-45EA-85E8-D746047EDA3A}" type="sibTrans" cxnId="{4AEB5031-8B41-45C6-B706-75ED51C5E6EF}">
      <dgm:prSet/>
      <dgm:spPr/>
      <dgm:t>
        <a:bodyPr/>
        <a:lstStyle/>
        <a:p>
          <a:endParaRPr lang="fr-FR"/>
        </a:p>
      </dgm:t>
    </dgm:pt>
    <dgm:pt modelId="{A6CC7D7B-A57F-4A0E-A10F-D96754563DF4}">
      <dgm:prSet phldrT="[Texte]"/>
      <dgm:spPr/>
      <dgm:t>
        <a:bodyPr/>
        <a:lstStyle/>
        <a:p>
          <a:r>
            <a:rPr lang="fr-FR" dirty="0"/>
            <a:t>Fragmentation</a:t>
          </a:r>
        </a:p>
      </dgm:t>
    </dgm:pt>
    <dgm:pt modelId="{A3944654-4395-418D-B0E3-82E0C7E08372}" type="parTrans" cxnId="{326A566F-DA48-48A7-AABB-BD4D79359F0B}">
      <dgm:prSet/>
      <dgm:spPr/>
      <dgm:t>
        <a:bodyPr/>
        <a:lstStyle/>
        <a:p>
          <a:endParaRPr lang="fr-FR"/>
        </a:p>
      </dgm:t>
    </dgm:pt>
    <dgm:pt modelId="{9E0D4B41-CFB3-4C0D-918D-1F491C3C78DC}" type="sibTrans" cxnId="{326A566F-DA48-48A7-AABB-BD4D79359F0B}">
      <dgm:prSet/>
      <dgm:spPr/>
      <dgm:t>
        <a:bodyPr/>
        <a:lstStyle/>
        <a:p>
          <a:endParaRPr lang="fr-FR"/>
        </a:p>
      </dgm:t>
    </dgm:pt>
    <dgm:pt modelId="{D0C03D1D-6AD2-44BD-9849-F39DCA09CB2D}">
      <dgm:prSet phldrT="[Texte]"/>
      <dgm:spPr/>
      <dgm:t>
        <a:bodyPr/>
        <a:lstStyle/>
        <a:p>
          <a:r>
            <a:rPr lang="fr-FR" dirty="0"/>
            <a:t>Amplification</a:t>
          </a:r>
        </a:p>
      </dgm:t>
    </dgm:pt>
    <dgm:pt modelId="{75722A64-EE4E-42EE-8F0A-A1E93709361F}" type="parTrans" cxnId="{926C29D2-BCB1-4560-8335-6A82684A5B40}">
      <dgm:prSet/>
      <dgm:spPr/>
      <dgm:t>
        <a:bodyPr/>
        <a:lstStyle/>
        <a:p>
          <a:endParaRPr lang="fr-FR"/>
        </a:p>
      </dgm:t>
    </dgm:pt>
    <dgm:pt modelId="{63BA2407-6C5B-4A11-8D92-663C0D4EF568}" type="sibTrans" cxnId="{926C29D2-BCB1-4560-8335-6A82684A5B40}">
      <dgm:prSet/>
      <dgm:spPr/>
      <dgm:t>
        <a:bodyPr/>
        <a:lstStyle/>
        <a:p>
          <a:endParaRPr lang="fr-FR"/>
        </a:p>
      </dgm:t>
    </dgm:pt>
    <dgm:pt modelId="{E0F58823-F53A-4C2D-BBB0-6BA7282DEDBC}">
      <dgm:prSet phldrT="[Texte]"/>
      <dgm:spPr/>
      <dgm:t>
        <a:bodyPr/>
        <a:lstStyle/>
        <a:p>
          <a:r>
            <a:rPr lang="fr-FR" dirty="0"/>
            <a:t>Exome capture</a:t>
          </a:r>
        </a:p>
      </dgm:t>
    </dgm:pt>
    <dgm:pt modelId="{0B2BF351-E454-4A3A-8582-0930DACC55C9}" type="parTrans" cxnId="{A8A28236-E0CC-42B7-B12A-E95F6C531C5A}">
      <dgm:prSet/>
      <dgm:spPr/>
      <dgm:t>
        <a:bodyPr/>
        <a:lstStyle/>
        <a:p>
          <a:endParaRPr lang="fr-FR"/>
        </a:p>
      </dgm:t>
    </dgm:pt>
    <dgm:pt modelId="{FB83B49E-063C-44C7-9416-6CA984FFF825}" type="sibTrans" cxnId="{A8A28236-E0CC-42B7-B12A-E95F6C531C5A}">
      <dgm:prSet/>
      <dgm:spPr/>
      <dgm:t>
        <a:bodyPr/>
        <a:lstStyle/>
        <a:p>
          <a:endParaRPr lang="fr-FR"/>
        </a:p>
      </dgm:t>
    </dgm:pt>
    <dgm:pt modelId="{3B46D7BC-6190-453E-AEBB-3065FC4B78D2}" type="pres">
      <dgm:prSet presAssocID="{490FB402-5B08-4541-A772-64C89DDA96C1}" presName="linearFlow" presStyleCnt="0">
        <dgm:presLayoutVars>
          <dgm:resizeHandles val="exact"/>
        </dgm:presLayoutVars>
      </dgm:prSet>
      <dgm:spPr/>
    </dgm:pt>
    <dgm:pt modelId="{42D2CBA0-4FB4-4697-9825-C5CC64306608}" type="pres">
      <dgm:prSet presAssocID="{D282CA16-FBE9-4DB9-A2C6-76E96EEF865B}" presName="node" presStyleLbl="node1" presStyleIdx="0" presStyleCnt="4">
        <dgm:presLayoutVars>
          <dgm:bulletEnabled val="1"/>
        </dgm:presLayoutVars>
      </dgm:prSet>
      <dgm:spPr/>
    </dgm:pt>
    <dgm:pt modelId="{ED62FFBA-F77A-4F4A-984A-41F366898BBE}" type="pres">
      <dgm:prSet presAssocID="{8D012B17-F2CD-45EA-85E8-D746047EDA3A}" presName="sibTrans" presStyleLbl="sibTrans2D1" presStyleIdx="0" presStyleCnt="3"/>
      <dgm:spPr/>
    </dgm:pt>
    <dgm:pt modelId="{01AD881F-2CA3-4E5B-993F-C8699ECB6020}" type="pres">
      <dgm:prSet presAssocID="{8D012B17-F2CD-45EA-85E8-D746047EDA3A}" presName="connectorText" presStyleLbl="sibTrans2D1" presStyleIdx="0" presStyleCnt="3"/>
      <dgm:spPr/>
    </dgm:pt>
    <dgm:pt modelId="{CF48AE90-15A2-407D-B9A5-9F1FF5EA37FD}" type="pres">
      <dgm:prSet presAssocID="{A6CC7D7B-A57F-4A0E-A10F-D96754563DF4}" presName="node" presStyleLbl="node1" presStyleIdx="1" presStyleCnt="4">
        <dgm:presLayoutVars>
          <dgm:bulletEnabled val="1"/>
        </dgm:presLayoutVars>
      </dgm:prSet>
      <dgm:spPr/>
    </dgm:pt>
    <dgm:pt modelId="{63318ADD-42DB-41CA-97DA-00801C7D235E}" type="pres">
      <dgm:prSet presAssocID="{9E0D4B41-CFB3-4C0D-918D-1F491C3C78DC}" presName="sibTrans" presStyleLbl="sibTrans2D1" presStyleIdx="1" presStyleCnt="3"/>
      <dgm:spPr/>
    </dgm:pt>
    <dgm:pt modelId="{E7833A86-B90D-4852-8A65-1FC949893820}" type="pres">
      <dgm:prSet presAssocID="{9E0D4B41-CFB3-4C0D-918D-1F491C3C78DC}" presName="connectorText" presStyleLbl="sibTrans2D1" presStyleIdx="1" presStyleCnt="3"/>
      <dgm:spPr/>
    </dgm:pt>
    <dgm:pt modelId="{01203381-4751-4A23-A6DD-383C5E463223}" type="pres">
      <dgm:prSet presAssocID="{D0C03D1D-6AD2-44BD-9849-F39DCA09CB2D}" presName="node" presStyleLbl="node1" presStyleIdx="2" presStyleCnt="4">
        <dgm:presLayoutVars>
          <dgm:bulletEnabled val="1"/>
        </dgm:presLayoutVars>
      </dgm:prSet>
      <dgm:spPr/>
    </dgm:pt>
    <dgm:pt modelId="{1872792E-AA11-463E-805A-8B92703FD9B8}" type="pres">
      <dgm:prSet presAssocID="{63BA2407-6C5B-4A11-8D92-663C0D4EF568}" presName="sibTrans" presStyleLbl="sibTrans2D1" presStyleIdx="2" presStyleCnt="3"/>
      <dgm:spPr/>
    </dgm:pt>
    <dgm:pt modelId="{AFC6A4FC-5E01-4847-82DF-2DF6423F537D}" type="pres">
      <dgm:prSet presAssocID="{63BA2407-6C5B-4A11-8D92-663C0D4EF568}" presName="connectorText" presStyleLbl="sibTrans2D1" presStyleIdx="2" presStyleCnt="3"/>
      <dgm:spPr/>
    </dgm:pt>
    <dgm:pt modelId="{BEE9B2DF-0257-4572-A119-F0EE524B7696}" type="pres">
      <dgm:prSet presAssocID="{E0F58823-F53A-4C2D-BBB0-6BA7282DEDBC}" presName="node" presStyleLbl="node1" presStyleIdx="3" presStyleCnt="4">
        <dgm:presLayoutVars>
          <dgm:bulletEnabled val="1"/>
        </dgm:presLayoutVars>
      </dgm:prSet>
      <dgm:spPr/>
    </dgm:pt>
  </dgm:ptLst>
  <dgm:cxnLst>
    <dgm:cxn modelId="{18430512-30DF-4CC1-A8D2-6C7EAC88E50D}" type="presOf" srcId="{9E0D4B41-CFB3-4C0D-918D-1F491C3C78DC}" destId="{63318ADD-42DB-41CA-97DA-00801C7D235E}" srcOrd="0" destOrd="0" presId="urn:microsoft.com/office/officeart/2005/8/layout/process2"/>
    <dgm:cxn modelId="{DDEAA816-D7E8-4881-B302-BE47CB2A19E4}" type="presOf" srcId="{D0C03D1D-6AD2-44BD-9849-F39DCA09CB2D}" destId="{01203381-4751-4A23-A6DD-383C5E463223}" srcOrd="0" destOrd="0" presId="urn:microsoft.com/office/officeart/2005/8/layout/process2"/>
    <dgm:cxn modelId="{F3D22C1E-CCB6-4121-8029-BF2F347FD146}" type="presOf" srcId="{63BA2407-6C5B-4A11-8D92-663C0D4EF568}" destId="{1872792E-AA11-463E-805A-8B92703FD9B8}" srcOrd="0" destOrd="0" presId="urn:microsoft.com/office/officeart/2005/8/layout/process2"/>
    <dgm:cxn modelId="{2A475330-503C-4447-8804-AFF4E3E6F42F}" type="presOf" srcId="{490FB402-5B08-4541-A772-64C89DDA96C1}" destId="{3B46D7BC-6190-453E-AEBB-3065FC4B78D2}" srcOrd="0" destOrd="0" presId="urn:microsoft.com/office/officeart/2005/8/layout/process2"/>
    <dgm:cxn modelId="{4AEB5031-8B41-45C6-B706-75ED51C5E6EF}" srcId="{490FB402-5B08-4541-A772-64C89DDA96C1}" destId="{D282CA16-FBE9-4DB9-A2C6-76E96EEF865B}" srcOrd="0" destOrd="0" parTransId="{3F0AFE60-E39E-44E3-910E-3E673DCC2279}" sibTransId="{8D012B17-F2CD-45EA-85E8-D746047EDA3A}"/>
    <dgm:cxn modelId="{A8A28236-E0CC-42B7-B12A-E95F6C531C5A}" srcId="{490FB402-5B08-4541-A772-64C89DDA96C1}" destId="{E0F58823-F53A-4C2D-BBB0-6BA7282DEDBC}" srcOrd="3" destOrd="0" parTransId="{0B2BF351-E454-4A3A-8582-0930DACC55C9}" sibTransId="{FB83B49E-063C-44C7-9416-6CA984FFF825}"/>
    <dgm:cxn modelId="{326A566F-DA48-48A7-AABB-BD4D79359F0B}" srcId="{490FB402-5B08-4541-A772-64C89DDA96C1}" destId="{A6CC7D7B-A57F-4A0E-A10F-D96754563DF4}" srcOrd="1" destOrd="0" parTransId="{A3944654-4395-418D-B0E3-82E0C7E08372}" sibTransId="{9E0D4B41-CFB3-4C0D-918D-1F491C3C78DC}"/>
    <dgm:cxn modelId="{07EBEBA2-7C8F-43F1-83CD-8FC17B67C7D8}" type="presOf" srcId="{8D012B17-F2CD-45EA-85E8-D746047EDA3A}" destId="{ED62FFBA-F77A-4F4A-984A-41F366898BBE}" srcOrd="0" destOrd="0" presId="urn:microsoft.com/office/officeart/2005/8/layout/process2"/>
    <dgm:cxn modelId="{1CEB9CB5-FFD8-4273-83D0-E12308FEF8D1}" type="presOf" srcId="{63BA2407-6C5B-4A11-8D92-663C0D4EF568}" destId="{AFC6A4FC-5E01-4847-82DF-2DF6423F537D}" srcOrd="1" destOrd="0" presId="urn:microsoft.com/office/officeart/2005/8/layout/process2"/>
    <dgm:cxn modelId="{4169FCC8-FF73-4F7A-83B3-35F8FF3ECB48}" type="presOf" srcId="{9E0D4B41-CFB3-4C0D-918D-1F491C3C78DC}" destId="{E7833A86-B90D-4852-8A65-1FC949893820}" srcOrd="1" destOrd="0" presId="urn:microsoft.com/office/officeart/2005/8/layout/process2"/>
    <dgm:cxn modelId="{926C29D2-BCB1-4560-8335-6A82684A5B40}" srcId="{490FB402-5B08-4541-A772-64C89DDA96C1}" destId="{D0C03D1D-6AD2-44BD-9849-F39DCA09CB2D}" srcOrd="2" destOrd="0" parTransId="{75722A64-EE4E-42EE-8F0A-A1E93709361F}" sibTransId="{63BA2407-6C5B-4A11-8D92-663C0D4EF568}"/>
    <dgm:cxn modelId="{7504DFE7-31BB-4D3A-93C9-FE1EE7949CFF}" type="presOf" srcId="{D282CA16-FBE9-4DB9-A2C6-76E96EEF865B}" destId="{42D2CBA0-4FB4-4697-9825-C5CC64306608}" srcOrd="0" destOrd="0" presId="urn:microsoft.com/office/officeart/2005/8/layout/process2"/>
    <dgm:cxn modelId="{9B90EDEC-2D95-4958-A4E4-C923C4E6B045}" type="presOf" srcId="{8D012B17-F2CD-45EA-85E8-D746047EDA3A}" destId="{01AD881F-2CA3-4E5B-993F-C8699ECB6020}" srcOrd="1" destOrd="0" presId="urn:microsoft.com/office/officeart/2005/8/layout/process2"/>
    <dgm:cxn modelId="{2B90CFF3-73F5-4DF5-AB9A-E360C9DA9A51}" type="presOf" srcId="{E0F58823-F53A-4C2D-BBB0-6BA7282DEDBC}" destId="{BEE9B2DF-0257-4572-A119-F0EE524B7696}" srcOrd="0" destOrd="0" presId="urn:microsoft.com/office/officeart/2005/8/layout/process2"/>
    <dgm:cxn modelId="{EFAF6FFB-068B-429C-9013-6D217F8997D2}" type="presOf" srcId="{A6CC7D7B-A57F-4A0E-A10F-D96754563DF4}" destId="{CF48AE90-15A2-407D-B9A5-9F1FF5EA37FD}" srcOrd="0" destOrd="0" presId="urn:microsoft.com/office/officeart/2005/8/layout/process2"/>
    <dgm:cxn modelId="{7D4574AF-3DF0-4F28-915A-DEFFF7FF8EF8}" type="presParOf" srcId="{3B46D7BC-6190-453E-AEBB-3065FC4B78D2}" destId="{42D2CBA0-4FB4-4697-9825-C5CC64306608}" srcOrd="0" destOrd="0" presId="urn:microsoft.com/office/officeart/2005/8/layout/process2"/>
    <dgm:cxn modelId="{192E546E-C316-449D-B94C-FDD78CD8A014}" type="presParOf" srcId="{3B46D7BC-6190-453E-AEBB-3065FC4B78D2}" destId="{ED62FFBA-F77A-4F4A-984A-41F366898BBE}" srcOrd="1" destOrd="0" presId="urn:microsoft.com/office/officeart/2005/8/layout/process2"/>
    <dgm:cxn modelId="{5DB4777B-8A2F-4B32-8355-774EE4C9BB42}" type="presParOf" srcId="{ED62FFBA-F77A-4F4A-984A-41F366898BBE}" destId="{01AD881F-2CA3-4E5B-993F-C8699ECB6020}" srcOrd="0" destOrd="0" presId="urn:microsoft.com/office/officeart/2005/8/layout/process2"/>
    <dgm:cxn modelId="{2B6545CD-52C6-4413-AA2F-35C6839B2A3B}" type="presParOf" srcId="{3B46D7BC-6190-453E-AEBB-3065FC4B78D2}" destId="{CF48AE90-15A2-407D-B9A5-9F1FF5EA37FD}" srcOrd="2" destOrd="0" presId="urn:microsoft.com/office/officeart/2005/8/layout/process2"/>
    <dgm:cxn modelId="{174F1D67-EC0E-4BFD-9E85-352AD16FD2F3}" type="presParOf" srcId="{3B46D7BC-6190-453E-AEBB-3065FC4B78D2}" destId="{63318ADD-42DB-41CA-97DA-00801C7D235E}" srcOrd="3" destOrd="0" presId="urn:microsoft.com/office/officeart/2005/8/layout/process2"/>
    <dgm:cxn modelId="{49090628-3A21-4E86-90A5-AC83406D573A}" type="presParOf" srcId="{63318ADD-42DB-41CA-97DA-00801C7D235E}" destId="{E7833A86-B90D-4852-8A65-1FC949893820}" srcOrd="0" destOrd="0" presId="urn:microsoft.com/office/officeart/2005/8/layout/process2"/>
    <dgm:cxn modelId="{9E15D5CA-73E8-4B1B-9F5D-904969AEC66D}" type="presParOf" srcId="{3B46D7BC-6190-453E-AEBB-3065FC4B78D2}" destId="{01203381-4751-4A23-A6DD-383C5E463223}" srcOrd="4" destOrd="0" presId="urn:microsoft.com/office/officeart/2005/8/layout/process2"/>
    <dgm:cxn modelId="{F6B12435-BF4D-469D-8C9C-BFE631FA6F4A}" type="presParOf" srcId="{3B46D7BC-6190-453E-AEBB-3065FC4B78D2}" destId="{1872792E-AA11-463E-805A-8B92703FD9B8}" srcOrd="5" destOrd="0" presId="urn:microsoft.com/office/officeart/2005/8/layout/process2"/>
    <dgm:cxn modelId="{3DFBBFC7-CEA2-48A1-859F-FD56D4F37C93}" type="presParOf" srcId="{1872792E-AA11-463E-805A-8B92703FD9B8}" destId="{AFC6A4FC-5E01-4847-82DF-2DF6423F537D}" srcOrd="0" destOrd="0" presId="urn:microsoft.com/office/officeart/2005/8/layout/process2"/>
    <dgm:cxn modelId="{1BB40C26-1129-4595-8A0D-DE1232FA9B51}" type="presParOf" srcId="{3B46D7BC-6190-453E-AEBB-3065FC4B78D2}" destId="{BEE9B2DF-0257-4572-A119-F0EE524B7696}"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C5FFCD8-DE89-4790-9485-BFB25E372D65}" type="doc">
      <dgm:prSet loTypeId="urn:microsoft.com/office/officeart/2005/8/layout/pyramid3" loCatId="pyramid" qsTypeId="urn:microsoft.com/office/officeart/2005/8/quickstyle/simple1" qsCatId="simple" csTypeId="urn:microsoft.com/office/officeart/2005/8/colors/accent1_2" csCatId="accent1" phldr="1"/>
      <dgm:spPr/>
    </dgm:pt>
    <dgm:pt modelId="{4C1A523E-4569-4E3B-AC33-00B99BC206C8}">
      <dgm:prSet phldrT="[Texte]" custT="1"/>
      <dgm:spPr>
        <a:solidFill>
          <a:schemeClr val="tx1">
            <a:lumMod val="50000"/>
            <a:lumOff val="50000"/>
          </a:schemeClr>
        </a:solidFill>
      </dgm:spPr>
      <dgm:t>
        <a:bodyPr/>
        <a:lstStyle/>
        <a:p>
          <a:r>
            <a:rPr lang="fr-FR" sz="2600" b="0" dirty="0"/>
            <a:t>All</a:t>
          </a:r>
        </a:p>
      </dgm:t>
    </dgm:pt>
    <dgm:pt modelId="{15C9B0B2-8673-460C-AA95-2C32940D10F1}" type="parTrans" cxnId="{C4A8DB63-E2EB-4EC7-AC95-565E54B87FE4}">
      <dgm:prSet/>
      <dgm:spPr/>
      <dgm:t>
        <a:bodyPr/>
        <a:lstStyle/>
        <a:p>
          <a:endParaRPr lang="fr-FR" sz="2600" b="0"/>
        </a:p>
      </dgm:t>
    </dgm:pt>
    <dgm:pt modelId="{5F7F8E21-13AF-4145-ADEF-379FB18CF7A0}" type="sibTrans" cxnId="{C4A8DB63-E2EB-4EC7-AC95-565E54B87FE4}">
      <dgm:prSet/>
      <dgm:spPr/>
      <dgm:t>
        <a:bodyPr/>
        <a:lstStyle/>
        <a:p>
          <a:endParaRPr lang="fr-FR" sz="2600" b="0"/>
        </a:p>
      </dgm:t>
    </dgm:pt>
    <dgm:pt modelId="{AFCA9E88-B54A-444D-A42B-95D31363DBA7}">
      <dgm:prSet phldrT="[Texte]" custT="1"/>
      <dgm:spPr>
        <a:solidFill>
          <a:schemeClr val="accent4">
            <a:lumMod val="60000"/>
            <a:lumOff val="40000"/>
          </a:schemeClr>
        </a:solidFill>
      </dgm:spPr>
      <dgm:t>
        <a:bodyPr/>
        <a:lstStyle/>
        <a:p>
          <a:r>
            <a:rPr lang="fr-FR" sz="2600" b="0" dirty="0"/>
            <a:t>Impact</a:t>
          </a:r>
        </a:p>
      </dgm:t>
    </dgm:pt>
    <dgm:pt modelId="{AFDA6711-6720-4DF5-996F-6E4BAEB41D84}" type="parTrans" cxnId="{17E8AE93-AF24-4156-AA28-364ED6C13410}">
      <dgm:prSet/>
      <dgm:spPr/>
      <dgm:t>
        <a:bodyPr/>
        <a:lstStyle/>
        <a:p>
          <a:endParaRPr lang="fr-FR" sz="2600" b="0"/>
        </a:p>
      </dgm:t>
    </dgm:pt>
    <dgm:pt modelId="{215E3E51-9063-45E8-AC47-B1BAB1983653}" type="sibTrans" cxnId="{17E8AE93-AF24-4156-AA28-364ED6C13410}">
      <dgm:prSet/>
      <dgm:spPr/>
      <dgm:t>
        <a:bodyPr/>
        <a:lstStyle/>
        <a:p>
          <a:endParaRPr lang="fr-FR" sz="2600" b="0"/>
        </a:p>
      </dgm:t>
    </dgm:pt>
    <dgm:pt modelId="{8D595A7D-86C8-4A0E-9586-DEEA0BC2A98F}">
      <dgm:prSet phldrT="[Texte]" custT="1"/>
      <dgm:spPr>
        <a:solidFill>
          <a:schemeClr val="accent6">
            <a:lumMod val="60000"/>
            <a:lumOff val="40000"/>
          </a:schemeClr>
        </a:solidFill>
      </dgm:spPr>
      <dgm:t>
        <a:bodyPr/>
        <a:lstStyle/>
        <a:p>
          <a:r>
            <a:rPr lang="fr-FR" sz="2600" b="1" dirty="0" err="1"/>
            <a:t>Genotype</a:t>
          </a:r>
          <a:endParaRPr lang="fr-FR" sz="2600" b="1" dirty="0"/>
        </a:p>
      </dgm:t>
    </dgm:pt>
    <dgm:pt modelId="{2483BD34-2A13-4196-8407-17DF290BEED6}" type="parTrans" cxnId="{0ABDFA0C-9749-4B27-A402-6FA606A2536C}">
      <dgm:prSet/>
      <dgm:spPr/>
      <dgm:t>
        <a:bodyPr/>
        <a:lstStyle/>
        <a:p>
          <a:endParaRPr lang="fr-FR" sz="2600" b="0"/>
        </a:p>
      </dgm:t>
    </dgm:pt>
    <dgm:pt modelId="{E2ADAAFF-5EF8-46D7-AC6A-E711CDCEB050}" type="sibTrans" cxnId="{0ABDFA0C-9749-4B27-A402-6FA606A2536C}">
      <dgm:prSet/>
      <dgm:spPr/>
      <dgm:t>
        <a:bodyPr/>
        <a:lstStyle/>
        <a:p>
          <a:endParaRPr lang="fr-FR" sz="2600" b="0"/>
        </a:p>
      </dgm:t>
    </dgm:pt>
    <dgm:pt modelId="{49FF8A02-FE87-405C-A678-316E4910E3CA}">
      <dgm:prSet phldrT="[Texte]" custT="1"/>
      <dgm:spPr>
        <a:solidFill>
          <a:schemeClr val="accent5">
            <a:lumMod val="60000"/>
            <a:lumOff val="40000"/>
          </a:schemeClr>
        </a:solidFill>
      </dgm:spPr>
      <dgm:t>
        <a:bodyPr/>
        <a:lstStyle/>
        <a:p>
          <a:r>
            <a:rPr lang="fr-FR" sz="2600" b="0" dirty="0"/>
            <a:t>Frequency</a:t>
          </a:r>
        </a:p>
      </dgm:t>
    </dgm:pt>
    <dgm:pt modelId="{E5CCC0BA-E594-4F38-9C60-2D9B3BCE586D}" type="parTrans" cxnId="{258483AD-E033-47A6-8EB6-8F830F5EC53B}">
      <dgm:prSet/>
      <dgm:spPr/>
      <dgm:t>
        <a:bodyPr/>
        <a:lstStyle/>
        <a:p>
          <a:endParaRPr lang="fr-FR" sz="2600" b="0"/>
        </a:p>
      </dgm:t>
    </dgm:pt>
    <dgm:pt modelId="{925B42FB-D52E-4032-81AD-9DE9E97C289D}" type="sibTrans" cxnId="{258483AD-E033-47A6-8EB6-8F830F5EC53B}">
      <dgm:prSet/>
      <dgm:spPr/>
      <dgm:t>
        <a:bodyPr/>
        <a:lstStyle/>
        <a:p>
          <a:endParaRPr lang="fr-FR" sz="2600" b="0"/>
        </a:p>
      </dgm:t>
    </dgm:pt>
    <dgm:pt modelId="{0D059A2B-E1CF-49E9-96F6-463C4F354B62}">
      <dgm:prSet phldrT="[Texte]" custT="1"/>
      <dgm:spPr>
        <a:solidFill>
          <a:schemeClr val="accent2">
            <a:lumMod val="60000"/>
            <a:lumOff val="40000"/>
          </a:schemeClr>
        </a:solidFill>
      </dgm:spPr>
      <dgm:t>
        <a:bodyPr/>
        <a:lstStyle/>
        <a:p>
          <a:endParaRPr lang="fr-FR" sz="2600" b="0" dirty="0"/>
        </a:p>
      </dgm:t>
    </dgm:pt>
    <dgm:pt modelId="{78497BD4-C03A-4352-B0C3-82D19D6F9015}" type="parTrans" cxnId="{DA42E77D-4753-4883-9F95-743D11062772}">
      <dgm:prSet/>
      <dgm:spPr/>
      <dgm:t>
        <a:bodyPr/>
        <a:lstStyle/>
        <a:p>
          <a:endParaRPr lang="fr-FR" sz="2600" b="0"/>
        </a:p>
      </dgm:t>
    </dgm:pt>
    <dgm:pt modelId="{CEE46F25-8BFA-4873-AA77-5133303CF19D}" type="sibTrans" cxnId="{DA42E77D-4753-4883-9F95-743D11062772}">
      <dgm:prSet/>
      <dgm:spPr/>
      <dgm:t>
        <a:bodyPr/>
        <a:lstStyle/>
        <a:p>
          <a:endParaRPr lang="fr-FR" sz="2600" b="0"/>
        </a:p>
      </dgm:t>
    </dgm:pt>
    <dgm:pt modelId="{557655A8-FEE8-431F-9DAC-FE6A52B6BB5D}">
      <dgm:prSet phldrT="[Texte]" custT="1"/>
      <dgm:spPr>
        <a:solidFill>
          <a:schemeClr val="bg1">
            <a:lumMod val="85000"/>
          </a:schemeClr>
        </a:solidFill>
      </dgm:spPr>
      <dgm:t>
        <a:bodyPr/>
        <a:lstStyle/>
        <a:p>
          <a:r>
            <a:rPr lang="fr-FR" sz="2600" b="0" dirty="0"/>
            <a:t>…</a:t>
          </a:r>
        </a:p>
      </dgm:t>
    </dgm:pt>
    <dgm:pt modelId="{8701522F-F6FA-45C1-9450-7545BE62AC61}" type="parTrans" cxnId="{62F7A04B-9B7E-4AD1-B36B-9066E82ECFDE}">
      <dgm:prSet/>
      <dgm:spPr/>
      <dgm:t>
        <a:bodyPr/>
        <a:lstStyle/>
        <a:p>
          <a:endParaRPr lang="fr-FR" sz="2600" b="0"/>
        </a:p>
      </dgm:t>
    </dgm:pt>
    <dgm:pt modelId="{F52FFE1F-8F1E-4BA0-91CB-1FB034554DEF}" type="sibTrans" cxnId="{62F7A04B-9B7E-4AD1-B36B-9066E82ECFDE}">
      <dgm:prSet/>
      <dgm:spPr/>
      <dgm:t>
        <a:bodyPr/>
        <a:lstStyle/>
        <a:p>
          <a:endParaRPr lang="fr-FR" sz="2600" b="0"/>
        </a:p>
      </dgm:t>
    </dgm:pt>
    <dgm:pt modelId="{70497DB9-3C89-4835-BEB1-3D59B2855C7F}">
      <dgm:prSet phldrT="[Texte]" custT="1"/>
      <dgm:spPr>
        <a:solidFill>
          <a:srgbClr val="FF7979"/>
        </a:solidFill>
      </dgm:spPr>
      <dgm:t>
        <a:bodyPr/>
        <a:lstStyle/>
        <a:p>
          <a:r>
            <a:rPr lang="fr-FR" sz="2600" b="0" dirty="0"/>
            <a:t>Control</a:t>
          </a:r>
        </a:p>
      </dgm:t>
    </dgm:pt>
    <dgm:pt modelId="{9EDE1863-A2F2-444E-91D0-D7B0DBD48CFB}" type="parTrans" cxnId="{6BF98A0B-5F9B-488E-8C65-928C346FAB12}">
      <dgm:prSet/>
      <dgm:spPr/>
      <dgm:t>
        <a:bodyPr/>
        <a:lstStyle/>
        <a:p>
          <a:endParaRPr lang="fr-FR"/>
        </a:p>
      </dgm:t>
    </dgm:pt>
    <dgm:pt modelId="{7547705B-7583-4E40-9721-609CFFF18B5B}" type="sibTrans" cxnId="{6BF98A0B-5F9B-488E-8C65-928C346FAB12}">
      <dgm:prSet/>
      <dgm:spPr/>
      <dgm:t>
        <a:bodyPr/>
        <a:lstStyle/>
        <a:p>
          <a:endParaRPr lang="fr-FR"/>
        </a:p>
      </dgm:t>
    </dgm:pt>
    <dgm:pt modelId="{4F9B165B-48B5-480C-983D-10867B09C585}" type="pres">
      <dgm:prSet presAssocID="{7C5FFCD8-DE89-4790-9485-BFB25E372D65}" presName="Name0" presStyleCnt="0">
        <dgm:presLayoutVars>
          <dgm:dir/>
          <dgm:animLvl val="lvl"/>
          <dgm:resizeHandles val="exact"/>
        </dgm:presLayoutVars>
      </dgm:prSet>
      <dgm:spPr/>
    </dgm:pt>
    <dgm:pt modelId="{0196CDDD-8E62-4010-BC01-32EB03ED9FA0}" type="pres">
      <dgm:prSet presAssocID="{4C1A523E-4569-4E3B-AC33-00B99BC206C8}" presName="Name8" presStyleCnt="0"/>
      <dgm:spPr/>
    </dgm:pt>
    <dgm:pt modelId="{6B3BE9F0-2317-4520-8F26-B705CE2F1263}" type="pres">
      <dgm:prSet presAssocID="{4C1A523E-4569-4E3B-AC33-00B99BC206C8}" presName="level" presStyleLbl="node1" presStyleIdx="0" presStyleCnt="7">
        <dgm:presLayoutVars>
          <dgm:chMax val="1"/>
          <dgm:bulletEnabled val="1"/>
        </dgm:presLayoutVars>
      </dgm:prSet>
      <dgm:spPr/>
    </dgm:pt>
    <dgm:pt modelId="{B5CD32D7-35DE-485E-A6A4-D5633E5D7876}" type="pres">
      <dgm:prSet presAssocID="{4C1A523E-4569-4E3B-AC33-00B99BC206C8}" presName="levelTx" presStyleLbl="revTx" presStyleIdx="0" presStyleCnt="0">
        <dgm:presLayoutVars>
          <dgm:chMax val="1"/>
          <dgm:bulletEnabled val="1"/>
        </dgm:presLayoutVars>
      </dgm:prSet>
      <dgm:spPr/>
    </dgm:pt>
    <dgm:pt modelId="{41DB9A1D-AD81-4D1B-BF65-E14C37445D30}" type="pres">
      <dgm:prSet presAssocID="{AFCA9E88-B54A-444D-A42B-95D31363DBA7}" presName="Name8" presStyleCnt="0"/>
      <dgm:spPr/>
    </dgm:pt>
    <dgm:pt modelId="{405F85C6-1C61-435B-8778-85A93F1B7D6F}" type="pres">
      <dgm:prSet presAssocID="{AFCA9E88-B54A-444D-A42B-95D31363DBA7}" presName="level" presStyleLbl="node1" presStyleIdx="1" presStyleCnt="7">
        <dgm:presLayoutVars>
          <dgm:chMax val="1"/>
          <dgm:bulletEnabled val="1"/>
        </dgm:presLayoutVars>
      </dgm:prSet>
      <dgm:spPr/>
    </dgm:pt>
    <dgm:pt modelId="{D348ED89-8B64-43C8-9E8C-AB437C62BDCE}" type="pres">
      <dgm:prSet presAssocID="{AFCA9E88-B54A-444D-A42B-95D31363DBA7}" presName="levelTx" presStyleLbl="revTx" presStyleIdx="0" presStyleCnt="0">
        <dgm:presLayoutVars>
          <dgm:chMax val="1"/>
          <dgm:bulletEnabled val="1"/>
        </dgm:presLayoutVars>
      </dgm:prSet>
      <dgm:spPr/>
    </dgm:pt>
    <dgm:pt modelId="{4AB2E54E-33D1-49C6-9304-6DF2AF9566F1}" type="pres">
      <dgm:prSet presAssocID="{8D595A7D-86C8-4A0E-9586-DEEA0BC2A98F}" presName="Name8" presStyleCnt="0"/>
      <dgm:spPr/>
    </dgm:pt>
    <dgm:pt modelId="{9EC9D7FB-E5FC-4783-940A-E5BF4FD0563F}" type="pres">
      <dgm:prSet presAssocID="{8D595A7D-86C8-4A0E-9586-DEEA0BC2A98F}" presName="level" presStyleLbl="node1" presStyleIdx="2" presStyleCnt="7">
        <dgm:presLayoutVars>
          <dgm:chMax val="1"/>
          <dgm:bulletEnabled val="1"/>
        </dgm:presLayoutVars>
      </dgm:prSet>
      <dgm:spPr/>
    </dgm:pt>
    <dgm:pt modelId="{BC7EA8FB-8CF0-4618-9BDD-0FF37F2E2E16}" type="pres">
      <dgm:prSet presAssocID="{8D595A7D-86C8-4A0E-9586-DEEA0BC2A98F}" presName="levelTx" presStyleLbl="revTx" presStyleIdx="0" presStyleCnt="0">
        <dgm:presLayoutVars>
          <dgm:chMax val="1"/>
          <dgm:bulletEnabled val="1"/>
        </dgm:presLayoutVars>
      </dgm:prSet>
      <dgm:spPr/>
    </dgm:pt>
    <dgm:pt modelId="{AC802D6D-84A6-4DCF-8F91-A6A6D4247BD2}" type="pres">
      <dgm:prSet presAssocID="{70497DB9-3C89-4835-BEB1-3D59B2855C7F}" presName="Name8" presStyleCnt="0"/>
      <dgm:spPr/>
    </dgm:pt>
    <dgm:pt modelId="{CFD53D9A-449E-4B0B-9208-5FD994DE7A09}" type="pres">
      <dgm:prSet presAssocID="{70497DB9-3C89-4835-BEB1-3D59B2855C7F}" presName="level" presStyleLbl="node1" presStyleIdx="3" presStyleCnt="7">
        <dgm:presLayoutVars>
          <dgm:chMax val="1"/>
          <dgm:bulletEnabled val="1"/>
        </dgm:presLayoutVars>
      </dgm:prSet>
      <dgm:spPr/>
    </dgm:pt>
    <dgm:pt modelId="{2389307E-BCDD-47A9-92AA-145B154CCECE}" type="pres">
      <dgm:prSet presAssocID="{70497DB9-3C89-4835-BEB1-3D59B2855C7F}" presName="levelTx" presStyleLbl="revTx" presStyleIdx="0" presStyleCnt="0">
        <dgm:presLayoutVars>
          <dgm:chMax val="1"/>
          <dgm:bulletEnabled val="1"/>
        </dgm:presLayoutVars>
      </dgm:prSet>
      <dgm:spPr/>
    </dgm:pt>
    <dgm:pt modelId="{F6F58BEA-6E63-4DC7-B111-01F5EEE43E7D}" type="pres">
      <dgm:prSet presAssocID="{49FF8A02-FE87-405C-A678-316E4910E3CA}" presName="Name8" presStyleCnt="0"/>
      <dgm:spPr/>
    </dgm:pt>
    <dgm:pt modelId="{CA9AC400-110D-4A86-A133-2C9B25F28739}" type="pres">
      <dgm:prSet presAssocID="{49FF8A02-FE87-405C-A678-316E4910E3CA}" presName="level" presStyleLbl="node1" presStyleIdx="4" presStyleCnt="7">
        <dgm:presLayoutVars>
          <dgm:chMax val="1"/>
          <dgm:bulletEnabled val="1"/>
        </dgm:presLayoutVars>
      </dgm:prSet>
      <dgm:spPr/>
    </dgm:pt>
    <dgm:pt modelId="{3EDE309A-C9A0-4854-A90E-D964E40FC24B}" type="pres">
      <dgm:prSet presAssocID="{49FF8A02-FE87-405C-A678-316E4910E3CA}" presName="levelTx" presStyleLbl="revTx" presStyleIdx="0" presStyleCnt="0">
        <dgm:presLayoutVars>
          <dgm:chMax val="1"/>
          <dgm:bulletEnabled val="1"/>
        </dgm:presLayoutVars>
      </dgm:prSet>
      <dgm:spPr/>
    </dgm:pt>
    <dgm:pt modelId="{F759E7F9-52B9-4304-A0B1-D0B24B9D6F6C}" type="pres">
      <dgm:prSet presAssocID="{0D059A2B-E1CF-49E9-96F6-463C4F354B62}" presName="Name8" presStyleCnt="0"/>
      <dgm:spPr/>
    </dgm:pt>
    <dgm:pt modelId="{6D1D5109-FCC5-4050-B1C6-AE8F8D5E7ABE}" type="pres">
      <dgm:prSet presAssocID="{0D059A2B-E1CF-49E9-96F6-463C4F354B62}" presName="level" presStyleLbl="node1" presStyleIdx="5" presStyleCnt="7">
        <dgm:presLayoutVars>
          <dgm:chMax val="1"/>
          <dgm:bulletEnabled val="1"/>
        </dgm:presLayoutVars>
      </dgm:prSet>
      <dgm:spPr/>
    </dgm:pt>
    <dgm:pt modelId="{8493155A-41A5-43C0-B31C-CCA783D1876B}" type="pres">
      <dgm:prSet presAssocID="{0D059A2B-E1CF-49E9-96F6-463C4F354B62}" presName="levelTx" presStyleLbl="revTx" presStyleIdx="0" presStyleCnt="0">
        <dgm:presLayoutVars>
          <dgm:chMax val="1"/>
          <dgm:bulletEnabled val="1"/>
        </dgm:presLayoutVars>
      </dgm:prSet>
      <dgm:spPr/>
    </dgm:pt>
    <dgm:pt modelId="{38AC1979-A7F7-46D1-8850-473A66E1FAA3}" type="pres">
      <dgm:prSet presAssocID="{557655A8-FEE8-431F-9DAC-FE6A52B6BB5D}" presName="Name8" presStyleCnt="0"/>
      <dgm:spPr/>
    </dgm:pt>
    <dgm:pt modelId="{0A068346-711C-4BE2-BBB2-050CC48D93A2}" type="pres">
      <dgm:prSet presAssocID="{557655A8-FEE8-431F-9DAC-FE6A52B6BB5D}" presName="level" presStyleLbl="node1" presStyleIdx="6" presStyleCnt="7">
        <dgm:presLayoutVars>
          <dgm:chMax val="1"/>
          <dgm:bulletEnabled val="1"/>
        </dgm:presLayoutVars>
      </dgm:prSet>
      <dgm:spPr/>
    </dgm:pt>
    <dgm:pt modelId="{FA280411-8526-4A7F-BC65-5CCDB18C9003}" type="pres">
      <dgm:prSet presAssocID="{557655A8-FEE8-431F-9DAC-FE6A52B6BB5D}" presName="levelTx" presStyleLbl="revTx" presStyleIdx="0" presStyleCnt="0">
        <dgm:presLayoutVars>
          <dgm:chMax val="1"/>
          <dgm:bulletEnabled val="1"/>
        </dgm:presLayoutVars>
      </dgm:prSet>
      <dgm:spPr/>
    </dgm:pt>
  </dgm:ptLst>
  <dgm:cxnLst>
    <dgm:cxn modelId="{6BF98A0B-5F9B-488E-8C65-928C346FAB12}" srcId="{7C5FFCD8-DE89-4790-9485-BFB25E372D65}" destId="{70497DB9-3C89-4835-BEB1-3D59B2855C7F}" srcOrd="3" destOrd="0" parTransId="{9EDE1863-A2F2-444E-91D0-D7B0DBD48CFB}" sibTransId="{7547705B-7583-4E40-9721-609CFFF18B5B}"/>
    <dgm:cxn modelId="{0ABDFA0C-9749-4B27-A402-6FA606A2536C}" srcId="{7C5FFCD8-DE89-4790-9485-BFB25E372D65}" destId="{8D595A7D-86C8-4A0E-9586-DEEA0BC2A98F}" srcOrd="2" destOrd="0" parTransId="{2483BD34-2A13-4196-8407-17DF290BEED6}" sibTransId="{E2ADAAFF-5EF8-46D7-AC6A-E711CDCEB050}"/>
    <dgm:cxn modelId="{4F186912-4BAB-45F5-B63A-2AA7439DA84A}" type="presOf" srcId="{8D595A7D-86C8-4A0E-9586-DEEA0BC2A98F}" destId="{9EC9D7FB-E5FC-4783-940A-E5BF4FD0563F}" srcOrd="0" destOrd="0" presId="urn:microsoft.com/office/officeart/2005/8/layout/pyramid3"/>
    <dgm:cxn modelId="{C2608717-4B49-4871-ACE1-EC9FC865C74B}" type="presOf" srcId="{49FF8A02-FE87-405C-A678-316E4910E3CA}" destId="{CA9AC400-110D-4A86-A133-2C9B25F28739}" srcOrd="0" destOrd="0" presId="urn:microsoft.com/office/officeart/2005/8/layout/pyramid3"/>
    <dgm:cxn modelId="{047F2121-74DB-40A2-BD43-8E9DAF5A929F}" type="presOf" srcId="{AFCA9E88-B54A-444D-A42B-95D31363DBA7}" destId="{405F85C6-1C61-435B-8778-85A93F1B7D6F}" srcOrd="0" destOrd="0" presId="urn:microsoft.com/office/officeart/2005/8/layout/pyramid3"/>
    <dgm:cxn modelId="{F98B3D37-B225-4508-8608-84ECABAB67F4}" type="presOf" srcId="{70497DB9-3C89-4835-BEB1-3D59B2855C7F}" destId="{CFD53D9A-449E-4B0B-9208-5FD994DE7A09}" srcOrd="0" destOrd="0" presId="urn:microsoft.com/office/officeart/2005/8/layout/pyramid3"/>
    <dgm:cxn modelId="{BAFB173F-8449-488D-8248-2E96AAEBE017}" type="presOf" srcId="{4C1A523E-4569-4E3B-AC33-00B99BC206C8}" destId="{6B3BE9F0-2317-4520-8F26-B705CE2F1263}" srcOrd="0" destOrd="0" presId="urn:microsoft.com/office/officeart/2005/8/layout/pyramid3"/>
    <dgm:cxn modelId="{C4A8DB63-E2EB-4EC7-AC95-565E54B87FE4}" srcId="{7C5FFCD8-DE89-4790-9485-BFB25E372D65}" destId="{4C1A523E-4569-4E3B-AC33-00B99BC206C8}" srcOrd="0" destOrd="0" parTransId="{15C9B0B2-8673-460C-AA95-2C32940D10F1}" sibTransId="{5F7F8E21-13AF-4145-ADEF-379FB18CF7A0}"/>
    <dgm:cxn modelId="{62F7A04B-9B7E-4AD1-B36B-9066E82ECFDE}" srcId="{7C5FFCD8-DE89-4790-9485-BFB25E372D65}" destId="{557655A8-FEE8-431F-9DAC-FE6A52B6BB5D}" srcOrd="6" destOrd="0" parTransId="{8701522F-F6FA-45C1-9450-7545BE62AC61}" sibTransId="{F52FFE1F-8F1E-4BA0-91CB-1FB034554DEF}"/>
    <dgm:cxn modelId="{DA42E77D-4753-4883-9F95-743D11062772}" srcId="{7C5FFCD8-DE89-4790-9485-BFB25E372D65}" destId="{0D059A2B-E1CF-49E9-96F6-463C4F354B62}" srcOrd="5" destOrd="0" parTransId="{78497BD4-C03A-4352-B0C3-82D19D6F9015}" sibTransId="{CEE46F25-8BFA-4873-AA77-5133303CF19D}"/>
    <dgm:cxn modelId="{17E8AE93-AF24-4156-AA28-364ED6C13410}" srcId="{7C5FFCD8-DE89-4790-9485-BFB25E372D65}" destId="{AFCA9E88-B54A-444D-A42B-95D31363DBA7}" srcOrd="1" destOrd="0" parTransId="{AFDA6711-6720-4DF5-996F-6E4BAEB41D84}" sibTransId="{215E3E51-9063-45E8-AC47-B1BAB1983653}"/>
    <dgm:cxn modelId="{31D99E98-7C08-4751-8F78-D1C4103614E6}" type="presOf" srcId="{557655A8-FEE8-431F-9DAC-FE6A52B6BB5D}" destId="{0A068346-711C-4BE2-BBB2-050CC48D93A2}" srcOrd="0" destOrd="0" presId="urn:microsoft.com/office/officeart/2005/8/layout/pyramid3"/>
    <dgm:cxn modelId="{DEC531A3-28BF-4F65-AD1A-BA5BAF805FDA}" type="presOf" srcId="{8D595A7D-86C8-4A0E-9586-DEEA0BC2A98F}" destId="{BC7EA8FB-8CF0-4618-9BDD-0FF37F2E2E16}" srcOrd="1" destOrd="0" presId="urn:microsoft.com/office/officeart/2005/8/layout/pyramid3"/>
    <dgm:cxn modelId="{6AD7C8AA-7475-427C-ABEF-0173E7DFCB36}" type="presOf" srcId="{AFCA9E88-B54A-444D-A42B-95D31363DBA7}" destId="{D348ED89-8B64-43C8-9E8C-AB437C62BDCE}" srcOrd="1" destOrd="0" presId="urn:microsoft.com/office/officeart/2005/8/layout/pyramid3"/>
    <dgm:cxn modelId="{258483AD-E033-47A6-8EB6-8F830F5EC53B}" srcId="{7C5FFCD8-DE89-4790-9485-BFB25E372D65}" destId="{49FF8A02-FE87-405C-A678-316E4910E3CA}" srcOrd="4" destOrd="0" parTransId="{E5CCC0BA-E594-4F38-9C60-2D9B3BCE586D}" sibTransId="{925B42FB-D52E-4032-81AD-9DE9E97C289D}"/>
    <dgm:cxn modelId="{EECAC6C1-4331-4A56-9FE6-18FDDC64CCC0}" type="presOf" srcId="{49FF8A02-FE87-405C-A678-316E4910E3CA}" destId="{3EDE309A-C9A0-4854-A90E-D964E40FC24B}" srcOrd="1" destOrd="0" presId="urn:microsoft.com/office/officeart/2005/8/layout/pyramid3"/>
    <dgm:cxn modelId="{011B86D3-7219-4040-9174-29C2C93FFB08}" type="presOf" srcId="{4C1A523E-4569-4E3B-AC33-00B99BC206C8}" destId="{B5CD32D7-35DE-485E-A6A4-D5633E5D7876}" srcOrd="1" destOrd="0" presId="urn:microsoft.com/office/officeart/2005/8/layout/pyramid3"/>
    <dgm:cxn modelId="{4757F6D5-A448-42B1-BFC3-B50A393711C6}" type="presOf" srcId="{7C5FFCD8-DE89-4790-9485-BFB25E372D65}" destId="{4F9B165B-48B5-480C-983D-10867B09C585}" srcOrd="0" destOrd="0" presId="urn:microsoft.com/office/officeart/2005/8/layout/pyramid3"/>
    <dgm:cxn modelId="{28D52CDC-D18A-4ACB-97A2-BAF4D2717559}" type="presOf" srcId="{0D059A2B-E1CF-49E9-96F6-463C4F354B62}" destId="{6D1D5109-FCC5-4050-B1C6-AE8F8D5E7ABE}" srcOrd="0" destOrd="0" presId="urn:microsoft.com/office/officeart/2005/8/layout/pyramid3"/>
    <dgm:cxn modelId="{3283C5E2-F1AA-428C-BDE1-3F244D272CE0}" type="presOf" srcId="{70497DB9-3C89-4835-BEB1-3D59B2855C7F}" destId="{2389307E-BCDD-47A9-92AA-145B154CCECE}" srcOrd="1" destOrd="0" presId="urn:microsoft.com/office/officeart/2005/8/layout/pyramid3"/>
    <dgm:cxn modelId="{692006F3-15C1-45AB-88CE-C96F0245FE55}" type="presOf" srcId="{0D059A2B-E1CF-49E9-96F6-463C4F354B62}" destId="{8493155A-41A5-43C0-B31C-CCA783D1876B}" srcOrd="1" destOrd="0" presId="urn:microsoft.com/office/officeart/2005/8/layout/pyramid3"/>
    <dgm:cxn modelId="{D3047DFD-DDF2-43A6-85DF-AEB58703731B}" type="presOf" srcId="{557655A8-FEE8-431F-9DAC-FE6A52B6BB5D}" destId="{FA280411-8526-4A7F-BC65-5CCDB18C9003}" srcOrd="1" destOrd="0" presId="urn:microsoft.com/office/officeart/2005/8/layout/pyramid3"/>
    <dgm:cxn modelId="{5335256E-8C36-479D-9D9C-8B122C5F0ACF}" type="presParOf" srcId="{4F9B165B-48B5-480C-983D-10867B09C585}" destId="{0196CDDD-8E62-4010-BC01-32EB03ED9FA0}" srcOrd="0" destOrd="0" presId="urn:microsoft.com/office/officeart/2005/8/layout/pyramid3"/>
    <dgm:cxn modelId="{C3A339D1-BAE7-419C-8C7C-A34A6ACB8362}" type="presParOf" srcId="{0196CDDD-8E62-4010-BC01-32EB03ED9FA0}" destId="{6B3BE9F0-2317-4520-8F26-B705CE2F1263}" srcOrd="0" destOrd="0" presId="urn:microsoft.com/office/officeart/2005/8/layout/pyramid3"/>
    <dgm:cxn modelId="{A8CB674B-B729-47FB-919C-387652ECAC59}" type="presParOf" srcId="{0196CDDD-8E62-4010-BC01-32EB03ED9FA0}" destId="{B5CD32D7-35DE-485E-A6A4-D5633E5D7876}" srcOrd="1" destOrd="0" presId="urn:microsoft.com/office/officeart/2005/8/layout/pyramid3"/>
    <dgm:cxn modelId="{41E001DB-4CE3-4F69-9E83-C60D199D6A07}" type="presParOf" srcId="{4F9B165B-48B5-480C-983D-10867B09C585}" destId="{41DB9A1D-AD81-4D1B-BF65-E14C37445D30}" srcOrd="1" destOrd="0" presId="urn:microsoft.com/office/officeart/2005/8/layout/pyramid3"/>
    <dgm:cxn modelId="{CBC9924D-95A4-4D33-9960-49F8250B27BA}" type="presParOf" srcId="{41DB9A1D-AD81-4D1B-BF65-E14C37445D30}" destId="{405F85C6-1C61-435B-8778-85A93F1B7D6F}" srcOrd="0" destOrd="0" presId="urn:microsoft.com/office/officeart/2005/8/layout/pyramid3"/>
    <dgm:cxn modelId="{FC365060-C2C9-48FB-B9FA-157769205946}" type="presParOf" srcId="{41DB9A1D-AD81-4D1B-BF65-E14C37445D30}" destId="{D348ED89-8B64-43C8-9E8C-AB437C62BDCE}" srcOrd="1" destOrd="0" presId="urn:microsoft.com/office/officeart/2005/8/layout/pyramid3"/>
    <dgm:cxn modelId="{90AE27E7-48FF-4FA5-AFE1-2507833EB003}" type="presParOf" srcId="{4F9B165B-48B5-480C-983D-10867B09C585}" destId="{4AB2E54E-33D1-49C6-9304-6DF2AF9566F1}" srcOrd="2" destOrd="0" presId="urn:microsoft.com/office/officeart/2005/8/layout/pyramid3"/>
    <dgm:cxn modelId="{08B56BB0-C958-4682-8DD5-68F822943D84}" type="presParOf" srcId="{4AB2E54E-33D1-49C6-9304-6DF2AF9566F1}" destId="{9EC9D7FB-E5FC-4783-940A-E5BF4FD0563F}" srcOrd="0" destOrd="0" presId="urn:microsoft.com/office/officeart/2005/8/layout/pyramid3"/>
    <dgm:cxn modelId="{060C3494-3BDC-4CAD-BEC1-C129B1F559B6}" type="presParOf" srcId="{4AB2E54E-33D1-49C6-9304-6DF2AF9566F1}" destId="{BC7EA8FB-8CF0-4618-9BDD-0FF37F2E2E16}" srcOrd="1" destOrd="0" presId="urn:microsoft.com/office/officeart/2005/8/layout/pyramid3"/>
    <dgm:cxn modelId="{414FD5B7-DEE0-4954-A8D3-90C21ED8CE0E}" type="presParOf" srcId="{4F9B165B-48B5-480C-983D-10867B09C585}" destId="{AC802D6D-84A6-4DCF-8F91-A6A6D4247BD2}" srcOrd="3" destOrd="0" presId="urn:microsoft.com/office/officeart/2005/8/layout/pyramid3"/>
    <dgm:cxn modelId="{6BF87040-6EE3-4E0F-891B-520261B5FA26}" type="presParOf" srcId="{AC802D6D-84A6-4DCF-8F91-A6A6D4247BD2}" destId="{CFD53D9A-449E-4B0B-9208-5FD994DE7A09}" srcOrd="0" destOrd="0" presId="urn:microsoft.com/office/officeart/2005/8/layout/pyramid3"/>
    <dgm:cxn modelId="{392F6F71-2AEC-44D5-B0BC-323151695774}" type="presParOf" srcId="{AC802D6D-84A6-4DCF-8F91-A6A6D4247BD2}" destId="{2389307E-BCDD-47A9-92AA-145B154CCECE}" srcOrd="1" destOrd="0" presId="urn:microsoft.com/office/officeart/2005/8/layout/pyramid3"/>
    <dgm:cxn modelId="{47579821-5C10-4A74-93A8-6DD60105297B}" type="presParOf" srcId="{4F9B165B-48B5-480C-983D-10867B09C585}" destId="{F6F58BEA-6E63-4DC7-B111-01F5EEE43E7D}" srcOrd="4" destOrd="0" presId="urn:microsoft.com/office/officeart/2005/8/layout/pyramid3"/>
    <dgm:cxn modelId="{05C287B1-C44E-408E-8C33-55F6C3C09338}" type="presParOf" srcId="{F6F58BEA-6E63-4DC7-B111-01F5EEE43E7D}" destId="{CA9AC400-110D-4A86-A133-2C9B25F28739}" srcOrd="0" destOrd="0" presId="urn:microsoft.com/office/officeart/2005/8/layout/pyramid3"/>
    <dgm:cxn modelId="{901FC1B7-58C3-4B5C-A802-BC10A05E0161}" type="presParOf" srcId="{F6F58BEA-6E63-4DC7-B111-01F5EEE43E7D}" destId="{3EDE309A-C9A0-4854-A90E-D964E40FC24B}" srcOrd="1" destOrd="0" presId="urn:microsoft.com/office/officeart/2005/8/layout/pyramid3"/>
    <dgm:cxn modelId="{12B33EF7-4099-40CA-84CC-9590E933835A}" type="presParOf" srcId="{4F9B165B-48B5-480C-983D-10867B09C585}" destId="{F759E7F9-52B9-4304-A0B1-D0B24B9D6F6C}" srcOrd="5" destOrd="0" presId="urn:microsoft.com/office/officeart/2005/8/layout/pyramid3"/>
    <dgm:cxn modelId="{FEAB2677-1827-4F56-9917-4A61897F9A50}" type="presParOf" srcId="{F759E7F9-52B9-4304-A0B1-D0B24B9D6F6C}" destId="{6D1D5109-FCC5-4050-B1C6-AE8F8D5E7ABE}" srcOrd="0" destOrd="0" presId="urn:microsoft.com/office/officeart/2005/8/layout/pyramid3"/>
    <dgm:cxn modelId="{FC5F4FD0-2389-4A97-A3C3-5B03BCF111F8}" type="presParOf" srcId="{F759E7F9-52B9-4304-A0B1-D0B24B9D6F6C}" destId="{8493155A-41A5-43C0-B31C-CCA783D1876B}" srcOrd="1" destOrd="0" presId="urn:microsoft.com/office/officeart/2005/8/layout/pyramid3"/>
    <dgm:cxn modelId="{DB7147F9-17FC-4074-A025-B638B04E44E2}" type="presParOf" srcId="{4F9B165B-48B5-480C-983D-10867B09C585}" destId="{38AC1979-A7F7-46D1-8850-473A66E1FAA3}" srcOrd="6" destOrd="0" presId="urn:microsoft.com/office/officeart/2005/8/layout/pyramid3"/>
    <dgm:cxn modelId="{61D8BD81-C9AA-4E40-954D-AADC258C93DE}" type="presParOf" srcId="{38AC1979-A7F7-46D1-8850-473A66E1FAA3}" destId="{0A068346-711C-4BE2-BBB2-050CC48D93A2}" srcOrd="0" destOrd="0" presId="urn:microsoft.com/office/officeart/2005/8/layout/pyramid3"/>
    <dgm:cxn modelId="{CD7C259F-5169-48B3-861C-D0E0BC5B3E00}" type="presParOf" srcId="{38AC1979-A7F7-46D1-8850-473A66E1FAA3}" destId="{FA280411-8526-4A7F-BC65-5CCDB18C9003}"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C5FFCD8-DE89-4790-9485-BFB25E372D65}" type="doc">
      <dgm:prSet loTypeId="urn:microsoft.com/office/officeart/2005/8/layout/pyramid3" loCatId="pyramid" qsTypeId="urn:microsoft.com/office/officeart/2005/8/quickstyle/simple1" qsCatId="simple" csTypeId="urn:microsoft.com/office/officeart/2005/8/colors/accent1_2" csCatId="accent1" phldr="1"/>
      <dgm:spPr/>
    </dgm:pt>
    <dgm:pt modelId="{4C1A523E-4569-4E3B-AC33-00B99BC206C8}">
      <dgm:prSet phldrT="[Texte]" custT="1"/>
      <dgm:spPr>
        <a:solidFill>
          <a:schemeClr val="tx1">
            <a:lumMod val="50000"/>
            <a:lumOff val="50000"/>
          </a:schemeClr>
        </a:solidFill>
      </dgm:spPr>
      <dgm:t>
        <a:bodyPr/>
        <a:lstStyle/>
        <a:p>
          <a:r>
            <a:rPr lang="fr-FR" sz="2600" b="0" dirty="0"/>
            <a:t>All</a:t>
          </a:r>
        </a:p>
      </dgm:t>
    </dgm:pt>
    <dgm:pt modelId="{15C9B0B2-8673-460C-AA95-2C32940D10F1}" type="parTrans" cxnId="{C4A8DB63-E2EB-4EC7-AC95-565E54B87FE4}">
      <dgm:prSet/>
      <dgm:spPr/>
      <dgm:t>
        <a:bodyPr/>
        <a:lstStyle/>
        <a:p>
          <a:endParaRPr lang="fr-FR" sz="2600" b="0"/>
        </a:p>
      </dgm:t>
    </dgm:pt>
    <dgm:pt modelId="{5F7F8E21-13AF-4145-ADEF-379FB18CF7A0}" type="sibTrans" cxnId="{C4A8DB63-E2EB-4EC7-AC95-565E54B87FE4}">
      <dgm:prSet/>
      <dgm:spPr/>
      <dgm:t>
        <a:bodyPr/>
        <a:lstStyle/>
        <a:p>
          <a:endParaRPr lang="fr-FR" sz="2600" b="0"/>
        </a:p>
      </dgm:t>
    </dgm:pt>
    <dgm:pt modelId="{AFCA9E88-B54A-444D-A42B-95D31363DBA7}">
      <dgm:prSet phldrT="[Texte]" custT="1"/>
      <dgm:spPr>
        <a:solidFill>
          <a:schemeClr val="accent4">
            <a:lumMod val="60000"/>
            <a:lumOff val="40000"/>
          </a:schemeClr>
        </a:solidFill>
      </dgm:spPr>
      <dgm:t>
        <a:bodyPr/>
        <a:lstStyle/>
        <a:p>
          <a:r>
            <a:rPr lang="fr-FR" sz="2600" b="0" dirty="0"/>
            <a:t>Impact</a:t>
          </a:r>
        </a:p>
      </dgm:t>
    </dgm:pt>
    <dgm:pt modelId="{AFDA6711-6720-4DF5-996F-6E4BAEB41D84}" type="parTrans" cxnId="{17E8AE93-AF24-4156-AA28-364ED6C13410}">
      <dgm:prSet/>
      <dgm:spPr/>
      <dgm:t>
        <a:bodyPr/>
        <a:lstStyle/>
        <a:p>
          <a:endParaRPr lang="fr-FR" sz="2600" b="0"/>
        </a:p>
      </dgm:t>
    </dgm:pt>
    <dgm:pt modelId="{215E3E51-9063-45E8-AC47-B1BAB1983653}" type="sibTrans" cxnId="{17E8AE93-AF24-4156-AA28-364ED6C13410}">
      <dgm:prSet/>
      <dgm:spPr/>
      <dgm:t>
        <a:bodyPr/>
        <a:lstStyle/>
        <a:p>
          <a:endParaRPr lang="fr-FR" sz="2600" b="0"/>
        </a:p>
      </dgm:t>
    </dgm:pt>
    <dgm:pt modelId="{8D595A7D-86C8-4A0E-9586-DEEA0BC2A98F}">
      <dgm:prSet phldrT="[Texte]" custT="1"/>
      <dgm:spPr>
        <a:solidFill>
          <a:schemeClr val="accent6">
            <a:lumMod val="60000"/>
            <a:lumOff val="40000"/>
          </a:schemeClr>
        </a:solidFill>
      </dgm:spPr>
      <dgm:t>
        <a:bodyPr/>
        <a:lstStyle/>
        <a:p>
          <a:r>
            <a:rPr lang="fr-FR" sz="2600" b="0" dirty="0" err="1"/>
            <a:t>Genotype</a:t>
          </a:r>
          <a:endParaRPr lang="fr-FR" sz="2600" b="0" dirty="0"/>
        </a:p>
      </dgm:t>
    </dgm:pt>
    <dgm:pt modelId="{2483BD34-2A13-4196-8407-17DF290BEED6}" type="parTrans" cxnId="{0ABDFA0C-9749-4B27-A402-6FA606A2536C}">
      <dgm:prSet/>
      <dgm:spPr/>
      <dgm:t>
        <a:bodyPr/>
        <a:lstStyle/>
        <a:p>
          <a:endParaRPr lang="fr-FR" sz="2600" b="0"/>
        </a:p>
      </dgm:t>
    </dgm:pt>
    <dgm:pt modelId="{E2ADAAFF-5EF8-46D7-AC6A-E711CDCEB050}" type="sibTrans" cxnId="{0ABDFA0C-9749-4B27-A402-6FA606A2536C}">
      <dgm:prSet/>
      <dgm:spPr/>
      <dgm:t>
        <a:bodyPr/>
        <a:lstStyle/>
        <a:p>
          <a:endParaRPr lang="fr-FR" sz="2600" b="0"/>
        </a:p>
      </dgm:t>
    </dgm:pt>
    <dgm:pt modelId="{49FF8A02-FE87-405C-A678-316E4910E3CA}">
      <dgm:prSet phldrT="[Texte]" custT="1"/>
      <dgm:spPr>
        <a:solidFill>
          <a:schemeClr val="accent5">
            <a:lumMod val="60000"/>
            <a:lumOff val="40000"/>
          </a:schemeClr>
        </a:solidFill>
      </dgm:spPr>
      <dgm:t>
        <a:bodyPr/>
        <a:lstStyle/>
        <a:p>
          <a:r>
            <a:rPr lang="fr-FR" sz="2600" b="0" dirty="0"/>
            <a:t>Frequency</a:t>
          </a:r>
        </a:p>
      </dgm:t>
    </dgm:pt>
    <dgm:pt modelId="{E5CCC0BA-E594-4F38-9C60-2D9B3BCE586D}" type="parTrans" cxnId="{258483AD-E033-47A6-8EB6-8F830F5EC53B}">
      <dgm:prSet/>
      <dgm:spPr/>
      <dgm:t>
        <a:bodyPr/>
        <a:lstStyle/>
        <a:p>
          <a:endParaRPr lang="fr-FR" sz="2600" b="0"/>
        </a:p>
      </dgm:t>
    </dgm:pt>
    <dgm:pt modelId="{925B42FB-D52E-4032-81AD-9DE9E97C289D}" type="sibTrans" cxnId="{258483AD-E033-47A6-8EB6-8F830F5EC53B}">
      <dgm:prSet/>
      <dgm:spPr/>
      <dgm:t>
        <a:bodyPr/>
        <a:lstStyle/>
        <a:p>
          <a:endParaRPr lang="fr-FR" sz="2600" b="0"/>
        </a:p>
      </dgm:t>
    </dgm:pt>
    <dgm:pt modelId="{0D059A2B-E1CF-49E9-96F6-463C4F354B62}">
      <dgm:prSet phldrT="[Texte]" custT="1"/>
      <dgm:spPr>
        <a:solidFill>
          <a:schemeClr val="accent2">
            <a:lumMod val="60000"/>
            <a:lumOff val="40000"/>
          </a:schemeClr>
        </a:solidFill>
      </dgm:spPr>
      <dgm:t>
        <a:bodyPr/>
        <a:lstStyle/>
        <a:p>
          <a:endParaRPr lang="fr-FR" sz="2600" b="0" dirty="0"/>
        </a:p>
      </dgm:t>
    </dgm:pt>
    <dgm:pt modelId="{78497BD4-C03A-4352-B0C3-82D19D6F9015}" type="parTrans" cxnId="{DA42E77D-4753-4883-9F95-743D11062772}">
      <dgm:prSet/>
      <dgm:spPr/>
      <dgm:t>
        <a:bodyPr/>
        <a:lstStyle/>
        <a:p>
          <a:endParaRPr lang="fr-FR" sz="2600" b="0"/>
        </a:p>
      </dgm:t>
    </dgm:pt>
    <dgm:pt modelId="{CEE46F25-8BFA-4873-AA77-5133303CF19D}" type="sibTrans" cxnId="{DA42E77D-4753-4883-9F95-743D11062772}">
      <dgm:prSet/>
      <dgm:spPr/>
      <dgm:t>
        <a:bodyPr/>
        <a:lstStyle/>
        <a:p>
          <a:endParaRPr lang="fr-FR" sz="2600" b="0"/>
        </a:p>
      </dgm:t>
    </dgm:pt>
    <dgm:pt modelId="{557655A8-FEE8-431F-9DAC-FE6A52B6BB5D}">
      <dgm:prSet phldrT="[Texte]" custT="1"/>
      <dgm:spPr>
        <a:solidFill>
          <a:schemeClr val="bg1">
            <a:lumMod val="85000"/>
          </a:schemeClr>
        </a:solidFill>
      </dgm:spPr>
      <dgm:t>
        <a:bodyPr/>
        <a:lstStyle/>
        <a:p>
          <a:r>
            <a:rPr lang="fr-FR" sz="2600" b="0" dirty="0"/>
            <a:t>…</a:t>
          </a:r>
        </a:p>
      </dgm:t>
    </dgm:pt>
    <dgm:pt modelId="{8701522F-F6FA-45C1-9450-7545BE62AC61}" type="parTrans" cxnId="{62F7A04B-9B7E-4AD1-B36B-9066E82ECFDE}">
      <dgm:prSet/>
      <dgm:spPr/>
      <dgm:t>
        <a:bodyPr/>
        <a:lstStyle/>
        <a:p>
          <a:endParaRPr lang="fr-FR" sz="2600" b="0"/>
        </a:p>
      </dgm:t>
    </dgm:pt>
    <dgm:pt modelId="{F52FFE1F-8F1E-4BA0-91CB-1FB034554DEF}" type="sibTrans" cxnId="{62F7A04B-9B7E-4AD1-B36B-9066E82ECFDE}">
      <dgm:prSet/>
      <dgm:spPr/>
      <dgm:t>
        <a:bodyPr/>
        <a:lstStyle/>
        <a:p>
          <a:endParaRPr lang="fr-FR" sz="2600" b="0"/>
        </a:p>
      </dgm:t>
    </dgm:pt>
    <dgm:pt modelId="{70497DB9-3C89-4835-BEB1-3D59B2855C7F}">
      <dgm:prSet phldrT="[Texte]" custT="1"/>
      <dgm:spPr>
        <a:solidFill>
          <a:srgbClr val="FF7979"/>
        </a:solidFill>
      </dgm:spPr>
      <dgm:t>
        <a:bodyPr/>
        <a:lstStyle/>
        <a:p>
          <a:r>
            <a:rPr lang="fr-FR" sz="2600" b="1" dirty="0"/>
            <a:t>Control</a:t>
          </a:r>
        </a:p>
      </dgm:t>
    </dgm:pt>
    <dgm:pt modelId="{9EDE1863-A2F2-444E-91D0-D7B0DBD48CFB}" type="parTrans" cxnId="{6BF98A0B-5F9B-488E-8C65-928C346FAB12}">
      <dgm:prSet/>
      <dgm:spPr/>
      <dgm:t>
        <a:bodyPr/>
        <a:lstStyle/>
        <a:p>
          <a:endParaRPr lang="fr-FR"/>
        </a:p>
      </dgm:t>
    </dgm:pt>
    <dgm:pt modelId="{7547705B-7583-4E40-9721-609CFFF18B5B}" type="sibTrans" cxnId="{6BF98A0B-5F9B-488E-8C65-928C346FAB12}">
      <dgm:prSet/>
      <dgm:spPr/>
      <dgm:t>
        <a:bodyPr/>
        <a:lstStyle/>
        <a:p>
          <a:endParaRPr lang="fr-FR"/>
        </a:p>
      </dgm:t>
    </dgm:pt>
    <dgm:pt modelId="{4F9B165B-48B5-480C-983D-10867B09C585}" type="pres">
      <dgm:prSet presAssocID="{7C5FFCD8-DE89-4790-9485-BFB25E372D65}" presName="Name0" presStyleCnt="0">
        <dgm:presLayoutVars>
          <dgm:dir/>
          <dgm:animLvl val="lvl"/>
          <dgm:resizeHandles val="exact"/>
        </dgm:presLayoutVars>
      </dgm:prSet>
      <dgm:spPr/>
    </dgm:pt>
    <dgm:pt modelId="{0196CDDD-8E62-4010-BC01-32EB03ED9FA0}" type="pres">
      <dgm:prSet presAssocID="{4C1A523E-4569-4E3B-AC33-00B99BC206C8}" presName="Name8" presStyleCnt="0"/>
      <dgm:spPr/>
    </dgm:pt>
    <dgm:pt modelId="{6B3BE9F0-2317-4520-8F26-B705CE2F1263}" type="pres">
      <dgm:prSet presAssocID="{4C1A523E-4569-4E3B-AC33-00B99BC206C8}" presName="level" presStyleLbl="node1" presStyleIdx="0" presStyleCnt="7">
        <dgm:presLayoutVars>
          <dgm:chMax val="1"/>
          <dgm:bulletEnabled val="1"/>
        </dgm:presLayoutVars>
      </dgm:prSet>
      <dgm:spPr/>
    </dgm:pt>
    <dgm:pt modelId="{B5CD32D7-35DE-485E-A6A4-D5633E5D7876}" type="pres">
      <dgm:prSet presAssocID="{4C1A523E-4569-4E3B-AC33-00B99BC206C8}" presName="levelTx" presStyleLbl="revTx" presStyleIdx="0" presStyleCnt="0">
        <dgm:presLayoutVars>
          <dgm:chMax val="1"/>
          <dgm:bulletEnabled val="1"/>
        </dgm:presLayoutVars>
      </dgm:prSet>
      <dgm:spPr/>
    </dgm:pt>
    <dgm:pt modelId="{41DB9A1D-AD81-4D1B-BF65-E14C37445D30}" type="pres">
      <dgm:prSet presAssocID="{AFCA9E88-B54A-444D-A42B-95D31363DBA7}" presName="Name8" presStyleCnt="0"/>
      <dgm:spPr/>
    </dgm:pt>
    <dgm:pt modelId="{405F85C6-1C61-435B-8778-85A93F1B7D6F}" type="pres">
      <dgm:prSet presAssocID="{AFCA9E88-B54A-444D-A42B-95D31363DBA7}" presName="level" presStyleLbl="node1" presStyleIdx="1" presStyleCnt="7">
        <dgm:presLayoutVars>
          <dgm:chMax val="1"/>
          <dgm:bulletEnabled val="1"/>
        </dgm:presLayoutVars>
      </dgm:prSet>
      <dgm:spPr/>
    </dgm:pt>
    <dgm:pt modelId="{D348ED89-8B64-43C8-9E8C-AB437C62BDCE}" type="pres">
      <dgm:prSet presAssocID="{AFCA9E88-B54A-444D-A42B-95D31363DBA7}" presName="levelTx" presStyleLbl="revTx" presStyleIdx="0" presStyleCnt="0">
        <dgm:presLayoutVars>
          <dgm:chMax val="1"/>
          <dgm:bulletEnabled val="1"/>
        </dgm:presLayoutVars>
      </dgm:prSet>
      <dgm:spPr/>
    </dgm:pt>
    <dgm:pt modelId="{4AB2E54E-33D1-49C6-9304-6DF2AF9566F1}" type="pres">
      <dgm:prSet presAssocID="{8D595A7D-86C8-4A0E-9586-DEEA0BC2A98F}" presName="Name8" presStyleCnt="0"/>
      <dgm:spPr/>
    </dgm:pt>
    <dgm:pt modelId="{9EC9D7FB-E5FC-4783-940A-E5BF4FD0563F}" type="pres">
      <dgm:prSet presAssocID="{8D595A7D-86C8-4A0E-9586-DEEA0BC2A98F}" presName="level" presStyleLbl="node1" presStyleIdx="2" presStyleCnt="7">
        <dgm:presLayoutVars>
          <dgm:chMax val="1"/>
          <dgm:bulletEnabled val="1"/>
        </dgm:presLayoutVars>
      </dgm:prSet>
      <dgm:spPr/>
    </dgm:pt>
    <dgm:pt modelId="{BC7EA8FB-8CF0-4618-9BDD-0FF37F2E2E16}" type="pres">
      <dgm:prSet presAssocID="{8D595A7D-86C8-4A0E-9586-DEEA0BC2A98F}" presName="levelTx" presStyleLbl="revTx" presStyleIdx="0" presStyleCnt="0">
        <dgm:presLayoutVars>
          <dgm:chMax val="1"/>
          <dgm:bulletEnabled val="1"/>
        </dgm:presLayoutVars>
      </dgm:prSet>
      <dgm:spPr/>
    </dgm:pt>
    <dgm:pt modelId="{AC802D6D-84A6-4DCF-8F91-A6A6D4247BD2}" type="pres">
      <dgm:prSet presAssocID="{70497DB9-3C89-4835-BEB1-3D59B2855C7F}" presName="Name8" presStyleCnt="0"/>
      <dgm:spPr/>
    </dgm:pt>
    <dgm:pt modelId="{CFD53D9A-449E-4B0B-9208-5FD994DE7A09}" type="pres">
      <dgm:prSet presAssocID="{70497DB9-3C89-4835-BEB1-3D59B2855C7F}" presName="level" presStyleLbl="node1" presStyleIdx="3" presStyleCnt="7">
        <dgm:presLayoutVars>
          <dgm:chMax val="1"/>
          <dgm:bulletEnabled val="1"/>
        </dgm:presLayoutVars>
      </dgm:prSet>
      <dgm:spPr/>
    </dgm:pt>
    <dgm:pt modelId="{2389307E-BCDD-47A9-92AA-145B154CCECE}" type="pres">
      <dgm:prSet presAssocID="{70497DB9-3C89-4835-BEB1-3D59B2855C7F}" presName="levelTx" presStyleLbl="revTx" presStyleIdx="0" presStyleCnt="0">
        <dgm:presLayoutVars>
          <dgm:chMax val="1"/>
          <dgm:bulletEnabled val="1"/>
        </dgm:presLayoutVars>
      </dgm:prSet>
      <dgm:spPr/>
    </dgm:pt>
    <dgm:pt modelId="{F6F58BEA-6E63-4DC7-B111-01F5EEE43E7D}" type="pres">
      <dgm:prSet presAssocID="{49FF8A02-FE87-405C-A678-316E4910E3CA}" presName="Name8" presStyleCnt="0"/>
      <dgm:spPr/>
    </dgm:pt>
    <dgm:pt modelId="{CA9AC400-110D-4A86-A133-2C9B25F28739}" type="pres">
      <dgm:prSet presAssocID="{49FF8A02-FE87-405C-A678-316E4910E3CA}" presName="level" presStyleLbl="node1" presStyleIdx="4" presStyleCnt="7">
        <dgm:presLayoutVars>
          <dgm:chMax val="1"/>
          <dgm:bulletEnabled val="1"/>
        </dgm:presLayoutVars>
      </dgm:prSet>
      <dgm:spPr/>
    </dgm:pt>
    <dgm:pt modelId="{3EDE309A-C9A0-4854-A90E-D964E40FC24B}" type="pres">
      <dgm:prSet presAssocID="{49FF8A02-FE87-405C-A678-316E4910E3CA}" presName="levelTx" presStyleLbl="revTx" presStyleIdx="0" presStyleCnt="0">
        <dgm:presLayoutVars>
          <dgm:chMax val="1"/>
          <dgm:bulletEnabled val="1"/>
        </dgm:presLayoutVars>
      </dgm:prSet>
      <dgm:spPr/>
    </dgm:pt>
    <dgm:pt modelId="{F759E7F9-52B9-4304-A0B1-D0B24B9D6F6C}" type="pres">
      <dgm:prSet presAssocID="{0D059A2B-E1CF-49E9-96F6-463C4F354B62}" presName="Name8" presStyleCnt="0"/>
      <dgm:spPr/>
    </dgm:pt>
    <dgm:pt modelId="{6D1D5109-FCC5-4050-B1C6-AE8F8D5E7ABE}" type="pres">
      <dgm:prSet presAssocID="{0D059A2B-E1CF-49E9-96F6-463C4F354B62}" presName="level" presStyleLbl="node1" presStyleIdx="5" presStyleCnt="7">
        <dgm:presLayoutVars>
          <dgm:chMax val="1"/>
          <dgm:bulletEnabled val="1"/>
        </dgm:presLayoutVars>
      </dgm:prSet>
      <dgm:spPr/>
    </dgm:pt>
    <dgm:pt modelId="{8493155A-41A5-43C0-B31C-CCA783D1876B}" type="pres">
      <dgm:prSet presAssocID="{0D059A2B-E1CF-49E9-96F6-463C4F354B62}" presName="levelTx" presStyleLbl="revTx" presStyleIdx="0" presStyleCnt="0">
        <dgm:presLayoutVars>
          <dgm:chMax val="1"/>
          <dgm:bulletEnabled val="1"/>
        </dgm:presLayoutVars>
      </dgm:prSet>
      <dgm:spPr/>
    </dgm:pt>
    <dgm:pt modelId="{38AC1979-A7F7-46D1-8850-473A66E1FAA3}" type="pres">
      <dgm:prSet presAssocID="{557655A8-FEE8-431F-9DAC-FE6A52B6BB5D}" presName="Name8" presStyleCnt="0"/>
      <dgm:spPr/>
    </dgm:pt>
    <dgm:pt modelId="{0A068346-711C-4BE2-BBB2-050CC48D93A2}" type="pres">
      <dgm:prSet presAssocID="{557655A8-FEE8-431F-9DAC-FE6A52B6BB5D}" presName="level" presStyleLbl="node1" presStyleIdx="6" presStyleCnt="7">
        <dgm:presLayoutVars>
          <dgm:chMax val="1"/>
          <dgm:bulletEnabled val="1"/>
        </dgm:presLayoutVars>
      </dgm:prSet>
      <dgm:spPr/>
    </dgm:pt>
    <dgm:pt modelId="{FA280411-8526-4A7F-BC65-5CCDB18C9003}" type="pres">
      <dgm:prSet presAssocID="{557655A8-FEE8-431F-9DAC-FE6A52B6BB5D}" presName="levelTx" presStyleLbl="revTx" presStyleIdx="0" presStyleCnt="0">
        <dgm:presLayoutVars>
          <dgm:chMax val="1"/>
          <dgm:bulletEnabled val="1"/>
        </dgm:presLayoutVars>
      </dgm:prSet>
      <dgm:spPr/>
    </dgm:pt>
  </dgm:ptLst>
  <dgm:cxnLst>
    <dgm:cxn modelId="{6BF98A0B-5F9B-488E-8C65-928C346FAB12}" srcId="{7C5FFCD8-DE89-4790-9485-BFB25E372D65}" destId="{70497DB9-3C89-4835-BEB1-3D59B2855C7F}" srcOrd="3" destOrd="0" parTransId="{9EDE1863-A2F2-444E-91D0-D7B0DBD48CFB}" sibTransId="{7547705B-7583-4E40-9721-609CFFF18B5B}"/>
    <dgm:cxn modelId="{0ABDFA0C-9749-4B27-A402-6FA606A2536C}" srcId="{7C5FFCD8-DE89-4790-9485-BFB25E372D65}" destId="{8D595A7D-86C8-4A0E-9586-DEEA0BC2A98F}" srcOrd="2" destOrd="0" parTransId="{2483BD34-2A13-4196-8407-17DF290BEED6}" sibTransId="{E2ADAAFF-5EF8-46D7-AC6A-E711CDCEB050}"/>
    <dgm:cxn modelId="{4F186912-4BAB-45F5-B63A-2AA7439DA84A}" type="presOf" srcId="{8D595A7D-86C8-4A0E-9586-DEEA0BC2A98F}" destId="{9EC9D7FB-E5FC-4783-940A-E5BF4FD0563F}" srcOrd="0" destOrd="0" presId="urn:microsoft.com/office/officeart/2005/8/layout/pyramid3"/>
    <dgm:cxn modelId="{C2608717-4B49-4871-ACE1-EC9FC865C74B}" type="presOf" srcId="{49FF8A02-FE87-405C-A678-316E4910E3CA}" destId="{CA9AC400-110D-4A86-A133-2C9B25F28739}" srcOrd="0" destOrd="0" presId="urn:microsoft.com/office/officeart/2005/8/layout/pyramid3"/>
    <dgm:cxn modelId="{047F2121-74DB-40A2-BD43-8E9DAF5A929F}" type="presOf" srcId="{AFCA9E88-B54A-444D-A42B-95D31363DBA7}" destId="{405F85C6-1C61-435B-8778-85A93F1B7D6F}" srcOrd="0" destOrd="0" presId="urn:microsoft.com/office/officeart/2005/8/layout/pyramid3"/>
    <dgm:cxn modelId="{F98B3D37-B225-4508-8608-84ECABAB67F4}" type="presOf" srcId="{70497DB9-3C89-4835-BEB1-3D59B2855C7F}" destId="{CFD53D9A-449E-4B0B-9208-5FD994DE7A09}" srcOrd="0" destOrd="0" presId="urn:microsoft.com/office/officeart/2005/8/layout/pyramid3"/>
    <dgm:cxn modelId="{BAFB173F-8449-488D-8248-2E96AAEBE017}" type="presOf" srcId="{4C1A523E-4569-4E3B-AC33-00B99BC206C8}" destId="{6B3BE9F0-2317-4520-8F26-B705CE2F1263}" srcOrd="0" destOrd="0" presId="urn:microsoft.com/office/officeart/2005/8/layout/pyramid3"/>
    <dgm:cxn modelId="{C4A8DB63-E2EB-4EC7-AC95-565E54B87FE4}" srcId="{7C5FFCD8-DE89-4790-9485-BFB25E372D65}" destId="{4C1A523E-4569-4E3B-AC33-00B99BC206C8}" srcOrd="0" destOrd="0" parTransId="{15C9B0B2-8673-460C-AA95-2C32940D10F1}" sibTransId="{5F7F8E21-13AF-4145-ADEF-379FB18CF7A0}"/>
    <dgm:cxn modelId="{62F7A04B-9B7E-4AD1-B36B-9066E82ECFDE}" srcId="{7C5FFCD8-DE89-4790-9485-BFB25E372D65}" destId="{557655A8-FEE8-431F-9DAC-FE6A52B6BB5D}" srcOrd="6" destOrd="0" parTransId="{8701522F-F6FA-45C1-9450-7545BE62AC61}" sibTransId="{F52FFE1F-8F1E-4BA0-91CB-1FB034554DEF}"/>
    <dgm:cxn modelId="{DA42E77D-4753-4883-9F95-743D11062772}" srcId="{7C5FFCD8-DE89-4790-9485-BFB25E372D65}" destId="{0D059A2B-E1CF-49E9-96F6-463C4F354B62}" srcOrd="5" destOrd="0" parTransId="{78497BD4-C03A-4352-B0C3-82D19D6F9015}" sibTransId="{CEE46F25-8BFA-4873-AA77-5133303CF19D}"/>
    <dgm:cxn modelId="{17E8AE93-AF24-4156-AA28-364ED6C13410}" srcId="{7C5FFCD8-DE89-4790-9485-BFB25E372D65}" destId="{AFCA9E88-B54A-444D-A42B-95D31363DBA7}" srcOrd="1" destOrd="0" parTransId="{AFDA6711-6720-4DF5-996F-6E4BAEB41D84}" sibTransId="{215E3E51-9063-45E8-AC47-B1BAB1983653}"/>
    <dgm:cxn modelId="{31D99E98-7C08-4751-8F78-D1C4103614E6}" type="presOf" srcId="{557655A8-FEE8-431F-9DAC-FE6A52B6BB5D}" destId="{0A068346-711C-4BE2-BBB2-050CC48D93A2}" srcOrd="0" destOrd="0" presId="urn:microsoft.com/office/officeart/2005/8/layout/pyramid3"/>
    <dgm:cxn modelId="{DEC531A3-28BF-4F65-AD1A-BA5BAF805FDA}" type="presOf" srcId="{8D595A7D-86C8-4A0E-9586-DEEA0BC2A98F}" destId="{BC7EA8FB-8CF0-4618-9BDD-0FF37F2E2E16}" srcOrd="1" destOrd="0" presId="urn:microsoft.com/office/officeart/2005/8/layout/pyramid3"/>
    <dgm:cxn modelId="{6AD7C8AA-7475-427C-ABEF-0173E7DFCB36}" type="presOf" srcId="{AFCA9E88-B54A-444D-A42B-95D31363DBA7}" destId="{D348ED89-8B64-43C8-9E8C-AB437C62BDCE}" srcOrd="1" destOrd="0" presId="urn:microsoft.com/office/officeart/2005/8/layout/pyramid3"/>
    <dgm:cxn modelId="{258483AD-E033-47A6-8EB6-8F830F5EC53B}" srcId="{7C5FFCD8-DE89-4790-9485-BFB25E372D65}" destId="{49FF8A02-FE87-405C-A678-316E4910E3CA}" srcOrd="4" destOrd="0" parTransId="{E5CCC0BA-E594-4F38-9C60-2D9B3BCE586D}" sibTransId="{925B42FB-D52E-4032-81AD-9DE9E97C289D}"/>
    <dgm:cxn modelId="{EECAC6C1-4331-4A56-9FE6-18FDDC64CCC0}" type="presOf" srcId="{49FF8A02-FE87-405C-A678-316E4910E3CA}" destId="{3EDE309A-C9A0-4854-A90E-D964E40FC24B}" srcOrd="1" destOrd="0" presId="urn:microsoft.com/office/officeart/2005/8/layout/pyramid3"/>
    <dgm:cxn modelId="{011B86D3-7219-4040-9174-29C2C93FFB08}" type="presOf" srcId="{4C1A523E-4569-4E3B-AC33-00B99BC206C8}" destId="{B5CD32D7-35DE-485E-A6A4-D5633E5D7876}" srcOrd="1" destOrd="0" presId="urn:microsoft.com/office/officeart/2005/8/layout/pyramid3"/>
    <dgm:cxn modelId="{4757F6D5-A448-42B1-BFC3-B50A393711C6}" type="presOf" srcId="{7C5FFCD8-DE89-4790-9485-BFB25E372D65}" destId="{4F9B165B-48B5-480C-983D-10867B09C585}" srcOrd="0" destOrd="0" presId="urn:microsoft.com/office/officeart/2005/8/layout/pyramid3"/>
    <dgm:cxn modelId="{28D52CDC-D18A-4ACB-97A2-BAF4D2717559}" type="presOf" srcId="{0D059A2B-E1CF-49E9-96F6-463C4F354B62}" destId="{6D1D5109-FCC5-4050-B1C6-AE8F8D5E7ABE}" srcOrd="0" destOrd="0" presId="urn:microsoft.com/office/officeart/2005/8/layout/pyramid3"/>
    <dgm:cxn modelId="{3283C5E2-F1AA-428C-BDE1-3F244D272CE0}" type="presOf" srcId="{70497DB9-3C89-4835-BEB1-3D59B2855C7F}" destId="{2389307E-BCDD-47A9-92AA-145B154CCECE}" srcOrd="1" destOrd="0" presId="urn:microsoft.com/office/officeart/2005/8/layout/pyramid3"/>
    <dgm:cxn modelId="{692006F3-15C1-45AB-88CE-C96F0245FE55}" type="presOf" srcId="{0D059A2B-E1CF-49E9-96F6-463C4F354B62}" destId="{8493155A-41A5-43C0-B31C-CCA783D1876B}" srcOrd="1" destOrd="0" presId="urn:microsoft.com/office/officeart/2005/8/layout/pyramid3"/>
    <dgm:cxn modelId="{D3047DFD-DDF2-43A6-85DF-AEB58703731B}" type="presOf" srcId="{557655A8-FEE8-431F-9DAC-FE6A52B6BB5D}" destId="{FA280411-8526-4A7F-BC65-5CCDB18C9003}" srcOrd="1" destOrd="0" presId="urn:microsoft.com/office/officeart/2005/8/layout/pyramid3"/>
    <dgm:cxn modelId="{5335256E-8C36-479D-9D9C-8B122C5F0ACF}" type="presParOf" srcId="{4F9B165B-48B5-480C-983D-10867B09C585}" destId="{0196CDDD-8E62-4010-BC01-32EB03ED9FA0}" srcOrd="0" destOrd="0" presId="urn:microsoft.com/office/officeart/2005/8/layout/pyramid3"/>
    <dgm:cxn modelId="{C3A339D1-BAE7-419C-8C7C-A34A6ACB8362}" type="presParOf" srcId="{0196CDDD-8E62-4010-BC01-32EB03ED9FA0}" destId="{6B3BE9F0-2317-4520-8F26-B705CE2F1263}" srcOrd="0" destOrd="0" presId="urn:microsoft.com/office/officeart/2005/8/layout/pyramid3"/>
    <dgm:cxn modelId="{A8CB674B-B729-47FB-919C-387652ECAC59}" type="presParOf" srcId="{0196CDDD-8E62-4010-BC01-32EB03ED9FA0}" destId="{B5CD32D7-35DE-485E-A6A4-D5633E5D7876}" srcOrd="1" destOrd="0" presId="urn:microsoft.com/office/officeart/2005/8/layout/pyramid3"/>
    <dgm:cxn modelId="{41E001DB-4CE3-4F69-9E83-C60D199D6A07}" type="presParOf" srcId="{4F9B165B-48B5-480C-983D-10867B09C585}" destId="{41DB9A1D-AD81-4D1B-BF65-E14C37445D30}" srcOrd="1" destOrd="0" presId="urn:microsoft.com/office/officeart/2005/8/layout/pyramid3"/>
    <dgm:cxn modelId="{CBC9924D-95A4-4D33-9960-49F8250B27BA}" type="presParOf" srcId="{41DB9A1D-AD81-4D1B-BF65-E14C37445D30}" destId="{405F85C6-1C61-435B-8778-85A93F1B7D6F}" srcOrd="0" destOrd="0" presId="urn:microsoft.com/office/officeart/2005/8/layout/pyramid3"/>
    <dgm:cxn modelId="{FC365060-C2C9-48FB-B9FA-157769205946}" type="presParOf" srcId="{41DB9A1D-AD81-4D1B-BF65-E14C37445D30}" destId="{D348ED89-8B64-43C8-9E8C-AB437C62BDCE}" srcOrd="1" destOrd="0" presId="urn:microsoft.com/office/officeart/2005/8/layout/pyramid3"/>
    <dgm:cxn modelId="{90AE27E7-48FF-4FA5-AFE1-2507833EB003}" type="presParOf" srcId="{4F9B165B-48B5-480C-983D-10867B09C585}" destId="{4AB2E54E-33D1-49C6-9304-6DF2AF9566F1}" srcOrd="2" destOrd="0" presId="urn:microsoft.com/office/officeart/2005/8/layout/pyramid3"/>
    <dgm:cxn modelId="{08B56BB0-C958-4682-8DD5-68F822943D84}" type="presParOf" srcId="{4AB2E54E-33D1-49C6-9304-6DF2AF9566F1}" destId="{9EC9D7FB-E5FC-4783-940A-E5BF4FD0563F}" srcOrd="0" destOrd="0" presId="urn:microsoft.com/office/officeart/2005/8/layout/pyramid3"/>
    <dgm:cxn modelId="{060C3494-3BDC-4CAD-BEC1-C129B1F559B6}" type="presParOf" srcId="{4AB2E54E-33D1-49C6-9304-6DF2AF9566F1}" destId="{BC7EA8FB-8CF0-4618-9BDD-0FF37F2E2E16}" srcOrd="1" destOrd="0" presId="urn:microsoft.com/office/officeart/2005/8/layout/pyramid3"/>
    <dgm:cxn modelId="{414FD5B7-DEE0-4954-A8D3-90C21ED8CE0E}" type="presParOf" srcId="{4F9B165B-48B5-480C-983D-10867B09C585}" destId="{AC802D6D-84A6-4DCF-8F91-A6A6D4247BD2}" srcOrd="3" destOrd="0" presId="urn:microsoft.com/office/officeart/2005/8/layout/pyramid3"/>
    <dgm:cxn modelId="{6BF87040-6EE3-4E0F-891B-520261B5FA26}" type="presParOf" srcId="{AC802D6D-84A6-4DCF-8F91-A6A6D4247BD2}" destId="{CFD53D9A-449E-4B0B-9208-5FD994DE7A09}" srcOrd="0" destOrd="0" presId="urn:microsoft.com/office/officeart/2005/8/layout/pyramid3"/>
    <dgm:cxn modelId="{392F6F71-2AEC-44D5-B0BC-323151695774}" type="presParOf" srcId="{AC802D6D-84A6-4DCF-8F91-A6A6D4247BD2}" destId="{2389307E-BCDD-47A9-92AA-145B154CCECE}" srcOrd="1" destOrd="0" presId="urn:microsoft.com/office/officeart/2005/8/layout/pyramid3"/>
    <dgm:cxn modelId="{47579821-5C10-4A74-93A8-6DD60105297B}" type="presParOf" srcId="{4F9B165B-48B5-480C-983D-10867B09C585}" destId="{F6F58BEA-6E63-4DC7-B111-01F5EEE43E7D}" srcOrd="4" destOrd="0" presId="urn:microsoft.com/office/officeart/2005/8/layout/pyramid3"/>
    <dgm:cxn modelId="{05C287B1-C44E-408E-8C33-55F6C3C09338}" type="presParOf" srcId="{F6F58BEA-6E63-4DC7-B111-01F5EEE43E7D}" destId="{CA9AC400-110D-4A86-A133-2C9B25F28739}" srcOrd="0" destOrd="0" presId="urn:microsoft.com/office/officeart/2005/8/layout/pyramid3"/>
    <dgm:cxn modelId="{901FC1B7-58C3-4B5C-A802-BC10A05E0161}" type="presParOf" srcId="{F6F58BEA-6E63-4DC7-B111-01F5EEE43E7D}" destId="{3EDE309A-C9A0-4854-A90E-D964E40FC24B}" srcOrd="1" destOrd="0" presId="urn:microsoft.com/office/officeart/2005/8/layout/pyramid3"/>
    <dgm:cxn modelId="{12B33EF7-4099-40CA-84CC-9590E933835A}" type="presParOf" srcId="{4F9B165B-48B5-480C-983D-10867B09C585}" destId="{F759E7F9-52B9-4304-A0B1-D0B24B9D6F6C}" srcOrd="5" destOrd="0" presId="urn:microsoft.com/office/officeart/2005/8/layout/pyramid3"/>
    <dgm:cxn modelId="{FEAB2677-1827-4F56-9917-4A61897F9A50}" type="presParOf" srcId="{F759E7F9-52B9-4304-A0B1-D0B24B9D6F6C}" destId="{6D1D5109-FCC5-4050-B1C6-AE8F8D5E7ABE}" srcOrd="0" destOrd="0" presId="urn:microsoft.com/office/officeart/2005/8/layout/pyramid3"/>
    <dgm:cxn modelId="{FC5F4FD0-2389-4A97-A3C3-5B03BCF111F8}" type="presParOf" srcId="{F759E7F9-52B9-4304-A0B1-D0B24B9D6F6C}" destId="{8493155A-41A5-43C0-B31C-CCA783D1876B}" srcOrd="1" destOrd="0" presId="urn:microsoft.com/office/officeart/2005/8/layout/pyramid3"/>
    <dgm:cxn modelId="{DB7147F9-17FC-4074-A025-B638B04E44E2}" type="presParOf" srcId="{4F9B165B-48B5-480C-983D-10867B09C585}" destId="{38AC1979-A7F7-46D1-8850-473A66E1FAA3}" srcOrd="6" destOrd="0" presId="urn:microsoft.com/office/officeart/2005/8/layout/pyramid3"/>
    <dgm:cxn modelId="{61D8BD81-C9AA-4E40-954D-AADC258C93DE}" type="presParOf" srcId="{38AC1979-A7F7-46D1-8850-473A66E1FAA3}" destId="{0A068346-711C-4BE2-BBB2-050CC48D93A2}" srcOrd="0" destOrd="0" presId="urn:microsoft.com/office/officeart/2005/8/layout/pyramid3"/>
    <dgm:cxn modelId="{CD7C259F-5169-48B3-861C-D0E0BC5B3E00}" type="presParOf" srcId="{38AC1979-A7F7-46D1-8850-473A66E1FAA3}" destId="{FA280411-8526-4A7F-BC65-5CCDB18C9003}"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C5FFCD8-DE89-4790-9485-BFB25E372D65}" type="doc">
      <dgm:prSet loTypeId="urn:microsoft.com/office/officeart/2005/8/layout/pyramid3" loCatId="pyramid" qsTypeId="urn:microsoft.com/office/officeart/2005/8/quickstyle/simple1" qsCatId="simple" csTypeId="urn:microsoft.com/office/officeart/2005/8/colors/accent1_2" csCatId="accent1" phldr="1"/>
      <dgm:spPr/>
    </dgm:pt>
    <dgm:pt modelId="{4C1A523E-4569-4E3B-AC33-00B99BC206C8}">
      <dgm:prSet phldrT="[Texte]" custT="1"/>
      <dgm:spPr>
        <a:solidFill>
          <a:schemeClr val="tx1">
            <a:lumMod val="50000"/>
            <a:lumOff val="50000"/>
          </a:schemeClr>
        </a:solidFill>
      </dgm:spPr>
      <dgm:t>
        <a:bodyPr/>
        <a:lstStyle/>
        <a:p>
          <a:r>
            <a:rPr lang="fr-FR" sz="2600" b="0" dirty="0"/>
            <a:t>All</a:t>
          </a:r>
        </a:p>
      </dgm:t>
    </dgm:pt>
    <dgm:pt modelId="{15C9B0B2-8673-460C-AA95-2C32940D10F1}" type="parTrans" cxnId="{C4A8DB63-E2EB-4EC7-AC95-565E54B87FE4}">
      <dgm:prSet/>
      <dgm:spPr/>
      <dgm:t>
        <a:bodyPr/>
        <a:lstStyle/>
        <a:p>
          <a:endParaRPr lang="fr-FR" sz="2600" b="0"/>
        </a:p>
      </dgm:t>
    </dgm:pt>
    <dgm:pt modelId="{5F7F8E21-13AF-4145-ADEF-379FB18CF7A0}" type="sibTrans" cxnId="{C4A8DB63-E2EB-4EC7-AC95-565E54B87FE4}">
      <dgm:prSet/>
      <dgm:spPr/>
      <dgm:t>
        <a:bodyPr/>
        <a:lstStyle/>
        <a:p>
          <a:endParaRPr lang="fr-FR" sz="2600" b="0"/>
        </a:p>
      </dgm:t>
    </dgm:pt>
    <dgm:pt modelId="{AFCA9E88-B54A-444D-A42B-95D31363DBA7}">
      <dgm:prSet phldrT="[Texte]" custT="1"/>
      <dgm:spPr>
        <a:solidFill>
          <a:schemeClr val="accent4">
            <a:lumMod val="60000"/>
            <a:lumOff val="40000"/>
          </a:schemeClr>
        </a:solidFill>
      </dgm:spPr>
      <dgm:t>
        <a:bodyPr/>
        <a:lstStyle/>
        <a:p>
          <a:r>
            <a:rPr lang="fr-FR" sz="2600" b="0" dirty="0"/>
            <a:t>Impact</a:t>
          </a:r>
        </a:p>
      </dgm:t>
    </dgm:pt>
    <dgm:pt modelId="{AFDA6711-6720-4DF5-996F-6E4BAEB41D84}" type="parTrans" cxnId="{17E8AE93-AF24-4156-AA28-364ED6C13410}">
      <dgm:prSet/>
      <dgm:spPr/>
      <dgm:t>
        <a:bodyPr/>
        <a:lstStyle/>
        <a:p>
          <a:endParaRPr lang="fr-FR" sz="2600" b="0"/>
        </a:p>
      </dgm:t>
    </dgm:pt>
    <dgm:pt modelId="{215E3E51-9063-45E8-AC47-B1BAB1983653}" type="sibTrans" cxnId="{17E8AE93-AF24-4156-AA28-364ED6C13410}">
      <dgm:prSet/>
      <dgm:spPr/>
      <dgm:t>
        <a:bodyPr/>
        <a:lstStyle/>
        <a:p>
          <a:endParaRPr lang="fr-FR" sz="2600" b="0"/>
        </a:p>
      </dgm:t>
    </dgm:pt>
    <dgm:pt modelId="{8D595A7D-86C8-4A0E-9586-DEEA0BC2A98F}">
      <dgm:prSet phldrT="[Texte]" custT="1"/>
      <dgm:spPr>
        <a:solidFill>
          <a:schemeClr val="accent6">
            <a:lumMod val="60000"/>
            <a:lumOff val="40000"/>
          </a:schemeClr>
        </a:solidFill>
      </dgm:spPr>
      <dgm:t>
        <a:bodyPr/>
        <a:lstStyle/>
        <a:p>
          <a:r>
            <a:rPr lang="fr-FR" sz="2600" b="0" dirty="0" err="1"/>
            <a:t>Genotype</a:t>
          </a:r>
          <a:endParaRPr lang="fr-FR" sz="2600" b="0" dirty="0"/>
        </a:p>
      </dgm:t>
    </dgm:pt>
    <dgm:pt modelId="{2483BD34-2A13-4196-8407-17DF290BEED6}" type="parTrans" cxnId="{0ABDFA0C-9749-4B27-A402-6FA606A2536C}">
      <dgm:prSet/>
      <dgm:spPr/>
      <dgm:t>
        <a:bodyPr/>
        <a:lstStyle/>
        <a:p>
          <a:endParaRPr lang="fr-FR" sz="2600" b="0"/>
        </a:p>
      </dgm:t>
    </dgm:pt>
    <dgm:pt modelId="{E2ADAAFF-5EF8-46D7-AC6A-E711CDCEB050}" type="sibTrans" cxnId="{0ABDFA0C-9749-4B27-A402-6FA606A2536C}">
      <dgm:prSet/>
      <dgm:spPr/>
      <dgm:t>
        <a:bodyPr/>
        <a:lstStyle/>
        <a:p>
          <a:endParaRPr lang="fr-FR" sz="2600" b="0"/>
        </a:p>
      </dgm:t>
    </dgm:pt>
    <dgm:pt modelId="{49FF8A02-FE87-405C-A678-316E4910E3CA}">
      <dgm:prSet phldrT="[Texte]" custT="1"/>
      <dgm:spPr>
        <a:solidFill>
          <a:schemeClr val="accent5">
            <a:lumMod val="60000"/>
            <a:lumOff val="40000"/>
          </a:schemeClr>
        </a:solidFill>
      </dgm:spPr>
      <dgm:t>
        <a:bodyPr/>
        <a:lstStyle/>
        <a:p>
          <a:r>
            <a:rPr lang="fr-FR" sz="2600" b="0" dirty="0"/>
            <a:t>Frequency</a:t>
          </a:r>
        </a:p>
      </dgm:t>
    </dgm:pt>
    <dgm:pt modelId="{E5CCC0BA-E594-4F38-9C60-2D9B3BCE586D}" type="parTrans" cxnId="{258483AD-E033-47A6-8EB6-8F830F5EC53B}">
      <dgm:prSet/>
      <dgm:spPr/>
      <dgm:t>
        <a:bodyPr/>
        <a:lstStyle/>
        <a:p>
          <a:endParaRPr lang="fr-FR" sz="2600" b="0"/>
        </a:p>
      </dgm:t>
    </dgm:pt>
    <dgm:pt modelId="{925B42FB-D52E-4032-81AD-9DE9E97C289D}" type="sibTrans" cxnId="{258483AD-E033-47A6-8EB6-8F830F5EC53B}">
      <dgm:prSet/>
      <dgm:spPr/>
      <dgm:t>
        <a:bodyPr/>
        <a:lstStyle/>
        <a:p>
          <a:endParaRPr lang="fr-FR" sz="2600" b="0"/>
        </a:p>
      </dgm:t>
    </dgm:pt>
    <dgm:pt modelId="{0D059A2B-E1CF-49E9-96F6-463C4F354B62}">
      <dgm:prSet phldrT="[Texte]" custT="1"/>
      <dgm:spPr>
        <a:solidFill>
          <a:schemeClr val="accent2">
            <a:lumMod val="60000"/>
            <a:lumOff val="40000"/>
          </a:schemeClr>
        </a:solidFill>
      </dgm:spPr>
      <dgm:t>
        <a:bodyPr/>
        <a:lstStyle/>
        <a:p>
          <a:endParaRPr lang="fr-FR" sz="2600" b="0" dirty="0"/>
        </a:p>
      </dgm:t>
    </dgm:pt>
    <dgm:pt modelId="{78497BD4-C03A-4352-B0C3-82D19D6F9015}" type="parTrans" cxnId="{DA42E77D-4753-4883-9F95-743D11062772}">
      <dgm:prSet/>
      <dgm:spPr/>
      <dgm:t>
        <a:bodyPr/>
        <a:lstStyle/>
        <a:p>
          <a:endParaRPr lang="fr-FR" sz="2600" b="0"/>
        </a:p>
      </dgm:t>
    </dgm:pt>
    <dgm:pt modelId="{CEE46F25-8BFA-4873-AA77-5133303CF19D}" type="sibTrans" cxnId="{DA42E77D-4753-4883-9F95-743D11062772}">
      <dgm:prSet/>
      <dgm:spPr/>
      <dgm:t>
        <a:bodyPr/>
        <a:lstStyle/>
        <a:p>
          <a:endParaRPr lang="fr-FR" sz="2600" b="0"/>
        </a:p>
      </dgm:t>
    </dgm:pt>
    <dgm:pt modelId="{557655A8-FEE8-431F-9DAC-FE6A52B6BB5D}">
      <dgm:prSet phldrT="[Texte]" custT="1"/>
      <dgm:spPr>
        <a:solidFill>
          <a:schemeClr val="bg1">
            <a:lumMod val="85000"/>
          </a:schemeClr>
        </a:solidFill>
      </dgm:spPr>
      <dgm:t>
        <a:bodyPr/>
        <a:lstStyle/>
        <a:p>
          <a:r>
            <a:rPr lang="fr-FR" sz="2600" b="0" dirty="0"/>
            <a:t>…</a:t>
          </a:r>
        </a:p>
      </dgm:t>
    </dgm:pt>
    <dgm:pt modelId="{8701522F-F6FA-45C1-9450-7545BE62AC61}" type="parTrans" cxnId="{62F7A04B-9B7E-4AD1-B36B-9066E82ECFDE}">
      <dgm:prSet/>
      <dgm:spPr/>
      <dgm:t>
        <a:bodyPr/>
        <a:lstStyle/>
        <a:p>
          <a:endParaRPr lang="fr-FR" sz="2600" b="0"/>
        </a:p>
      </dgm:t>
    </dgm:pt>
    <dgm:pt modelId="{F52FFE1F-8F1E-4BA0-91CB-1FB034554DEF}" type="sibTrans" cxnId="{62F7A04B-9B7E-4AD1-B36B-9066E82ECFDE}">
      <dgm:prSet/>
      <dgm:spPr/>
      <dgm:t>
        <a:bodyPr/>
        <a:lstStyle/>
        <a:p>
          <a:endParaRPr lang="fr-FR" sz="2600" b="0"/>
        </a:p>
      </dgm:t>
    </dgm:pt>
    <dgm:pt modelId="{70497DB9-3C89-4835-BEB1-3D59B2855C7F}">
      <dgm:prSet phldrT="[Texte]" custT="1"/>
      <dgm:spPr>
        <a:solidFill>
          <a:srgbClr val="FF7979"/>
        </a:solidFill>
      </dgm:spPr>
      <dgm:t>
        <a:bodyPr/>
        <a:lstStyle/>
        <a:p>
          <a:r>
            <a:rPr lang="fr-FR" sz="2600" b="1" dirty="0"/>
            <a:t>Control</a:t>
          </a:r>
        </a:p>
      </dgm:t>
    </dgm:pt>
    <dgm:pt modelId="{9EDE1863-A2F2-444E-91D0-D7B0DBD48CFB}" type="parTrans" cxnId="{6BF98A0B-5F9B-488E-8C65-928C346FAB12}">
      <dgm:prSet/>
      <dgm:spPr/>
      <dgm:t>
        <a:bodyPr/>
        <a:lstStyle/>
        <a:p>
          <a:endParaRPr lang="fr-FR"/>
        </a:p>
      </dgm:t>
    </dgm:pt>
    <dgm:pt modelId="{7547705B-7583-4E40-9721-609CFFF18B5B}" type="sibTrans" cxnId="{6BF98A0B-5F9B-488E-8C65-928C346FAB12}">
      <dgm:prSet/>
      <dgm:spPr/>
      <dgm:t>
        <a:bodyPr/>
        <a:lstStyle/>
        <a:p>
          <a:endParaRPr lang="fr-FR"/>
        </a:p>
      </dgm:t>
    </dgm:pt>
    <dgm:pt modelId="{4F9B165B-48B5-480C-983D-10867B09C585}" type="pres">
      <dgm:prSet presAssocID="{7C5FFCD8-DE89-4790-9485-BFB25E372D65}" presName="Name0" presStyleCnt="0">
        <dgm:presLayoutVars>
          <dgm:dir/>
          <dgm:animLvl val="lvl"/>
          <dgm:resizeHandles val="exact"/>
        </dgm:presLayoutVars>
      </dgm:prSet>
      <dgm:spPr/>
    </dgm:pt>
    <dgm:pt modelId="{0196CDDD-8E62-4010-BC01-32EB03ED9FA0}" type="pres">
      <dgm:prSet presAssocID="{4C1A523E-4569-4E3B-AC33-00B99BC206C8}" presName="Name8" presStyleCnt="0"/>
      <dgm:spPr/>
    </dgm:pt>
    <dgm:pt modelId="{6B3BE9F0-2317-4520-8F26-B705CE2F1263}" type="pres">
      <dgm:prSet presAssocID="{4C1A523E-4569-4E3B-AC33-00B99BC206C8}" presName="level" presStyleLbl="node1" presStyleIdx="0" presStyleCnt="7">
        <dgm:presLayoutVars>
          <dgm:chMax val="1"/>
          <dgm:bulletEnabled val="1"/>
        </dgm:presLayoutVars>
      </dgm:prSet>
      <dgm:spPr/>
    </dgm:pt>
    <dgm:pt modelId="{B5CD32D7-35DE-485E-A6A4-D5633E5D7876}" type="pres">
      <dgm:prSet presAssocID="{4C1A523E-4569-4E3B-AC33-00B99BC206C8}" presName="levelTx" presStyleLbl="revTx" presStyleIdx="0" presStyleCnt="0">
        <dgm:presLayoutVars>
          <dgm:chMax val="1"/>
          <dgm:bulletEnabled val="1"/>
        </dgm:presLayoutVars>
      </dgm:prSet>
      <dgm:spPr/>
    </dgm:pt>
    <dgm:pt modelId="{41DB9A1D-AD81-4D1B-BF65-E14C37445D30}" type="pres">
      <dgm:prSet presAssocID="{AFCA9E88-B54A-444D-A42B-95D31363DBA7}" presName="Name8" presStyleCnt="0"/>
      <dgm:spPr/>
    </dgm:pt>
    <dgm:pt modelId="{405F85C6-1C61-435B-8778-85A93F1B7D6F}" type="pres">
      <dgm:prSet presAssocID="{AFCA9E88-B54A-444D-A42B-95D31363DBA7}" presName="level" presStyleLbl="node1" presStyleIdx="1" presStyleCnt="7">
        <dgm:presLayoutVars>
          <dgm:chMax val="1"/>
          <dgm:bulletEnabled val="1"/>
        </dgm:presLayoutVars>
      </dgm:prSet>
      <dgm:spPr/>
    </dgm:pt>
    <dgm:pt modelId="{D348ED89-8B64-43C8-9E8C-AB437C62BDCE}" type="pres">
      <dgm:prSet presAssocID="{AFCA9E88-B54A-444D-A42B-95D31363DBA7}" presName="levelTx" presStyleLbl="revTx" presStyleIdx="0" presStyleCnt="0">
        <dgm:presLayoutVars>
          <dgm:chMax val="1"/>
          <dgm:bulletEnabled val="1"/>
        </dgm:presLayoutVars>
      </dgm:prSet>
      <dgm:spPr/>
    </dgm:pt>
    <dgm:pt modelId="{4AB2E54E-33D1-49C6-9304-6DF2AF9566F1}" type="pres">
      <dgm:prSet presAssocID="{8D595A7D-86C8-4A0E-9586-DEEA0BC2A98F}" presName="Name8" presStyleCnt="0"/>
      <dgm:spPr/>
    </dgm:pt>
    <dgm:pt modelId="{9EC9D7FB-E5FC-4783-940A-E5BF4FD0563F}" type="pres">
      <dgm:prSet presAssocID="{8D595A7D-86C8-4A0E-9586-DEEA0BC2A98F}" presName="level" presStyleLbl="node1" presStyleIdx="2" presStyleCnt="7">
        <dgm:presLayoutVars>
          <dgm:chMax val="1"/>
          <dgm:bulletEnabled val="1"/>
        </dgm:presLayoutVars>
      </dgm:prSet>
      <dgm:spPr/>
    </dgm:pt>
    <dgm:pt modelId="{BC7EA8FB-8CF0-4618-9BDD-0FF37F2E2E16}" type="pres">
      <dgm:prSet presAssocID="{8D595A7D-86C8-4A0E-9586-DEEA0BC2A98F}" presName="levelTx" presStyleLbl="revTx" presStyleIdx="0" presStyleCnt="0">
        <dgm:presLayoutVars>
          <dgm:chMax val="1"/>
          <dgm:bulletEnabled val="1"/>
        </dgm:presLayoutVars>
      </dgm:prSet>
      <dgm:spPr/>
    </dgm:pt>
    <dgm:pt modelId="{AC802D6D-84A6-4DCF-8F91-A6A6D4247BD2}" type="pres">
      <dgm:prSet presAssocID="{70497DB9-3C89-4835-BEB1-3D59B2855C7F}" presName="Name8" presStyleCnt="0"/>
      <dgm:spPr/>
    </dgm:pt>
    <dgm:pt modelId="{CFD53D9A-449E-4B0B-9208-5FD994DE7A09}" type="pres">
      <dgm:prSet presAssocID="{70497DB9-3C89-4835-BEB1-3D59B2855C7F}" presName="level" presStyleLbl="node1" presStyleIdx="3" presStyleCnt="7">
        <dgm:presLayoutVars>
          <dgm:chMax val="1"/>
          <dgm:bulletEnabled val="1"/>
        </dgm:presLayoutVars>
      </dgm:prSet>
      <dgm:spPr/>
    </dgm:pt>
    <dgm:pt modelId="{2389307E-BCDD-47A9-92AA-145B154CCECE}" type="pres">
      <dgm:prSet presAssocID="{70497DB9-3C89-4835-BEB1-3D59B2855C7F}" presName="levelTx" presStyleLbl="revTx" presStyleIdx="0" presStyleCnt="0">
        <dgm:presLayoutVars>
          <dgm:chMax val="1"/>
          <dgm:bulletEnabled val="1"/>
        </dgm:presLayoutVars>
      </dgm:prSet>
      <dgm:spPr/>
    </dgm:pt>
    <dgm:pt modelId="{F6F58BEA-6E63-4DC7-B111-01F5EEE43E7D}" type="pres">
      <dgm:prSet presAssocID="{49FF8A02-FE87-405C-A678-316E4910E3CA}" presName="Name8" presStyleCnt="0"/>
      <dgm:spPr/>
    </dgm:pt>
    <dgm:pt modelId="{CA9AC400-110D-4A86-A133-2C9B25F28739}" type="pres">
      <dgm:prSet presAssocID="{49FF8A02-FE87-405C-A678-316E4910E3CA}" presName="level" presStyleLbl="node1" presStyleIdx="4" presStyleCnt="7">
        <dgm:presLayoutVars>
          <dgm:chMax val="1"/>
          <dgm:bulletEnabled val="1"/>
        </dgm:presLayoutVars>
      </dgm:prSet>
      <dgm:spPr/>
    </dgm:pt>
    <dgm:pt modelId="{3EDE309A-C9A0-4854-A90E-D964E40FC24B}" type="pres">
      <dgm:prSet presAssocID="{49FF8A02-FE87-405C-A678-316E4910E3CA}" presName="levelTx" presStyleLbl="revTx" presStyleIdx="0" presStyleCnt="0">
        <dgm:presLayoutVars>
          <dgm:chMax val="1"/>
          <dgm:bulletEnabled val="1"/>
        </dgm:presLayoutVars>
      </dgm:prSet>
      <dgm:spPr/>
    </dgm:pt>
    <dgm:pt modelId="{F759E7F9-52B9-4304-A0B1-D0B24B9D6F6C}" type="pres">
      <dgm:prSet presAssocID="{0D059A2B-E1CF-49E9-96F6-463C4F354B62}" presName="Name8" presStyleCnt="0"/>
      <dgm:spPr/>
    </dgm:pt>
    <dgm:pt modelId="{6D1D5109-FCC5-4050-B1C6-AE8F8D5E7ABE}" type="pres">
      <dgm:prSet presAssocID="{0D059A2B-E1CF-49E9-96F6-463C4F354B62}" presName="level" presStyleLbl="node1" presStyleIdx="5" presStyleCnt="7">
        <dgm:presLayoutVars>
          <dgm:chMax val="1"/>
          <dgm:bulletEnabled val="1"/>
        </dgm:presLayoutVars>
      </dgm:prSet>
      <dgm:spPr/>
    </dgm:pt>
    <dgm:pt modelId="{8493155A-41A5-43C0-B31C-CCA783D1876B}" type="pres">
      <dgm:prSet presAssocID="{0D059A2B-E1CF-49E9-96F6-463C4F354B62}" presName="levelTx" presStyleLbl="revTx" presStyleIdx="0" presStyleCnt="0">
        <dgm:presLayoutVars>
          <dgm:chMax val="1"/>
          <dgm:bulletEnabled val="1"/>
        </dgm:presLayoutVars>
      </dgm:prSet>
      <dgm:spPr/>
    </dgm:pt>
    <dgm:pt modelId="{38AC1979-A7F7-46D1-8850-473A66E1FAA3}" type="pres">
      <dgm:prSet presAssocID="{557655A8-FEE8-431F-9DAC-FE6A52B6BB5D}" presName="Name8" presStyleCnt="0"/>
      <dgm:spPr/>
    </dgm:pt>
    <dgm:pt modelId="{0A068346-711C-4BE2-BBB2-050CC48D93A2}" type="pres">
      <dgm:prSet presAssocID="{557655A8-FEE8-431F-9DAC-FE6A52B6BB5D}" presName="level" presStyleLbl="node1" presStyleIdx="6" presStyleCnt="7">
        <dgm:presLayoutVars>
          <dgm:chMax val="1"/>
          <dgm:bulletEnabled val="1"/>
        </dgm:presLayoutVars>
      </dgm:prSet>
      <dgm:spPr/>
    </dgm:pt>
    <dgm:pt modelId="{FA280411-8526-4A7F-BC65-5CCDB18C9003}" type="pres">
      <dgm:prSet presAssocID="{557655A8-FEE8-431F-9DAC-FE6A52B6BB5D}" presName="levelTx" presStyleLbl="revTx" presStyleIdx="0" presStyleCnt="0">
        <dgm:presLayoutVars>
          <dgm:chMax val="1"/>
          <dgm:bulletEnabled val="1"/>
        </dgm:presLayoutVars>
      </dgm:prSet>
      <dgm:spPr/>
    </dgm:pt>
  </dgm:ptLst>
  <dgm:cxnLst>
    <dgm:cxn modelId="{6BF98A0B-5F9B-488E-8C65-928C346FAB12}" srcId="{7C5FFCD8-DE89-4790-9485-BFB25E372D65}" destId="{70497DB9-3C89-4835-BEB1-3D59B2855C7F}" srcOrd="3" destOrd="0" parTransId="{9EDE1863-A2F2-444E-91D0-D7B0DBD48CFB}" sibTransId="{7547705B-7583-4E40-9721-609CFFF18B5B}"/>
    <dgm:cxn modelId="{0ABDFA0C-9749-4B27-A402-6FA606A2536C}" srcId="{7C5FFCD8-DE89-4790-9485-BFB25E372D65}" destId="{8D595A7D-86C8-4A0E-9586-DEEA0BC2A98F}" srcOrd="2" destOrd="0" parTransId="{2483BD34-2A13-4196-8407-17DF290BEED6}" sibTransId="{E2ADAAFF-5EF8-46D7-AC6A-E711CDCEB050}"/>
    <dgm:cxn modelId="{4F186912-4BAB-45F5-B63A-2AA7439DA84A}" type="presOf" srcId="{8D595A7D-86C8-4A0E-9586-DEEA0BC2A98F}" destId="{9EC9D7FB-E5FC-4783-940A-E5BF4FD0563F}" srcOrd="0" destOrd="0" presId="urn:microsoft.com/office/officeart/2005/8/layout/pyramid3"/>
    <dgm:cxn modelId="{C2608717-4B49-4871-ACE1-EC9FC865C74B}" type="presOf" srcId="{49FF8A02-FE87-405C-A678-316E4910E3CA}" destId="{CA9AC400-110D-4A86-A133-2C9B25F28739}" srcOrd="0" destOrd="0" presId="urn:microsoft.com/office/officeart/2005/8/layout/pyramid3"/>
    <dgm:cxn modelId="{047F2121-74DB-40A2-BD43-8E9DAF5A929F}" type="presOf" srcId="{AFCA9E88-B54A-444D-A42B-95D31363DBA7}" destId="{405F85C6-1C61-435B-8778-85A93F1B7D6F}" srcOrd="0" destOrd="0" presId="urn:microsoft.com/office/officeart/2005/8/layout/pyramid3"/>
    <dgm:cxn modelId="{F98B3D37-B225-4508-8608-84ECABAB67F4}" type="presOf" srcId="{70497DB9-3C89-4835-BEB1-3D59B2855C7F}" destId="{CFD53D9A-449E-4B0B-9208-5FD994DE7A09}" srcOrd="0" destOrd="0" presId="urn:microsoft.com/office/officeart/2005/8/layout/pyramid3"/>
    <dgm:cxn modelId="{BAFB173F-8449-488D-8248-2E96AAEBE017}" type="presOf" srcId="{4C1A523E-4569-4E3B-AC33-00B99BC206C8}" destId="{6B3BE9F0-2317-4520-8F26-B705CE2F1263}" srcOrd="0" destOrd="0" presId="urn:microsoft.com/office/officeart/2005/8/layout/pyramid3"/>
    <dgm:cxn modelId="{C4A8DB63-E2EB-4EC7-AC95-565E54B87FE4}" srcId="{7C5FFCD8-DE89-4790-9485-BFB25E372D65}" destId="{4C1A523E-4569-4E3B-AC33-00B99BC206C8}" srcOrd="0" destOrd="0" parTransId="{15C9B0B2-8673-460C-AA95-2C32940D10F1}" sibTransId="{5F7F8E21-13AF-4145-ADEF-379FB18CF7A0}"/>
    <dgm:cxn modelId="{62F7A04B-9B7E-4AD1-B36B-9066E82ECFDE}" srcId="{7C5FFCD8-DE89-4790-9485-BFB25E372D65}" destId="{557655A8-FEE8-431F-9DAC-FE6A52B6BB5D}" srcOrd="6" destOrd="0" parTransId="{8701522F-F6FA-45C1-9450-7545BE62AC61}" sibTransId="{F52FFE1F-8F1E-4BA0-91CB-1FB034554DEF}"/>
    <dgm:cxn modelId="{DA42E77D-4753-4883-9F95-743D11062772}" srcId="{7C5FFCD8-DE89-4790-9485-BFB25E372D65}" destId="{0D059A2B-E1CF-49E9-96F6-463C4F354B62}" srcOrd="5" destOrd="0" parTransId="{78497BD4-C03A-4352-B0C3-82D19D6F9015}" sibTransId="{CEE46F25-8BFA-4873-AA77-5133303CF19D}"/>
    <dgm:cxn modelId="{17E8AE93-AF24-4156-AA28-364ED6C13410}" srcId="{7C5FFCD8-DE89-4790-9485-BFB25E372D65}" destId="{AFCA9E88-B54A-444D-A42B-95D31363DBA7}" srcOrd="1" destOrd="0" parTransId="{AFDA6711-6720-4DF5-996F-6E4BAEB41D84}" sibTransId="{215E3E51-9063-45E8-AC47-B1BAB1983653}"/>
    <dgm:cxn modelId="{31D99E98-7C08-4751-8F78-D1C4103614E6}" type="presOf" srcId="{557655A8-FEE8-431F-9DAC-FE6A52B6BB5D}" destId="{0A068346-711C-4BE2-BBB2-050CC48D93A2}" srcOrd="0" destOrd="0" presId="urn:microsoft.com/office/officeart/2005/8/layout/pyramid3"/>
    <dgm:cxn modelId="{DEC531A3-28BF-4F65-AD1A-BA5BAF805FDA}" type="presOf" srcId="{8D595A7D-86C8-4A0E-9586-DEEA0BC2A98F}" destId="{BC7EA8FB-8CF0-4618-9BDD-0FF37F2E2E16}" srcOrd="1" destOrd="0" presId="urn:microsoft.com/office/officeart/2005/8/layout/pyramid3"/>
    <dgm:cxn modelId="{6AD7C8AA-7475-427C-ABEF-0173E7DFCB36}" type="presOf" srcId="{AFCA9E88-B54A-444D-A42B-95D31363DBA7}" destId="{D348ED89-8B64-43C8-9E8C-AB437C62BDCE}" srcOrd="1" destOrd="0" presId="urn:microsoft.com/office/officeart/2005/8/layout/pyramid3"/>
    <dgm:cxn modelId="{258483AD-E033-47A6-8EB6-8F830F5EC53B}" srcId="{7C5FFCD8-DE89-4790-9485-BFB25E372D65}" destId="{49FF8A02-FE87-405C-A678-316E4910E3CA}" srcOrd="4" destOrd="0" parTransId="{E5CCC0BA-E594-4F38-9C60-2D9B3BCE586D}" sibTransId="{925B42FB-D52E-4032-81AD-9DE9E97C289D}"/>
    <dgm:cxn modelId="{EECAC6C1-4331-4A56-9FE6-18FDDC64CCC0}" type="presOf" srcId="{49FF8A02-FE87-405C-A678-316E4910E3CA}" destId="{3EDE309A-C9A0-4854-A90E-D964E40FC24B}" srcOrd="1" destOrd="0" presId="urn:microsoft.com/office/officeart/2005/8/layout/pyramid3"/>
    <dgm:cxn modelId="{011B86D3-7219-4040-9174-29C2C93FFB08}" type="presOf" srcId="{4C1A523E-4569-4E3B-AC33-00B99BC206C8}" destId="{B5CD32D7-35DE-485E-A6A4-D5633E5D7876}" srcOrd="1" destOrd="0" presId="urn:microsoft.com/office/officeart/2005/8/layout/pyramid3"/>
    <dgm:cxn modelId="{4757F6D5-A448-42B1-BFC3-B50A393711C6}" type="presOf" srcId="{7C5FFCD8-DE89-4790-9485-BFB25E372D65}" destId="{4F9B165B-48B5-480C-983D-10867B09C585}" srcOrd="0" destOrd="0" presId="urn:microsoft.com/office/officeart/2005/8/layout/pyramid3"/>
    <dgm:cxn modelId="{28D52CDC-D18A-4ACB-97A2-BAF4D2717559}" type="presOf" srcId="{0D059A2B-E1CF-49E9-96F6-463C4F354B62}" destId="{6D1D5109-FCC5-4050-B1C6-AE8F8D5E7ABE}" srcOrd="0" destOrd="0" presId="urn:microsoft.com/office/officeart/2005/8/layout/pyramid3"/>
    <dgm:cxn modelId="{3283C5E2-F1AA-428C-BDE1-3F244D272CE0}" type="presOf" srcId="{70497DB9-3C89-4835-BEB1-3D59B2855C7F}" destId="{2389307E-BCDD-47A9-92AA-145B154CCECE}" srcOrd="1" destOrd="0" presId="urn:microsoft.com/office/officeart/2005/8/layout/pyramid3"/>
    <dgm:cxn modelId="{692006F3-15C1-45AB-88CE-C96F0245FE55}" type="presOf" srcId="{0D059A2B-E1CF-49E9-96F6-463C4F354B62}" destId="{8493155A-41A5-43C0-B31C-CCA783D1876B}" srcOrd="1" destOrd="0" presId="urn:microsoft.com/office/officeart/2005/8/layout/pyramid3"/>
    <dgm:cxn modelId="{D3047DFD-DDF2-43A6-85DF-AEB58703731B}" type="presOf" srcId="{557655A8-FEE8-431F-9DAC-FE6A52B6BB5D}" destId="{FA280411-8526-4A7F-BC65-5CCDB18C9003}" srcOrd="1" destOrd="0" presId="urn:microsoft.com/office/officeart/2005/8/layout/pyramid3"/>
    <dgm:cxn modelId="{5335256E-8C36-479D-9D9C-8B122C5F0ACF}" type="presParOf" srcId="{4F9B165B-48B5-480C-983D-10867B09C585}" destId="{0196CDDD-8E62-4010-BC01-32EB03ED9FA0}" srcOrd="0" destOrd="0" presId="urn:microsoft.com/office/officeart/2005/8/layout/pyramid3"/>
    <dgm:cxn modelId="{C3A339D1-BAE7-419C-8C7C-A34A6ACB8362}" type="presParOf" srcId="{0196CDDD-8E62-4010-BC01-32EB03ED9FA0}" destId="{6B3BE9F0-2317-4520-8F26-B705CE2F1263}" srcOrd="0" destOrd="0" presId="urn:microsoft.com/office/officeart/2005/8/layout/pyramid3"/>
    <dgm:cxn modelId="{A8CB674B-B729-47FB-919C-387652ECAC59}" type="presParOf" srcId="{0196CDDD-8E62-4010-BC01-32EB03ED9FA0}" destId="{B5CD32D7-35DE-485E-A6A4-D5633E5D7876}" srcOrd="1" destOrd="0" presId="urn:microsoft.com/office/officeart/2005/8/layout/pyramid3"/>
    <dgm:cxn modelId="{41E001DB-4CE3-4F69-9E83-C60D199D6A07}" type="presParOf" srcId="{4F9B165B-48B5-480C-983D-10867B09C585}" destId="{41DB9A1D-AD81-4D1B-BF65-E14C37445D30}" srcOrd="1" destOrd="0" presId="urn:microsoft.com/office/officeart/2005/8/layout/pyramid3"/>
    <dgm:cxn modelId="{CBC9924D-95A4-4D33-9960-49F8250B27BA}" type="presParOf" srcId="{41DB9A1D-AD81-4D1B-BF65-E14C37445D30}" destId="{405F85C6-1C61-435B-8778-85A93F1B7D6F}" srcOrd="0" destOrd="0" presId="urn:microsoft.com/office/officeart/2005/8/layout/pyramid3"/>
    <dgm:cxn modelId="{FC365060-C2C9-48FB-B9FA-157769205946}" type="presParOf" srcId="{41DB9A1D-AD81-4D1B-BF65-E14C37445D30}" destId="{D348ED89-8B64-43C8-9E8C-AB437C62BDCE}" srcOrd="1" destOrd="0" presId="urn:microsoft.com/office/officeart/2005/8/layout/pyramid3"/>
    <dgm:cxn modelId="{90AE27E7-48FF-4FA5-AFE1-2507833EB003}" type="presParOf" srcId="{4F9B165B-48B5-480C-983D-10867B09C585}" destId="{4AB2E54E-33D1-49C6-9304-6DF2AF9566F1}" srcOrd="2" destOrd="0" presId="urn:microsoft.com/office/officeart/2005/8/layout/pyramid3"/>
    <dgm:cxn modelId="{08B56BB0-C958-4682-8DD5-68F822943D84}" type="presParOf" srcId="{4AB2E54E-33D1-49C6-9304-6DF2AF9566F1}" destId="{9EC9D7FB-E5FC-4783-940A-E5BF4FD0563F}" srcOrd="0" destOrd="0" presId="urn:microsoft.com/office/officeart/2005/8/layout/pyramid3"/>
    <dgm:cxn modelId="{060C3494-3BDC-4CAD-BEC1-C129B1F559B6}" type="presParOf" srcId="{4AB2E54E-33D1-49C6-9304-6DF2AF9566F1}" destId="{BC7EA8FB-8CF0-4618-9BDD-0FF37F2E2E16}" srcOrd="1" destOrd="0" presId="urn:microsoft.com/office/officeart/2005/8/layout/pyramid3"/>
    <dgm:cxn modelId="{414FD5B7-DEE0-4954-A8D3-90C21ED8CE0E}" type="presParOf" srcId="{4F9B165B-48B5-480C-983D-10867B09C585}" destId="{AC802D6D-84A6-4DCF-8F91-A6A6D4247BD2}" srcOrd="3" destOrd="0" presId="urn:microsoft.com/office/officeart/2005/8/layout/pyramid3"/>
    <dgm:cxn modelId="{6BF87040-6EE3-4E0F-891B-520261B5FA26}" type="presParOf" srcId="{AC802D6D-84A6-4DCF-8F91-A6A6D4247BD2}" destId="{CFD53D9A-449E-4B0B-9208-5FD994DE7A09}" srcOrd="0" destOrd="0" presId="urn:microsoft.com/office/officeart/2005/8/layout/pyramid3"/>
    <dgm:cxn modelId="{392F6F71-2AEC-44D5-B0BC-323151695774}" type="presParOf" srcId="{AC802D6D-84A6-4DCF-8F91-A6A6D4247BD2}" destId="{2389307E-BCDD-47A9-92AA-145B154CCECE}" srcOrd="1" destOrd="0" presId="urn:microsoft.com/office/officeart/2005/8/layout/pyramid3"/>
    <dgm:cxn modelId="{47579821-5C10-4A74-93A8-6DD60105297B}" type="presParOf" srcId="{4F9B165B-48B5-480C-983D-10867B09C585}" destId="{F6F58BEA-6E63-4DC7-B111-01F5EEE43E7D}" srcOrd="4" destOrd="0" presId="urn:microsoft.com/office/officeart/2005/8/layout/pyramid3"/>
    <dgm:cxn modelId="{05C287B1-C44E-408E-8C33-55F6C3C09338}" type="presParOf" srcId="{F6F58BEA-6E63-4DC7-B111-01F5EEE43E7D}" destId="{CA9AC400-110D-4A86-A133-2C9B25F28739}" srcOrd="0" destOrd="0" presId="urn:microsoft.com/office/officeart/2005/8/layout/pyramid3"/>
    <dgm:cxn modelId="{901FC1B7-58C3-4B5C-A802-BC10A05E0161}" type="presParOf" srcId="{F6F58BEA-6E63-4DC7-B111-01F5EEE43E7D}" destId="{3EDE309A-C9A0-4854-A90E-D964E40FC24B}" srcOrd="1" destOrd="0" presId="urn:microsoft.com/office/officeart/2005/8/layout/pyramid3"/>
    <dgm:cxn modelId="{12B33EF7-4099-40CA-84CC-9590E933835A}" type="presParOf" srcId="{4F9B165B-48B5-480C-983D-10867B09C585}" destId="{F759E7F9-52B9-4304-A0B1-D0B24B9D6F6C}" srcOrd="5" destOrd="0" presId="urn:microsoft.com/office/officeart/2005/8/layout/pyramid3"/>
    <dgm:cxn modelId="{FEAB2677-1827-4F56-9917-4A61897F9A50}" type="presParOf" srcId="{F759E7F9-52B9-4304-A0B1-D0B24B9D6F6C}" destId="{6D1D5109-FCC5-4050-B1C6-AE8F8D5E7ABE}" srcOrd="0" destOrd="0" presId="urn:microsoft.com/office/officeart/2005/8/layout/pyramid3"/>
    <dgm:cxn modelId="{FC5F4FD0-2389-4A97-A3C3-5B03BCF111F8}" type="presParOf" srcId="{F759E7F9-52B9-4304-A0B1-D0B24B9D6F6C}" destId="{8493155A-41A5-43C0-B31C-CCA783D1876B}" srcOrd="1" destOrd="0" presId="urn:microsoft.com/office/officeart/2005/8/layout/pyramid3"/>
    <dgm:cxn modelId="{DB7147F9-17FC-4074-A025-B638B04E44E2}" type="presParOf" srcId="{4F9B165B-48B5-480C-983D-10867B09C585}" destId="{38AC1979-A7F7-46D1-8850-473A66E1FAA3}" srcOrd="6" destOrd="0" presId="urn:microsoft.com/office/officeart/2005/8/layout/pyramid3"/>
    <dgm:cxn modelId="{61D8BD81-C9AA-4E40-954D-AADC258C93DE}" type="presParOf" srcId="{38AC1979-A7F7-46D1-8850-473A66E1FAA3}" destId="{0A068346-711C-4BE2-BBB2-050CC48D93A2}" srcOrd="0" destOrd="0" presId="urn:microsoft.com/office/officeart/2005/8/layout/pyramid3"/>
    <dgm:cxn modelId="{CD7C259F-5169-48B3-861C-D0E0BC5B3E00}" type="presParOf" srcId="{38AC1979-A7F7-46D1-8850-473A66E1FAA3}" destId="{FA280411-8526-4A7F-BC65-5CCDB18C9003}"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C5FFCD8-DE89-4790-9485-BFB25E372D65}" type="doc">
      <dgm:prSet loTypeId="urn:microsoft.com/office/officeart/2005/8/layout/pyramid3" loCatId="pyramid" qsTypeId="urn:microsoft.com/office/officeart/2005/8/quickstyle/simple1" qsCatId="simple" csTypeId="urn:microsoft.com/office/officeart/2005/8/colors/accent1_2" csCatId="accent1" phldr="1"/>
      <dgm:spPr/>
    </dgm:pt>
    <dgm:pt modelId="{4C1A523E-4569-4E3B-AC33-00B99BC206C8}">
      <dgm:prSet phldrT="[Texte]" custT="1"/>
      <dgm:spPr>
        <a:solidFill>
          <a:schemeClr val="tx1">
            <a:lumMod val="50000"/>
            <a:lumOff val="50000"/>
          </a:schemeClr>
        </a:solidFill>
      </dgm:spPr>
      <dgm:t>
        <a:bodyPr/>
        <a:lstStyle/>
        <a:p>
          <a:r>
            <a:rPr lang="fr-FR" sz="2600" b="0" dirty="0"/>
            <a:t>All</a:t>
          </a:r>
        </a:p>
      </dgm:t>
    </dgm:pt>
    <dgm:pt modelId="{15C9B0B2-8673-460C-AA95-2C32940D10F1}" type="parTrans" cxnId="{C4A8DB63-E2EB-4EC7-AC95-565E54B87FE4}">
      <dgm:prSet/>
      <dgm:spPr/>
      <dgm:t>
        <a:bodyPr/>
        <a:lstStyle/>
        <a:p>
          <a:endParaRPr lang="fr-FR" sz="2600" b="0"/>
        </a:p>
      </dgm:t>
    </dgm:pt>
    <dgm:pt modelId="{5F7F8E21-13AF-4145-ADEF-379FB18CF7A0}" type="sibTrans" cxnId="{C4A8DB63-E2EB-4EC7-AC95-565E54B87FE4}">
      <dgm:prSet/>
      <dgm:spPr/>
      <dgm:t>
        <a:bodyPr/>
        <a:lstStyle/>
        <a:p>
          <a:endParaRPr lang="fr-FR" sz="2600" b="0"/>
        </a:p>
      </dgm:t>
    </dgm:pt>
    <dgm:pt modelId="{AFCA9E88-B54A-444D-A42B-95D31363DBA7}">
      <dgm:prSet phldrT="[Texte]" custT="1"/>
      <dgm:spPr>
        <a:solidFill>
          <a:schemeClr val="accent4">
            <a:lumMod val="60000"/>
            <a:lumOff val="40000"/>
          </a:schemeClr>
        </a:solidFill>
      </dgm:spPr>
      <dgm:t>
        <a:bodyPr/>
        <a:lstStyle/>
        <a:p>
          <a:r>
            <a:rPr lang="fr-FR" sz="2600" b="0" dirty="0"/>
            <a:t>Impact</a:t>
          </a:r>
        </a:p>
      </dgm:t>
    </dgm:pt>
    <dgm:pt modelId="{AFDA6711-6720-4DF5-996F-6E4BAEB41D84}" type="parTrans" cxnId="{17E8AE93-AF24-4156-AA28-364ED6C13410}">
      <dgm:prSet/>
      <dgm:spPr/>
      <dgm:t>
        <a:bodyPr/>
        <a:lstStyle/>
        <a:p>
          <a:endParaRPr lang="fr-FR" sz="2600" b="0"/>
        </a:p>
      </dgm:t>
    </dgm:pt>
    <dgm:pt modelId="{215E3E51-9063-45E8-AC47-B1BAB1983653}" type="sibTrans" cxnId="{17E8AE93-AF24-4156-AA28-364ED6C13410}">
      <dgm:prSet/>
      <dgm:spPr/>
      <dgm:t>
        <a:bodyPr/>
        <a:lstStyle/>
        <a:p>
          <a:endParaRPr lang="fr-FR" sz="2600" b="0"/>
        </a:p>
      </dgm:t>
    </dgm:pt>
    <dgm:pt modelId="{8D595A7D-86C8-4A0E-9586-DEEA0BC2A98F}">
      <dgm:prSet phldrT="[Texte]" custT="1"/>
      <dgm:spPr>
        <a:solidFill>
          <a:schemeClr val="accent6">
            <a:lumMod val="60000"/>
            <a:lumOff val="40000"/>
          </a:schemeClr>
        </a:solidFill>
      </dgm:spPr>
      <dgm:t>
        <a:bodyPr/>
        <a:lstStyle/>
        <a:p>
          <a:r>
            <a:rPr lang="fr-FR" sz="2600" b="0" dirty="0" err="1"/>
            <a:t>Genotype</a:t>
          </a:r>
          <a:endParaRPr lang="fr-FR" sz="2600" b="0" dirty="0"/>
        </a:p>
      </dgm:t>
    </dgm:pt>
    <dgm:pt modelId="{2483BD34-2A13-4196-8407-17DF290BEED6}" type="parTrans" cxnId="{0ABDFA0C-9749-4B27-A402-6FA606A2536C}">
      <dgm:prSet/>
      <dgm:spPr/>
      <dgm:t>
        <a:bodyPr/>
        <a:lstStyle/>
        <a:p>
          <a:endParaRPr lang="fr-FR" sz="2600" b="0"/>
        </a:p>
      </dgm:t>
    </dgm:pt>
    <dgm:pt modelId="{E2ADAAFF-5EF8-46D7-AC6A-E711CDCEB050}" type="sibTrans" cxnId="{0ABDFA0C-9749-4B27-A402-6FA606A2536C}">
      <dgm:prSet/>
      <dgm:spPr/>
      <dgm:t>
        <a:bodyPr/>
        <a:lstStyle/>
        <a:p>
          <a:endParaRPr lang="fr-FR" sz="2600" b="0"/>
        </a:p>
      </dgm:t>
    </dgm:pt>
    <dgm:pt modelId="{49FF8A02-FE87-405C-A678-316E4910E3CA}">
      <dgm:prSet phldrT="[Texte]" custT="1"/>
      <dgm:spPr>
        <a:solidFill>
          <a:schemeClr val="accent5">
            <a:lumMod val="60000"/>
            <a:lumOff val="40000"/>
          </a:schemeClr>
        </a:solidFill>
      </dgm:spPr>
      <dgm:t>
        <a:bodyPr/>
        <a:lstStyle/>
        <a:p>
          <a:r>
            <a:rPr lang="fr-FR" sz="2600" b="0" dirty="0"/>
            <a:t>Frequency</a:t>
          </a:r>
        </a:p>
      </dgm:t>
    </dgm:pt>
    <dgm:pt modelId="{E5CCC0BA-E594-4F38-9C60-2D9B3BCE586D}" type="parTrans" cxnId="{258483AD-E033-47A6-8EB6-8F830F5EC53B}">
      <dgm:prSet/>
      <dgm:spPr/>
      <dgm:t>
        <a:bodyPr/>
        <a:lstStyle/>
        <a:p>
          <a:endParaRPr lang="fr-FR" sz="2600" b="0"/>
        </a:p>
      </dgm:t>
    </dgm:pt>
    <dgm:pt modelId="{925B42FB-D52E-4032-81AD-9DE9E97C289D}" type="sibTrans" cxnId="{258483AD-E033-47A6-8EB6-8F830F5EC53B}">
      <dgm:prSet/>
      <dgm:spPr/>
      <dgm:t>
        <a:bodyPr/>
        <a:lstStyle/>
        <a:p>
          <a:endParaRPr lang="fr-FR" sz="2600" b="0"/>
        </a:p>
      </dgm:t>
    </dgm:pt>
    <dgm:pt modelId="{0D059A2B-E1CF-49E9-96F6-463C4F354B62}">
      <dgm:prSet phldrT="[Texte]" custT="1"/>
      <dgm:spPr>
        <a:solidFill>
          <a:schemeClr val="accent2">
            <a:lumMod val="60000"/>
            <a:lumOff val="40000"/>
          </a:schemeClr>
        </a:solidFill>
      </dgm:spPr>
      <dgm:t>
        <a:bodyPr/>
        <a:lstStyle/>
        <a:p>
          <a:endParaRPr lang="fr-FR" sz="2600" b="0" dirty="0"/>
        </a:p>
      </dgm:t>
    </dgm:pt>
    <dgm:pt modelId="{78497BD4-C03A-4352-B0C3-82D19D6F9015}" type="parTrans" cxnId="{DA42E77D-4753-4883-9F95-743D11062772}">
      <dgm:prSet/>
      <dgm:spPr/>
      <dgm:t>
        <a:bodyPr/>
        <a:lstStyle/>
        <a:p>
          <a:endParaRPr lang="fr-FR" sz="2600" b="0"/>
        </a:p>
      </dgm:t>
    </dgm:pt>
    <dgm:pt modelId="{CEE46F25-8BFA-4873-AA77-5133303CF19D}" type="sibTrans" cxnId="{DA42E77D-4753-4883-9F95-743D11062772}">
      <dgm:prSet/>
      <dgm:spPr/>
      <dgm:t>
        <a:bodyPr/>
        <a:lstStyle/>
        <a:p>
          <a:endParaRPr lang="fr-FR" sz="2600" b="0"/>
        </a:p>
      </dgm:t>
    </dgm:pt>
    <dgm:pt modelId="{557655A8-FEE8-431F-9DAC-FE6A52B6BB5D}">
      <dgm:prSet phldrT="[Texte]" custT="1"/>
      <dgm:spPr>
        <a:solidFill>
          <a:schemeClr val="bg1">
            <a:lumMod val="85000"/>
          </a:schemeClr>
        </a:solidFill>
      </dgm:spPr>
      <dgm:t>
        <a:bodyPr/>
        <a:lstStyle/>
        <a:p>
          <a:r>
            <a:rPr lang="fr-FR" sz="2600" b="0" dirty="0"/>
            <a:t>…</a:t>
          </a:r>
        </a:p>
      </dgm:t>
    </dgm:pt>
    <dgm:pt modelId="{8701522F-F6FA-45C1-9450-7545BE62AC61}" type="parTrans" cxnId="{62F7A04B-9B7E-4AD1-B36B-9066E82ECFDE}">
      <dgm:prSet/>
      <dgm:spPr/>
      <dgm:t>
        <a:bodyPr/>
        <a:lstStyle/>
        <a:p>
          <a:endParaRPr lang="fr-FR" sz="2600" b="0"/>
        </a:p>
      </dgm:t>
    </dgm:pt>
    <dgm:pt modelId="{F52FFE1F-8F1E-4BA0-91CB-1FB034554DEF}" type="sibTrans" cxnId="{62F7A04B-9B7E-4AD1-B36B-9066E82ECFDE}">
      <dgm:prSet/>
      <dgm:spPr/>
      <dgm:t>
        <a:bodyPr/>
        <a:lstStyle/>
        <a:p>
          <a:endParaRPr lang="fr-FR" sz="2600" b="0"/>
        </a:p>
      </dgm:t>
    </dgm:pt>
    <dgm:pt modelId="{70497DB9-3C89-4835-BEB1-3D59B2855C7F}">
      <dgm:prSet phldrT="[Texte]" custT="1"/>
      <dgm:spPr>
        <a:solidFill>
          <a:srgbClr val="FF7979"/>
        </a:solidFill>
      </dgm:spPr>
      <dgm:t>
        <a:bodyPr/>
        <a:lstStyle/>
        <a:p>
          <a:r>
            <a:rPr lang="fr-FR" sz="2600" b="1" dirty="0"/>
            <a:t>Control</a:t>
          </a:r>
        </a:p>
      </dgm:t>
    </dgm:pt>
    <dgm:pt modelId="{9EDE1863-A2F2-444E-91D0-D7B0DBD48CFB}" type="parTrans" cxnId="{6BF98A0B-5F9B-488E-8C65-928C346FAB12}">
      <dgm:prSet/>
      <dgm:spPr/>
      <dgm:t>
        <a:bodyPr/>
        <a:lstStyle/>
        <a:p>
          <a:endParaRPr lang="fr-FR"/>
        </a:p>
      </dgm:t>
    </dgm:pt>
    <dgm:pt modelId="{7547705B-7583-4E40-9721-609CFFF18B5B}" type="sibTrans" cxnId="{6BF98A0B-5F9B-488E-8C65-928C346FAB12}">
      <dgm:prSet/>
      <dgm:spPr/>
      <dgm:t>
        <a:bodyPr/>
        <a:lstStyle/>
        <a:p>
          <a:endParaRPr lang="fr-FR"/>
        </a:p>
      </dgm:t>
    </dgm:pt>
    <dgm:pt modelId="{4F9B165B-48B5-480C-983D-10867B09C585}" type="pres">
      <dgm:prSet presAssocID="{7C5FFCD8-DE89-4790-9485-BFB25E372D65}" presName="Name0" presStyleCnt="0">
        <dgm:presLayoutVars>
          <dgm:dir/>
          <dgm:animLvl val="lvl"/>
          <dgm:resizeHandles val="exact"/>
        </dgm:presLayoutVars>
      </dgm:prSet>
      <dgm:spPr/>
    </dgm:pt>
    <dgm:pt modelId="{0196CDDD-8E62-4010-BC01-32EB03ED9FA0}" type="pres">
      <dgm:prSet presAssocID="{4C1A523E-4569-4E3B-AC33-00B99BC206C8}" presName="Name8" presStyleCnt="0"/>
      <dgm:spPr/>
    </dgm:pt>
    <dgm:pt modelId="{6B3BE9F0-2317-4520-8F26-B705CE2F1263}" type="pres">
      <dgm:prSet presAssocID="{4C1A523E-4569-4E3B-AC33-00B99BC206C8}" presName="level" presStyleLbl="node1" presStyleIdx="0" presStyleCnt="7">
        <dgm:presLayoutVars>
          <dgm:chMax val="1"/>
          <dgm:bulletEnabled val="1"/>
        </dgm:presLayoutVars>
      </dgm:prSet>
      <dgm:spPr/>
    </dgm:pt>
    <dgm:pt modelId="{B5CD32D7-35DE-485E-A6A4-D5633E5D7876}" type="pres">
      <dgm:prSet presAssocID="{4C1A523E-4569-4E3B-AC33-00B99BC206C8}" presName="levelTx" presStyleLbl="revTx" presStyleIdx="0" presStyleCnt="0">
        <dgm:presLayoutVars>
          <dgm:chMax val="1"/>
          <dgm:bulletEnabled val="1"/>
        </dgm:presLayoutVars>
      </dgm:prSet>
      <dgm:spPr/>
    </dgm:pt>
    <dgm:pt modelId="{41DB9A1D-AD81-4D1B-BF65-E14C37445D30}" type="pres">
      <dgm:prSet presAssocID="{AFCA9E88-B54A-444D-A42B-95D31363DBA7}" presName="Name8" presStyleCnt="0"/>
      <dgm:spPr/>
    </dgm:pt>
    <dgm:pt modelId="{405F85C6-1C61-435B-8778-85A93F1B7D6F}" type="pres">
      <dgm:prSet presAssocID="{AFCA9E88-B54A-444D-A42B-95D31363DBA7}" presName="level" presStyleLbl="node1" presStyleIdx="1" presStyleCnt="7">
        <dgm:presLayoutVars>
          <dgm:chMax val="1"/>
          <dgm:bulletEnabled val="1"/>
        </dgm:presLayoutVars>
      </dgm:prSet>
      <dgm:spPr/>
    </dgm:pt>
    <dgm:pt modelId="{D348ED89-8B64-43C8-9E8C-AB437C62BDCE}" type="pres">
      <dgm:prSet presAssocID="{AFCA9E88-B54A-444D-A42B-95D31363DBA7}" presName="levelTx" presStyleLbl="revTx" presStyleIdx="0" presStyleCnt="0">
        <dgm:presLayoutVars>
          <dgm:chMax val="1"/>
          <dgm:bulletEnabled val="1"/>
        </dgm:presLayoutVars>
      </dgm:prSet>
      <dgm:spPr/>
    </dgm:pt>
    <dgm:pt modelId="{4AB2E54E-33D1-49C6-9304-6DF2AF9566F1}" type="pres">
      <dgm:prSet presAssocID="{8D595A7D-86C8-4A0E-9586-DEEA0BC2A98F}" presName="Name8" presStyleCnt="0"/>
      <dgm:spPr/>
    </dgm:pt>
    <dgm:pt modelId="{9EC9D7FB-E5FC-4783-940A-E5BF4FD0563F}" type="pres">
      <dgm:prSet presAssocID="{8D595A7D-86C8-4A0E-9586-DEEA0BC2A98F}" presName="level" presStyleLbl="node1" presStyleIdx="2" presStyleCnt="7">
        <dgm:presLayoutVars>
          <dgm:chMax val="1"/>
          <dgm:bulletEnabled val="1"/>
        </dgm:presLayoutVars>
      </dgm:prSet>
      <dgm:spPr/>
    </dgm:pt>
    <dgm:pt modelId="{BC7EA8FB-8CF0-4618-9BDD-0FF37F2E2E16}" type="pres">
      <dgm:prSet presAssocID="{8D595A7D-86C8-4A0E-9586-DEEA0BC2A98F}" presName="levelTx" presStyleLbl="revTx" presStyleIdx="0" presStyleCnt="0">
        <dgm:presLayoutVars>
          <dgm:chMax val="1"/>
          <dgm:bulletEnabled val="1"/>
        </dgm:presLayoutVars>
      </dgm:prSet>
      <dgm:spPr/>
    </dgm:pt>
    <dgm:pt modelId="{AC802D6D-84A6-4DCF-8F91-A6A6D4247BD2}" type="pres">
      <dgm:prSet presAssocID="{70497DB9-3C89-4835-BEB1-3D59B2855C7F}" presName="Name8" presStyleCnt="0"/>
      <dgm:spPr/>
    </dgm:pt>
    <dgm:pt modelId="{CFD53D9A-449E-4B0B-9208-5FD994DE7A09}" type="pres">
      <dgm:prSet presAssocID="{70497DB9-3C89-4835-BEB1-3D59B2855C7F}" presName="level" presStyleLbl="node1" presStyleIdx="3" presStyleCnt="7">
        <dgm:presLayoutVars>
          <dgm:chMax val="1"/>
          <dgm:bulletEnabled val="1"/>
        </dgm:presLayoutVars>
      </dgm:prSet>
      <dgm:spPr/>
    </dgm:pt>
    <dgm:pt modelId="{2389307E-BCDD-47A9-92AA-145B154CCECE}" type="pres">
      <dgm:prSet presAssocID="{70497DB9-3C89-4835-BEB1-3D59B2855C7F}" presName="levelTx" presStyleLbl="revTx" presStyleIdx="0" presStyleCnt="0">
        <dgm:presLayoutVars>
          <dgm:chMax val="1"/>
          <dgm:bulletEnabled val="1"/>
        </dgm:presLayoutVars>
      </dgm:prSet>
      <dgm:spPr/>
    </dgm:pt>
    <dgm:pt modelId="{F6F58BEA-6E63-4DC7-B111-01F5EEE43E7D}" type="pres">
      <dgm:prSet presAssocID="{49FF8A02-FE87-405C-A678-316E4910E3CA}" presName="Name8" presStyleCnt="0"/>
      <dgm:spPr/>
    </dgm:pt>
    <dgm:pt modelId="{CA9AC400-110D-4A86-A133-2C9B25F28739}" type="pres">
      <dgm:prSet presAssocID="{49FF8A02-FE87-405C-A678-316E4910E3CA}" presName="level" presStyleLbl="node1" presStyleIdx="4" presStyleCnt="7">
        <dgm:presLayoutVars>
          <dgm:chMax val="1"/>
          <dgm:bulletEnabled val="1"/>
        </dgm:presLayoutVars>
      </dgm:prSet>
      <dgm:spPr/>
    </dgm:pt>
    <dgm:pt modelId="{3EDE309A-C9A0-4854-A90E-D964E40FC24B}" type="pres">
      <dgm:prSet presAssocID="{49FF8A02-FE87-405C-A678-316E4910E3CA}" presName="levelTx" presStyleLbl="revTx" presStyleIdx="0" presStyleCnt="0">
        <dgm:presLayoutVars>
          <dgm:chMax val="1"/>
          <dgm:bulletEnabled val="1"/>
        </dgm:presLayoutVars>
      </dgm:prSet>
      <dgm:spPr/>
    </dgm:pt>
    <dgm:pt modelId="{F759E7F9-52B9-4304-A0B1-D0B24B9D6F6C}" type="pres">
      <dgm:prSet presAssocID="{0D059A2B-E1CF-49E9-96F6-463C4F354B62}" presName="Name8" presStyleCnt="0"/>
      <dgm:spPr/>
    </dgm:pt>
    <dgm:pt modelId="{6D1D5109-FCC5-4050-B1C6-AE8F8D5E7ABE}" type="pres">
      <dgm:prSet presAssocID="{0D059A2B-E1CF-49E9-96F6-463C4F354B62}" presName="level" presStyleLbl="node1" presStyleIdx="5" presStyleCnt="7">
        <dgm:presLayoutVars>
          <dgm:chMax val="1"/>
          <dgm:bulletEnabled val="1"/>
        </dgm:presLayoutVars>
      </dgm:prSet>
      <dgm:spPr/>
    </dgm:pt>
    <dgm:pt modelId="{8493155A-41A5-43C0-B31C-CCA783D1876B}" type="pres">
      <dgm:prSet presAssocID="{0D059A2B-E1CF-49E9-96F6-463C4F354B62}" presName="levelTx" presStyleLbl="revTx" presStyleIdx="0" presStyleCnt="0">
        <dgm:presLayoutVars>
          <dgm:chMax val="1"/>
          <dgm:bulletEnabled val="1"/>
        </dgm:presLayoutVars>
      </dgm:prSet>
      <dgm:spPr/>
    </dgm:pt>
    <dgm:pt modelId="{38AC1979-A7F7-46D1-8850-473A66E1FAA3}" type="pres">
      <dgm:prSet presAssocID="{557655A8-FEE8-431F-9DAC-FE6A52B6BB5D}" presName="Name8" presStyleCnt="0"/>
      <dgm:spPr/>
    </dgm:pt>
    <dgm:pt modelId="{0A068346-711C-4BE2-BBB2-050CC48D93A2}" type="pres">
      <dgm:prSet presAssocID="{557655A8-FEE8-431F-9DAC-FE6A52B6BB5D}" presName="level" presStyleLbl="node1" presStyleIdx="6" presStyleCnt="7">
        <dgm:presLayoutVars>
          <dgm:chMax val="1"/>
          <dgm:bulletEnabled val="1"/>
        </dgm:presLayoutVars>
      </dgm:prSet>
      <dgm:spPr/>
    </dgm:pt>
    <dgm:pt modelId="{FA280411-8526-4A7F-BC65-5CCDB18C9003}" type="pres">
      <dgm:prSet presAssocID="{557655A8-FEE8-431F-9DAC-FE6A52B6BB5D}" presName="levelTx" presStyleLbl="revTx" presStyleIdx="0" presStyleCnt="0">
        <dgm:presLayoutVars>
          <dgm:chMax val="1"/>
          <dgm:bulletEnabled val="1"/>
        </dgm:presLayoutVars>
      </dgm:prSet>
      <dgm:spPr/>
    </dgm:pt>
  </dgm:ptLst>
  <dgm:cxnLst>
    <dgm:cxn modelId="{6BF98A0B-5F9B-488E-8C65-928C346FAB12}" srcId="{7C5FFCD8-DE89-4790-9485-BFB25E372D65}" destId="{70497DB9-3C89-4835-BEB1-3D59B2855C7F}" srcOrd="3" destOrd="0" parTransId="{9EDE1863-A2F2-444E-91D0-D7B0DBD48CFB}" sibTransId="{7547705B-7583-4E40-9721-609CFFF18B5B}"/>
    <dgm:cxn modelId="{0ABDFA0C-9749-4B27-A402-6FA606A2536C}" srcId="{7C5FFCD8-DE89-4790-9485-BFB25E372D65}" destId="{8D595A7D-86C8-4A0E-9586-DEEA0BC2A98F}" srcOrd="2" destOrd="0" parTransId="{2483BD34-2A13-4196-8407-17DF290BEED6}" sibTransId="{E2ADAAFF-5EF8-46D7-AC6A-E711CDCEB050}"/>
    <dgm:cxn modelId="{4F186912-4BAB-45F5-B63A-2AA7439DA84A}" type="presOf" srcId="{8D595A7D-86C8-4A0E-9586-DEEA0BC2A98F}" destId="{9EC9D7FB-E5FC-4783-940A-E5BF4FD0563F}" srcOrd="0" destOrd="0" presId="urn:microsoft.com/office/officeart/2005/8/layout/pyramid3"/>
    <dgm:cxn modelId="{C2608717-4B49-4871-ACE1-EC9FC865C74B}" type="presOf" srcId="{49FF8A02-FE87-405C-A678-316E4910E3CA}" destId="{CA9AC400-110D-4A86-A133-2C9B25F28739}" srcOrd="0" destOrd="0" presId="urn:microsoft.com/office/officeart/2005/8/layout/pyramid3"/>
    <dgm:cxn modelId="{047F2121-74DB-40A2-BD43-8E9DAF5A929F}" type="presOf" srcId="{AFCA9E88-B54A-444D-A42B-95D31363DBA7}" destId="{405F85C6-1C61-435B-8778-85A93F1B7D6F}" srcOrd="0" destOrd="0" presId="urn:microsoft.com/office/officeart/2005/8/layout/pyramid3"/>
    <dgm:cxn modelId="{F98B3D37-B225-4508-8608-84ECABAB67F4}" type="presOf" srcId="{70497DB9-3C89-4835-BEB1-3D59B2855C7F}" destId="{CFD53D9A-449E-4B0B-9208-5FD994DE7A09}" srcOrd="0" destOrd="0" presId="urn:microsoft.com/office/officeart/2005/8/layout/pyramid3"/>
    <dgm:cxn modelId="{BAFB173F-8449-488D-8248-2E96AAEBE017}" type="presOf" srcId="{4C1A523E-4569-4E3B-AC33-00B99BC206C8}" destId="{6B3BE9F0-2317-4520-8F26-B705CE2F1263}" srcOrd="0" destOrd="0" presId="urn:microsoft.com/office/officeart/2005/8/layout/pyramid3"/>
    <dgm:cxn modelId="{C4A8DB63-E2EB-4EC7-AC95-565E54B87FE4}" srcId="{7C5FFCD8-DE89-4790-9485-BFB25E372D65}" destId="{4C1A523E-4569-4E3B-AC33-00B99BC206C8}" srcOrd="0" destOrd="0" parTransId="{15C9B0B2-8673-460C-AA95-2C32940D10F1}" sibTransId="{5F7F8E21-13AF-4145-ADEF-379FB18CF7A0}"/>
    <dgm:cxn modelId="{62F7A04B-9B7E-4AD1-B36B-9066E82ECFDE}" srcId="{7C5FFCD8-DE89-4790-9485-BFB25E372D65}" destId="{557655A8-FEE8-431F-9DAC-FE6A52B6BB5D}" srcOrd="6" destOrd="0" parTransId="{8701522F-F6FA-45C1-9450-7545BE62AC61}" sibTransId="{F52FFE1F-8F1E-4BA0-91CB-1FB034554DEF}"/>
    <dgm:cxn modelId="{DA42E77D-4753-4883-9F95-743D11062772}" srcId="{7C5FFCD8-DE89-4790-9485-BFB25E372D65}" destId="{0D059A2B-E1CF-49E9-96F6-463C4F354B62}" srcOrd="5" destOrd="0" parTransId="{78497BD4-C03A-4352-B0C3-82D19D6F9015}" sibTransId="{CEE46F25-8BFA-4873-AA77-5133303CF19D}"/>
    <dgm:cxn modelId="{17E8AE93-AF24-4156-AA28-364ED6C13410}" srcId="{7C5FFCD8-DE89-4790-9485-BFB25E372D65}" destId="{AFCA9E88-B54A-444D-A42B-95D31363DBA7}" srcOrd="1" destOrd="0" parTransId="{AFDA6711-6720-4DF5-996F-6E4BAEB41D84}" sibTransId="{215E3E51-9063-45E8-AC47-B1BAB1983653}"/>
    <dgm:cxn modelId="{31D99E98-7C08-4751-8F78-D1C4103614E6}" type="presOf" srcId="{557655A8-FEE8-431F-9DAC-FE6A52B6BB5D}" destId="{0A068346-711C-4BE2-BBB2-050CC48D93A2}" srcOrd="0" destOrd="0" presId="urn:microsoft.com/office/officeart/2005/8/layout/pyramid3"/>
    <dgm:cxn modelId="{DEC531A3-28BF-4F65-AD1A-BA5BAF805FDA}" type="presOf" srcId="{8D595A7D-86C8-4A0E-9586-DEEA0BC2A98F}" destId="{BC7EA8FB-8CF0-4618-9BDD-0FF37F2E2E16}" srcOrd="1" destOrd="0" presId="urn:microsoft.com/office/officeart/2005/8/layout/pyramid3"/>
    <dgm:cxn modelId="{6AD7C8AA-7475-427C-ABEF-0173E7DFCB36}" type="presOf" srcId="{AFCA9E88-B54A-444D-A42B-95D31363DBA7}" destId="{D348ED89-8B64-43C8-9E8C-AB437C62BDCE}" srcOrd="1" destOrd="0" presId="urn:microsoft.com/office/officeart/2005/8/layout/pyramid3"/>
    <dgm:cxn modelId="{258483AD-E033-47A6-8EB6-8F830F5EC53B}" srcId="{7C5FFCD8-DE89-4790-9485-BFB25E372D65}" destId="{49FF8A02-FE87-405C-A678-316E4910E3CA}" srcOrd="4" destOrd="0" parTransId="{E5CCC0BA-E594-4F38-9C60-2D9B3BCE586D}" sibTransId="{925B42FB-D52E-4032-81AD-9DE9E97C289D}"/>
    <dgm:cxn modelId="{EECAC6C1-4331-4A56-9FE6-18FDDC64CCC0}" type="presOf" srcId="{49FF8A02-FE87-405C-A678-316E4910E3CA}" destId="{3EDE309A-C9A0-4854-A90E-D964E40FC24B}" srcOrd="1" destOrd="0" presId="urn:microsoft.com/office/officeart/2005/8/layout/pyramid3"/>
    <dgm:cxn modelId="{011B86D3-7219-4040-9174-29C2C93FFB08}" type="presOf" srcId="{4C1A523E-4569-4E3B-AC33-00B99BC206C8}" destId="{B5CD32D7-35DE-485E-A6A4-D5633E5D7876}" srcOrd="1" destOrd="0" presId="urn:microsoft.com/office/officeart/2005/8/layout/pyramid3"/>
    <dgm:cxn modelId="{4757F6D5-A448-42B1-BFC3-B50A393711C6}" type="presOf" srcId="{7C5FFCD8-DE89-4790-9485-BFB25E372D65}" destId="{4F9B165B-48B5-480C-983D-10867B09C585}" srcOrd="0" destOrd="0" presId="urn:microsoft.com/office/officeart/2005/8/layout/pyramid3"/>
    <dgm:cxn modelId="{28D52CDC-D18A-4ACB-97A2-BAF4D2717559}" type="presOf" srcId="{0D059A2B-E1CF-49E9-96F6-463C4F354B62}" destId="{6D1D5109-FCC5-4050-B1C6-AE8F8D5E7ABE}" srcOrd="0" destOrd="0" presId="urn:microsoft.com/office/officeart/2005/8/layout/pyramid3"/>
    <dgm:cxn modelId="{3283C5E2-F1AA-428C-BDE1-3F244D272CE0}" type="presOf" srcId="{70497DB9-3C89-4835-BEB1-3D59B2855C7F}" destId="{2389307E-BCDD-47A9-92AA-145B154CCECE}" srcOrd="1" destOrd="0" presId="urn:microsoft.com/office/officeart/2005/8/layout/pyramid3"/>
    <dgm:cxn modelId="{692006F3-15C1-45AB-88CE-C96F0245FE55}" type="presOf" srcId="{0D059A2B-E1CF-49E9-96F6-463C4F354B62}" destId="{8493155A-41A5-43C0-B31C-CCA783D1876B}" srcOrd="1" destOrd="0" presId="urn:microsoft.com/office/officeart/2005/8/layout/pyramid3"/>
    <dgm:cxn modelId="{D3047DFD-DDF2-43A6-85DF-AEB58703731B}" type="presOf" srcId="{557655A8-FEE8-431F-9DAC-FE6A52B6BB5D}" destId="{FA280411-8526-4A7F-BC65-5CCDB18C9003}" srcOrd="1" destOrd="0" presId="urn:microsoft.com/office/officeart/2005/8/layout/pyramid3"/>
    <dgm:cxn modelId="{5335256E-8C36-479D-9D9C-8B122C5F0ACF}" type="presParOf" srcId="{4F9B165B-48B5-480C-983D-10867B09C585}" destId="{0196CDDD-8E62-4010-BC01-32EB03ED9FA0}" srcOrd="0" destOrd="0" presId="urn:microsoft.com/office/officeart/2005/8/layout/pyramid3"/>
    <dgm:cxn modelId="{C3A339D1-BAE7-419C-8C7C-A34A6ACB8362}" type="presParOf" srcId="{0196CDDD-8E62-4010-BC01-32EB03ED9FA0}" destId="{6B3BE9F0-2317-4520-8F26-B705CE2F1263}" srcOrd="0" destOrd="0" presId="urn:microsoft.com/office/officeart/2005/8/layout/pyramid3"/>
    <dgm:cxn modelId="{A8CB674B-B729-47FB-919C-387652ECAC59}" type="presParOf" srcId="{0196CDDD-8E62-4010-BC01-32EB03ED9FA0}" destId="{B5CD32D7-35DE-485E-A6A4-D5633E5D7876}" srcOrd="1" destOrd="0" presId="urn:microsoft.com/office/officeart/2005/8/layout/pyramid3"/>
    <dgm:cxn modelId="{41E001DB-4CE3-4F69-9E83-C60D199D6A07}" type="presParOf" srcId="{4F9B165B-48B5-480C-983D-10867B09C585}" destId="{41DB9A1D-AD81-4D1B-BF65-E14C37445D30}" srcOrd="1" destOrd="0" presId="urn:microsoft.com/office/officeart/2005/8/layout/pyramid3"/>
    <dgm:cxn modelId="{CBC9924D-95A4-4D33-9960-49F8250B27BA}" type="presParOf" srcId="{41DB9A1D-AD81-4D1B-BF65-E14C37445D30}" destId="{405F85C6-1C61-435B-8778-85A93F1B7D6F}" srcOrd="0" destOrd="0" presId="urn:microsoft.com/office/officeart/2005/8/layout/pyramid3"/>
    <dgm:cxn modelId="{FC365060-C2C9-48FB-B9FA-157769205946}" type="presParOf" srcId="{41DB9A1D-AD81-4D1B-BF65-E14C37445D30}" destId="{D348ED89-8B64-43C8-9E8C-AB437C62BDCE}" srcOrd="1" destOrd="0" presId="urn:microsoft.com/office/officeart/2005/8/layout/pyramid3"/>
    <dgm:cxn modelId="{90AE27E7-48FF-4FA5-AFE1-2507833EB003}" type="presParOf" srcId="{4F9B165B-48B5-480C-983D-10867B09C585}" destId="{4AB2E54E-33D1-49C6-9304-6DF2AF9566F1}" srcOrd="2" destOrd="0" presId="urn:microsoft.com/office/officeart/2005/8/layout/pyramid3"/>
    <dgm:cxn modelId="{08B56BB0-C958-4682-8DD5-68F822943D84}" type="presParOf" srcId="{4AB2E54E-33D1-49C6-9304-6DF2AF9566F1}" destId="{9EC9D7FB-E5FC-4783-940A-E5BF4FD0563F}" srcOrd="0" destOrd="0" presId="urn:microsoft.com/office/officeart/2005/8/layout/pyramid3"/>
    <dgm:cxn modelId="{060C3494-3BDC-4CAD-BEC1-C129B1F559B6}" type="presParOf" srcId="{4AB2E54E-33D1-49C6-9304-6DF2AF9566F1}" destId="{BC7EA8FB-8CF0-4618-9BDD-0FF37F2E2E16}" srcOrd="1" destOrd="0" presId="urn:microsoft.com/office/officeart/2005/8/layout/pyramid3"/>
    <dgm:cxn modelId="{414FD5B7-DEE0-4954-A8D3-90C21ED8CE0E}" type="presParOf" srcId="{4F9B165B-48B5-480C-983D-10867B09C585}" destId="{AC802D6D-84A6-4DCF-8F91-A6A6D4247BD2}" srcOrd="3" destOrd="0" presId="urn:microsoft.com/office/officeart/2005/8/layout/pyramid3"/>
    <dgm:cxn modelId="{6BF87040-6EE3-4E0F-891B-520261B5FA26}" type="presParOf" srcId="{AC802D6D-84A6-4DCF-8F91-A6A6D4247BD2}" destId="{CFD53D9A-449E-4B0B-9208-5FD994DE7A09}" srcOrd="0" destOrd="0" presId="urn:microsoft.com/office/officeart/2005/8/layout/pyramid3"/>
    <dgm:cxn modelId="{392F6F71-2AEC-44D5-B0BC-323151695774}" type="presParOf" srcId="{AC802D6D-84A6-4DCF-8F91-A6A6D4247BD2}" destId="{2389307E-BCDD-47A9-92AA-145B154CCECE}" srcOrd="1" destOrd="0" presId="urn:microsoft.com/office/officeart/2005/8/layout/pyramid3"/>
    <dgm:cxn modelId="{47579821-5C10-4A74-93A8-6DD60105297B}" type="presParOf" srcId="{4F9B165B-48B5-480C-983D-10867B09C585}" destId="{F6F58BEA-6E63-4DC7-B111-01F5EEE43E7D}" srcOrd="4" destOrd="0" presId="urn:microsoft.com/office/officeart/2005/8/layout/pyramid3"/>
    <dgm:cxn modelId="{05C287B1-C44E-408E-8C33-55F6C3C09338}" type="presParOf" srcId="{F6F58BEA-6E63-4DC7-B111-01F5EEE43E7D}" destId="{CA9AC400-110D-4A86-A133-2C9B25F28739}" srcOrd="0" destOrd="0" presId="urn:microsoft.com/office/officeart/2005/8/layout/pyramid3"/>
    <dgm:cxn modelId="{901FC1B7-58C3-4B5C-A802-BC10A05E0161}" type="presParOf" srcId="{F6F58BEA-6E63-4DC7-B111-01F5EEE43E7D}" destId="{3EDE309A-C9A0-4854-A90E-D964E40FC24B}" srcOrd="1" destOrd="0" presId="urn:microsoft.com/office/officeart/2005/8/layout/pyramid3"/>
    <dgm:cxn modelId="{12B33EF7-4099-40CA-84CC-9590E933835A}" type="presParOf" srcId="{4F9B165B-48B5-480C-983D-10867B09C585}" destId="{F759E7F9-52B9-4304-A0B1-D0B24B9D6F6C}" srcOrd="5" destOrd="0" presId="urn:microsoft.com/office/officeart/2005/8/layout/pyramid3"/>
    <dgm:cxn modelId="{FEAB2677-1827-4F56-9917-4A61897F9A50}" type="presParOf" srcId="{F759E7F9-52B9-4304-A0B1-D0B24B9D6F6C}" destId="{6D1D5109-FCC5-4050-B1C6-AE8F8D5E7ABE}" srcOrd="0" destOrd="0" presId="urn:microsoft.com/office/officeart/2005/8/layout/pyramid3"/>
    <dgm:cxn modelId="{FC5F4FD0-2389-4A97-A3C3-5B03BCF111F8}" type="presParOf" srcId="{F759E7F9-52B9-4304-A0B1-D0B24B9D6F6C}" destId="{8493155A-41A5-43C0-B31C-CCA783D1876B}" srcOrd="1" destOrd="0" presId="urn:microsoft.com/office/officeart/2005/8/layout/pyramid3"/>
    <dgm:cxn modelId="{DB7147F9-17FC-4074-A025-B638B04E44E2}" type="presParOf" srcId="{4F9B165B-48B5-480C-983D-10867B09C585}" destId="{38AC1979-A7F7-46D1-8850-473A66E1FAA3}" srcOrd="6" destOrd="0" presId="urn:microsoft.com/office/officeart/2005/8/layout/pyramid3"/>
    <dgm:cxn modelId="{61D8BD81-C9AA-4E40-954D-AADC258C93DE}" type="presParOf" srcId="{38AC1979-A7F7-46D1-8850-473A66E1FAA3}" destId="{0A068346-711C-4BE2-BBB2-050CC48D93A2}" srcOrd="0" destOrd="0" presId="urn:microsoft.com/office/officeart/2005/8/layout/pyramid3"/>
    <dgm:cxn modelId="{CD7C259F-5169-48B3-861C-D0E0BC5B3E00}" type="presParOf" srcId="{38AC1979-A7F7-46D1-8850-473A66E1FAA3}" destId="{FA280411-8526-4A7F-BC65-5CCDB18C9003}"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C5FFCD8-DE89-4790-9485-BFB25E372D65}" type="doc">
      <dgm:prSet loTypeId="urn:microsoft.com/office/officeart/2005/8/layout/pyramid3" loCatId="pyramid" qsTypeId="urn:microsoft.com/office/officeart/2005/8/quickstyle/simple1" qsCatId="simple" csTypeId="urn:microsoft.com/office/officeart/2005/8/colors/accent1_2" csCatId="accent1" phldr="1"/>
      <dgm:spPr/>
    </dgm:pt>
    <dgm:pt modelId="{4C1A523E-4569-4E3B-AC33-00B99BC206C8}">
      <dgm:prSet phldrT="[Texte]" custT="1"/>
      <dgm:spPr>
        <a:solidFill>
          <a:schemeClr val="tx1">
            <a:lumMod val="50000"/>
            <a:lumOff val="50000"/>
          </a:schemeClr>
        </a:solidFill>
      </dgm:spPr>
      <dgm:t>
        <a:bodyPr/>
        <a:lstStyle/>
        <a:p>
          <a:r>
            <a:rPr lang="fr-FR" sz="2600" b="0" dirty="0"/>
            <a:t>All</a:t>
          </a:r>
        </a:p>
      </dgm:t>
    </dgm:pt>
    <dgm:pt modelId="{15C9B0B2-8673-460C-AA95-2C32940D10F1}" type="parTrans" cxnId="{C4A8DB63-E2EB-4EC7-AC95-565E54B87FE4}">
      <dgm:prSet/>
      <dgm:spPr/>
      <dgm:t>
        <a:bodyPr/>
        <a:lstStyle/>
        <a:p>
          <a:endParaRPr lang="fr-FR" sz="2600" b="0"/>
        </a:p>
      </dgm:t>
    </dgm:pt>
    <dgm:pt modelId="{5F7F8E21-13AF-4145-ADEF-379FB18CF7A0}" type="sibTrans" cxnId="{C4A8DB63-E2EB-4EC7-AC95-565E54B87FE4}">
      <dgm:prSet/>
      <dgm:spPr/>
      <dgm:t>
        <a:bodyPr/>
        <a:lstStyle/>
        <a:p>
          <a:endParaRPr lang="fr-FR" sz="2600" b="0"/>
        </a:p>
      </dgm:t>
    </dgm:pt>
    <dgm:pt modelId="{AFCA9E88-B54A-444D-A42B-95D31363DBA7}">
      <dgm:prSet phldrT="[Texte]" custT="1"/>
      <dgm:spPr>
        <a:solidFill>
          <a:schemeClr val="accent4">
            <a:lumMod val="60000"/>
            <a:lumOff val="40000"/>
          </a:schemeClr>
        </a:solidFill>
      </dgm:spPr>
      <dgm:t>
        <a:bodyPr/>
        <a:lstStyle/>
        <a:p>
          <a:r>
            <a:rPr lang="fr-FR" sz="2600" b="0" dirty="0"/>
            <a:t>Impact</a:t>
          </a:r>
        </a:p>
      </dgm:t>
    </dgm:pt>
    <dgm:pt modelId="{AFDA6711-6720-4DF5-996F-6E4BAEB41D84}" type="parTrans" cxnId="{17E8AE93-AF24-4156-AA28-364ED6C13410}">
      <dgm:prSet/>
      <dgm:spPr/>
      <dgm:t>
        <a:bodyPr/>
        <a:lstStyle/>
        <a:p>
          <a:endParaRPr lang="fr-FR" sz="2600" b="0"/>
        </a:p>
      </dgm:t>
    </dgm:pt>
    <dgm:pt modelId="{215E3E51-9063-45E8-AC47-B1BAB1983653}" type="sibTrans" cxnId="{17E8AE93-AF24-4156-AA28-364ED6C13410}">
      <dgm:prSet/>
      <dgm:spPr/>
      <dgm:t>
        <a:bodyPr/>
        <a:lstStyle/>
        <a:p>
          <a:endParaRPr lang="fr-FR" sz="2600" b="0"/>
        </a:p>
      </dgm:t>
    </dgm:pt>
    <dgm:pt modelId="{8D595A7D-86C8-4A0E-9586-DEEA0BC2A98F}">
      <dgm:prSet phldrT="[Texte]" custT="1"/>
      <dgm:spPr>
        <a:solidFill>
          <a:schemeClr val="accent6">
            <a:lumMod val="60000"/>
            <a:lumOff val="40000"/>
          </a:schemeClr>
        </a:solidFill>
      </dgm:spPr>
      <dgm:t>
        <a:bodyPr/>
        <a:lstStyle/>
        <a:p>
          <a:r>
            <a:rPr lang="fr-FR" sz="2600" b="0" dirty="0" err="1"/>
            <a:t>Genotype</a:t>
          </a:r>
          <a:endParaRPr lang="fr-FR" sz="2600" b="0" dirty="0"/>
        </a:p>
      </dgm:t>
    </dgm:pt>
    <dgm:pt modelId="{2483BD34-2A13-4196-8407-17DF290BEED6}" type="parTrans" cxnId="{0ABDFA0C-9749-4B27-A402-6FA606A2536C}">
      <dgm:prSet/>
      <dgm:spPr/>
      <dgm:t>
        <a:bodyPr/>
        <a:lstStyle/>
        <a:p>
          <a:endParaRPr lang="fr-FR" sz="2600" b="0"/>
        </a:p>
      </dgm:t>
    </dgm:pt>
    <dgm:pt modelId="{E2ADAAFF-5EF8-46D7-AC6A-E711CDCEB050}" type="sibTrans" cxnId="{0ABDFA0C-9749-4B27-A402-6FA606A2536C}">
      <dgm:prSet/>
      <dgm:spPr/>
      <dgm:t>
        <a:bodyPr/>
        <a:lstStyle/>
        <a:p>
          <a:endParaRPr lang="fr-FR" sz="2600" b="0"/>
        </a:p>
      </dgm:t>
    </dgm:pt>
    <dgm:pt modelId="{49FF8A02-FE87-405C-A678-316E4910E3CA}">
      <dgm:prSet phldrT="[Texte]" custT="1"/>
      <dgm:spPr>
        <a:solidFill>
          <a:schemeClr val="accent5">
            <a:lumMod val="60000"/>
            <a:lumOff val="40000"/>
          </a:schemeClr>
        </a:solidFill>
      </dgm:spPr>
      <dgm:t>
        <a:bodyPr/>
        <a:lstStyle/>
        <a:p>
          <a:r>
            <a:rPr lang="fr-FR" sz="2600" b="1" dirty="0"/>
            <a:t>Frequency</a:t>
          </a:r>
        </a:p>
      </dgm:t>
    </dgm:pt>
    <dgm:pt modelId="{E5CCC0BA-E594-4F38-9C60-2D9B3BCE586D}" type="parTrans" cxnId="{258483AD-E033-47A6-8EB6-8F830F5EC53B}">
      <dgm:prSet/>
      <dgm:spPr/>
      <dgm:t>
        <a:bodyPr/>
        <a:lstStyle/>
        <a:p>
          <a:endParaRPr lang="fr-FR" sz="2600" b="0"/>
        </a:p>
      </dgm:t>
    </dgm:pt>
    <dgm:pt modelId="{925B42FB-D52E-4032-81AD-9DE9E97C289D}" type="sibTrans" cxnId="{258483AD-E033-47A6-8EB6-8F830F5EC53B}">
      <dgm:prSet/>
      <dgm:spPr/>
      <dgm:t>
        <a:bodyPr/>
        <a:lstStyle/>
        <a:p>
          <a:endParaRPr lang="fr-FR" sz="2600" b="0"/>
        </a:p>
      </dgm:t>
    </dgm:pt>
    <dgm:pt modelId="{0D059A2B-E1CF-49E9-96F6-463C4F354B62}">
      <dgm:prSet phldrT="[Texte]" custT="1"/>
      <dgm:spPr>
        <a:solidFill>
          <a:schemeClr val="accent2">
            <a:lumMod val="60000"/>
            <a:lumOff val="40000"/>
          </a:schemeClr>
        </a:solidFill>
      </dgm:spPr>
      <dgm:t>
        <a:bodyPr/>
        <a:lstStyle/>
        <a:p>
          <a:endParaRPr lang="fr-FR" sz="2600" b="0" dirty="0"/>
        </a:p>
      </dgm:t>
    </dgm:pt>
    <dgm:pt modelId="{78497BD4-C03A-4352-B0C3-82D19D6F9015}" type="parTrans" cxnId="{DA42E77D-4753-4883-9F95-743D11062772}">
      <dgm:prSet/>
      <dgm:spPr/>
      <dgm:t>
        <a:bodyPr/>
        <a:lstStyle/>
        <a:p>
          <a:endParaRPr lang="fr-FR" sz="2600" b="0"/>
        </a:p>
      </dgm:t>
    </dgm:pt>
    <dgm:pt modelId="{CEE46F25-8BFA-4873-AA77-5133303CF19D}" type="sibTrans" cxnId="{DA42E77D-4753-4883-9F95-743D11062772}">
      <dgm:prSet/>
      <dgm:spPr/>
      <dgm:t>
        <a:bodyPr/>
        <a:lstStyle/>
        <a:p>
          <a:endParaRPr lang="fr-FR" sz="2600" b="0"/>
        </a:p>
      </dgm:t>
    </dgm:pt>
    <dgm:pt modelId="{557655A8-FEE8-431F-9DAC-FE6A52B6BB5D}">
      <dgm:prSet phldrT="[Texte]" custT="1"/>
      <dgm:spPr>
        <a:solidFill>
          <a:schemeClr val="bg1">
            <a:lumMod val="85000"/>
          </a:schemeClr>
        </a:solidFill>
      </dgm:spPr>
      <dgm:t>
        <a:bodyPr/>
        <a:lstStyle/>
        <a:p>
          <a:r>
            <a:rPr lang="fr-FR" sz="2600" b="0" dirty="0"/>
            <a:t>…</a:t>
          </a:r>
        </a:p>
      </dgm:t>
    </dgm:pt>
    <dgm:pt modelId="{8701522F-F6FA-45C1-9450-7545BE62AC61}" type="parTrans" cxnId="{62F7A04B-9B7E-4AD1-B36B-9066E82ECFDE}">
      <dgm:prSet/>
      <dgm:spPr/>
      <dgm:t>
        <a:bodyPr/>
        <a:lstStyle/>
        <a:p>
          <a:endParaRPr lang="fr-FR" sz="2600" b="0"/>
        </a:p>
      </dgm:t>
    </dgm:pt>
    <dgm:pt modelId="{F52FFE1F-8F1E-4BA0-91CB-1FB034554DEF}" type="sibTrans" cxnId="{62F7A04B-9B7E-4AD1-B36B-9066E82ECFDE}">
      <dgm:prSet/>
      <dgm:spPr/>
      <dgm:t>
        <a:bodyPr/>
        <a:lstStyle/>
        <a:p>
          <a:endParaRPr lang="fr-FR" sz="2600" b="0"/>
        </a:p>
      </dgm:t>
    </dgm:pt>
    <dgm:pt modelId="{70497DB9-3C89-4835-BEB1-3D59B2855C7F}">
      <dgm:prSet phldrT="[Texte]" custT="1"/>
      <dgm:spPr>
        <a:solidFill>
          <a:srgbClr val="FF7979"/>
        </a:solidFill>
      </dgm:spPr>
      <dgm:t>
        <a:bodyPr/>
        <a:lstStyle/>
        <a:p>
          <a:r>
            <a:rPr lang="fr-FR" sz="2600" b="0" dirty="0"/>
            <a:t>Control</a:t>
          </a:r>
        </a:p>
      </dgm:t>
    </dgm:pt>
    <dgm:pt modelId="{9EDE1863-A2F2-444E-91D0-D7B0DBD48CFB}" type="parTrans" cxnId="{6BF98A0B-5F9B-488E-8C65-928C346FAB12}">
      <dgm:prSet/>
      <dgm:spPr/>
      <dgm:t>
        <a:bodyPr/>
        <a:lstStyle/>
        <a:p>
          <a:endParaRPr lang="fr-FR"/>
        </a:p>
      </dgm:t>
    </dgm:pt>
    <dgm:pt modelId="{7547705B-7583-4E40-9721-609CFFF18B5B}" type="sibTrans" cxnId="{6BF98A0B-5F9B-488E-8C65-928C346FAB12}">
      <dgm:prSet/>
      <dgm:spPr/>
      <dgm:t>
        <a:bodyPr/>
        <a:lstStyle/>
        <a:p>
          <a:endParaRPr lang="fr-FR"/>
        </a:p>
      </dgm:t>
    </dgm:pt>
    <dgm:pt modelId="{4F9B165B-48B5-480C-983D-10867B09C585}" type="pres">
      <dgm:prSet presAssocID="{7C5FFCD8-DE89-4790-9485-BFB25E372D65}" presName="Name0" presStyleCnt="0">
        <dgm:presLayoutVars>
          <dgm:dir/>
          <dgm:animLvl val="lvl"/>
          <dgm:resizeHandles val="exact"/>
        </dgm:presLayoutVars>
      </dgm:prSet>
      <dgm:spPr/>
    </dgm:pt>
    <dgm:pt modelId="{0196CDDD-8E62-4010-BC01-32EB03ED9FA0}" type="pres">
      <dgm:prSet presAssocID="{4C1A523E-4569-4E3B-AC33-00B99BC206C8}" presName="Name8" presStyleCnt="0"/>
      <dgm:spPr/>
    </dgm:pt>
    <dgm:pt modelId="{6B3BE9F0-2317-4520-8F26-B705CE2F1263}" type="pres">
      <dgm:prSet presAssocID="{4C1A523E-4569-4E3B-AC33-00B99BC206C8}" presName="level" presStyleLbl="node1" presStyleIdx="0" presStyleCnt="7">
        <dgm:presLayoutVars>
          <dgm:chMax val="1"/>
          <dgm:bulletEnabled val="1"/>
        </dgm:presLayoutVars>
      </dgm:prSet>
      <dgm:spPr/>
    </dgm:pt>
    <dgm:pt modelId="{B5CD32D7-35DE-485E-A6A4-D5633E5D7876}" type="pres">
      <dgm:prSet presAssocID="{4C1A523E-4569-4E3B-AC33-00B99BC206C8}" presName="levelTx" presStyleLbl="revTx" presStyleIdx="0" presStyleCnt="0">
        <dgm:presLayoutVars>
          <dgm:chMax val="1"/>
          <dgm:bulletEnabled val="1"/>
        </dgm:presLayoutVars>
      </dgm:prSet>
      <dgm:spPr/>
    </dgm:pt>
    <dgm:pt modelId="{41DB9A1D-AD81-4D1B-BF65-E14C37445D30}" type="pres">
      <dgm:prSet presAssocID="{AFCA9E88-B54A-444D-A42B-95D31363DBA7}" presName="Name8" presStyleCnt="0"/>
      <dgm:spPr/>
    </dgm:pt>
    <dgm:pt modelId="{405F85C6-1C61-435B-8778-85A93F1B7D6F}" type="pres">
      <dgm:prSet presAssocID="{AFCA9E88-B54A-444D-A42B-95D31363DBA7}" presName="level" presStyleLbl="node1" presStyleIdx="1" presStyleCnt="7">
        <dgm:presLayoutVars>
          <dgm:chMax val="1"/>
          <dgm:bulletEnabled val="1"/>
        </dgm:presLayoutVars>
      </dgm:prSet>
      <dgm:spPr/>
    </dgm:pt>
    <dgm:pt modelId="{D348ED89-8B64-43C8-9E8C-AB437C62BDCE}" type="pres">
      <dgm:prSet presAssocID="{AFCA9E88-B54A-444D-A42B-95D31363DBA7}" presName="levelTx" presStyleLbl="revTx" presStyleIdx="0" presStyleCnt="0">
        <dgm:presLayoutVars>
          <dgm:chMax val="1"/>
          <dgm:bulletEnabled val="1"/>
        </dgm:presLayoutVars>
      </dgm:prSet>
      <dgm:spPr/>
    </dgm:pt>
    <dgm:pt modelId="{4AB2E54E-33D1-49C6-9304-6DF2AF9566F1}" type="pres">
      <dgm:prSet presAssocID="{8D595A7D-86C8-4A0E-9586-DEEA0BC2A98F}" presName="Name8" presStyleCnt="0"/>
      <dgm:spPr/>
    </dgm:pt>
    <dgm:pt modelId="{9EC9D7FB-E5FC-4783-940A-E5BF4FD0563F}" type="pres">
      <dgm:prSet presAssocID="{8D595A7D-86C8-4A0E-9586-DEEA0BC2A98F}" presName="level" presStyleLbl="node1" presStyleIdx="2" presStyleCnt="7">
        <dgm:presLayoutVars>
          <dgm:chMax val="1"/>
          <dgm:bulletEnabled val="1"/>
        </dgm:presLayoutVars>
      </dgm:prSet>
      <dgm:spPr/>
    </dgm:pt>
    <dgm:pt modelId="{BC7EA8FB-8CF0-4618-9BDD-0FF37F2E2E16}" type="pres">
      <dgm:prSet presAssocID="{8D595A7D-86C8-4A0E-9586-DEEA0BC2A98F}" presName="levelTx" presStyleLbl="revTx" presStyleIdx="0" presStyleCnt="0">
        <dgm:presLayoutVars>
          <dgm:chMax val="1"/>
          <dgm:bulletEnabled val="1"/>
        </dgm:presLayoutVars>
      </dgm:prSet>
      <dgm:spPr/>
    </dgm:pt>
    <dgm:pt modelId="{AC802D6D-84A6-4DCF-8F91-A6A6D4247BD2}" type="pres">
      <dgm:prSet presAssocID="{70497DB9-3C89-4835-BEB1-3D59B2855C7F}" presName="Name8" presStyleCnt="0"/>
      <dgm:spPr/>
    </dgm:pt>
    <dgm:pt modelId="{CFD53D9A-449E-4B0B-9208-5FD994DE7A09}" type="pres">
      <dgm:prSet presAssocID="{70497DB9-3C89-4835-BEB1-3D59B2855C7F}" presName="level" presStyleLbl="node1" presStyleIdx="3" presStyleCnt="7">
        <dgm:presLayoutVars>
          <dgm:chMax val="1"/>
          <dgm:bulletEnabled val="1"/>
        </dgm:presLayoutVars>
      </dgm:prSet>
      <dgm:spPr/>
    </dgm:pt>
    <dgm:pt modelId="{2389307E-BCDD-47A9-92AA-145B154CCECE}" type="pres">
      <dgm:prSet presAssocID="{70497DB9-3C89-4835-BEB1-3D59B2855C7F}" presName="levelTx" presStyleLbl="revTx" presStyleIdx="0" presStyleCnt="0">
        <dgm:presLayoutVars>
          <dgm:chMax val="1"/>
          <dgm:bulletEnabled val="1"/>
        </dgm:presLayoutVars>
      </dgm:prSet>
      <dgm:spPr/>
    </dgm:pt>
    <dgm:pt modelId="{F6F58BEA-6E63-4DC7-B111-01F5EEE43E7D}" type="pres">
      <dgm:prSet presAssocID="{49FF8A02-FE87-405C-A678-316E4910E3CA}" presName="Name8" presStyleCnt="0"/>
      <dgm:spPr/>
    </dgm:pt>
    <dgm:pt modelId="{CA9AC400-110D-4A86-A133-2C9B25F28739}" type="pres">
      <dgm:prSet presAssocID="{49FF8A02-FE87-405C-A678-316E4910E3CA}" presName="level" presStyleLbl="node1" presStyleIdx="4" presStyleCnt="7">
        <dgm:presLayoutVars>
          <dgm:chMax val="1"/>
          <dgm:bulletEnabled val="1"/>
        </dgm:presLayoutVars>
      </dgm:prSet>
      <dgm:spPr/>
    </dgm:pt>
    <dgm:pt modelId="{3EDE309A-C9A0-4854-A90E-D964E40FC24B}" type="pres">
      <dgm:prSet presAssocID="{49FF8A02-FE87-405C-A678-316E4910E3CA}" presName="levelTx" presStyleLbl="revTx" presStyleIdx="0" presStyleCnt="0">
        <dgm:presLayoutVars>
          <dgm:chMax val="1"/>
          <dgm:bulletEnabled val="1"/>
        </dgm:presLayoutVars>
      </dgm:prSet>
      <dgm:spPr/>
    </dgm:pt>
    <dgm:pt modelId="{F759E7F9-52B9-4304-A0B1-D0B24B9D6F6C}" type="pres">
      <dgm:prSet presAssocID="{0D059A2B-E1CF-49E9-96F6-463C4F354B62}" presName="Name8" presStyleCnt="0"/>
      <dgm:spPr/>
    </dgm:pt>
    <dgm:pt modelId="{6D1D5109-FCC5-4050-B1C6-AE8F8D5E7ABE}" type="pres">
      <dgm:prSet presAssocID="{0D059A2B-E1CF-49E9-96F6-463C4F354B62}" presName="level" presStyleLbl="node1" presStyleIdx="5" presStyleCnt="7">
        <dgm:presLayoutVars>
          <dgm:chMax val="1"/>
          <dgm:bulletEnabled val="1"/>
        </dgm:presLayoutVars>
      </dgm:prSet>
      <dgm:spPr/>
    </dgm:pt>
    <dgm:pt modelId="{8493155A-41A5-43C0-B31C-CCA783D1876B}" type="pres">
      <dgm:prSet presAssocID="{0D059A2B-E1CF-49E9-96F6-463C4F354B62}" presName="levelTx" presStyleLbl="revTx" presStyleIdx="0" presStyleCnt="0">
        <dgm:presLayoutVars>
          <dgm:chMax val="1"/>
          <dgm:bulletEnabled val="1"/>
        </dgm:presLayoutVars>
      </dgm:prSet>
      <dgm:spPr/>
    </dgm:pt>
    <dgm:pt modelId="{38AC1979-A7F7-46D1-8850-473A66E1FAA3}" type="pres">
      <dgm:prSet presAssocID="{557655A8-FEE8-431F-9DAC-FE6A52B6BB5D}" presName="Name8" presStyleCnt="0"/>
      <dgm:spPr/>
    </dgm:pt>
    <dgm:pt modelId="{0A068346-711C-4BE2-BBB2-050CC48D93A2}" type="pres">
      <dgm:prSet presAssocID="{557655A8-FEE8-431F-9DAC-FE6A52B6BB5D}" presName="level" presStyleLbl="node1" presStyleIdx="6" presStyleCnt="7">
        <dgm:presLayoutVars>
          <dgm:chMax val="1"/>
          <dgm:bulletEnabled val="1"/>
        </dgm:presLayoutVars>
      </dgm:prSet>
      <dgm:spPr/>
    </dgm:pt>
    <dgm:pt modelId="{FA280411-8526-4A7F-BC65-5CCDB18C9003}" type="pres">
      <dgm:prSet presAssocID="{557655A8-FEE8-431F-9DAC-FE6A52B6BB5D}" presName="levelTx" presStyleLbl="revTx" presStyleIdx="0" presStyleCnt="0">
        <dgm:presLayoutVars>
          <dgm:chMax val="1"/>
          <dgm:bulletEnabled val="1"/>
        </dgm:presLayoutVars>
      </dgm:prSet>
      <dgm:spPr/>
    </dgm:pt>
  </dgm:ptLst>
  <dgm:cxnLst>
    <dgm:cxn modelId="{6BF98A0B-5F9B-488E-8C65-928C346FAB12}" srcId="{7C5FFCD8-DE89-4790-9485-BFB25E372D65}" destId="{70497DB9-3C89-4835-BEB1-3D59B2855C7F}" srcOrd="3" destOrd="0" parTransId="{9EDE1863-A2F2-444E-91D0-D7B0DBD48CFB}" sibTransId="{7547705B-7583-4E40-9721-609CFFF18B5B}"/>
    <dgm:cxn modelId="{0ABDFA0C-9749-4B27-A402-6FA606A2536C}" srcId="{7C5FFCD8-DE89-4790-9485-BFB25E372D65}" destId="{8D595A7D-86C8-4A0E-9586-DEEA0BC2A98F}" srcOrd="2" destOrd="0" parTransId="{2483BD34-2A13-4196-8407-17DF290BEED6}" sibTransId="{E2ADAAFF-5EF8-46D7-AC6A-E711CDCEB050}"/>
    <dgm:cxn modelId="{4F186912-4BAB-45F5-B63A-2AA7439DA84A}" type="presOf" srcId="{8D595A7D-86C8-4A0E-9586-DEEA0BC2A98F}" destId="{9EC9D7FB-E5FC-4783-940A-E5BF4FD0563F}" srcOrd="0" destOrd="0" presId="urn:microsoft.com/office/officeart/2005/8/layout/pyramid3"/>
    <dgm:cxn modelId="{C2608717-4B49-4871-ACE1-EC9FC865C74B}" type="presOf" srcId="{49FF8A02-FE87-405C-A678-316E4910E3CA}" destId="{CA9AC400-110D-4A86-A133-2C9B25F28739}" srcOrd="0" destOrd="0" presId="urn:microsoft.com/office/officeart/2005/8/layout/pyramid3"/>
    <dgm:cxn modelId="{047F2121-74DB-40A2-BD43-8E9DAF5A929F}" type="presOf" srcId="{AFCA9E88-B54A-444D-A42B-95D31363DBA7}" destId="{405F85C6-1C61-435B-8778-85A93F1B7D6F}" srcOrd="0" destOrd="0" presId="urn:microsoft.com/office/officeart/2005/8/layout/pyramid3"/>
    <dgm:cxn modelId="{F98B3D37-B225-4508-8608-84ECABAB67F4}" type="presOf" srcId="{70497DB9-3C89-4835-BEB1-3D59B2855C7F}" destId="{CFD53D9A-449E-4B0B-9208-5FD994DE7A09}" srcOrd="0" destOrd="0" presId="urn:microsoft.com/office/officeart/2005/8/layout/pyramid3"/>
    <dgm:cxn modelId="{BAFB173F-8449-488D-8248-2E96AAEBE017}" type="presOf" srcId="{4C1A523E-4569-4E3B-AC33-00B99BC206C8}" destId="{6B3BE9F0-2317-4520-8F26-B705CE2F1263}" srcOrd="0" destOrd="0" presId="urn:microsoft.com/office/officeart/2005/8/layout/pyramid3"/>
    <dgm:cxn modelId="{C4A8DB63-E2EB-4EC7-AC95-565E54B87FE4}" srcId="{7C5FFCD8-DE89-4790-9485-BFB25E372D65}" destId="{4C1A523E-4569-4E3B-AC33-00B99BC206C8}" srcOrd="0" destOrd="0" parTransId="{15C9B0B2-8673-460C-AA95-2C32940D10F1}" sibTransId="{5F7F8E21-13AF-4145-ADEF-379FB18CF7A0}"/>
    <dgm:cxn modelId="{62F7A04B-9B7E-4AD1-B36B-9066E82ECFDE}" srcId="{7C5FFCD8-DE89-4790-9485-BFB25E372D65}" destId="{557655A8-FEE8-431F-9DAC-FE6A52B6BB5D}" srcOrd="6" destOrd="0" parTransId="{8701522F-F6FA-45C1-9450-7545BE62AC61}" sibTransId="{F52FFE1F-8F1E-4BA0-91CB-1FB034554DEF}"/>
    <dgm:cxn modelId="{DA42E77D-4753-4883-9F95-743D11062772}" srcId="{7C5FFCD8-DE89-4790-9485-BFB25E372D65}" destId="{0D059A2B-E1CF-49E9-96F6-463C4F354B62}" srcOrd="5" destOrd="0" parTransId="{78497BD4-C03A-4352-B0C3-82D19D6F9015}" sibTransId="{CEE46F25-8BFA-4873-AA77-5133303CF19D}"/>
    <dgm:cxn modelId="{17E8AE93-AF24-4156-AA28-364ED6C13410}" srcId="{7C5FFCD8-DE89-4790-9485-BFB25E372D65}" destId="{AFCA9E88-B54A-444D-A42B-95D31363DBA7}" srcOrd="1" destOrd="0" parTransId="{AFDA6711-6720-4DF5-996F-6E4BAEB41D84}" sibTransId="{215E3E51-9063-45E8-AC47-B1BAB1983653}"/>
    <dgm:cxn modelId="{31D99E98-7C08-4751-8F78-D1C4103614E6}" type="presOf" srcId="{557655A8-FEE8-431F-9DAC-FE6A52B6BB5D}" destId="{0A068346-711C-4BE2-BBB2-050CC48D93A2}" srcOrd="0" destOrd="0" presId="urn:microsoft.com/office/officeart/2005/8/layout/pyramid3"/>
    <dgm:cxn modelId="{DEC531A3-28BF-4F65-AD1A-BA5BAF805FDA}" type="presOf" srcId="{8D595A7D-86C8-4A0E-9586-DEEA0BC2A98F}" destId="{BC7EA8FB-8CF0-4618-9BDD-0FF37F2E2E16}" srcOrd="1" destOrd="0" presId="urn:microsoft.com/office/officeart/2005/8/layout/pyramid3"/>
    <dgm:cxn modelId="{6AD7C8AA-7475-427C-ABEF-0173E7DFCB36}" type="presOf" srcId="{AFCA9E88-B54A-444D-A42B-95D31363DBA7}" destId="{D348ED89-8B64-43C8-9E8C-AB437C62BDCE}" srcOrd="1" destOrd="0" presId="urn:microsoft.com/office/officeart/2005/8/layout/pyramid3"/>
    <dgm:cxn modelId="{258483AD-E033-47A6-8EB6-8F830F5EC53B}" srcId="{7C5FFCD8-DE89-4790-9485-BFB25E372D65}" destId="{49FF8A02-FE87-405C-A678-316E4910E3CA}" srcOrd="4" destOrd="0" parTransId="{E5CCC0BA-E594-4F38-9C60-2D9B3BCE586D}" sibTransId="{925B42FB-D52E-4032-81AD-9DE9E97C289D}"/>
    <dgm:cxn modelId="{EECAC6C1-4331-4A56-9FE6-18FDDC64CCC0}" type="presOf" srcId="{49FF8A02-FE87-405C-A678-316E4910E3CA}" destId="{3EDE309A-C9A0-4854-A90E-D964E40FC24B}" srcOrd="1" destOrd="0" presId="urn:microsoft.com/office/officeart/2005/8/layout/pyramid3"/>
    <dgm:cxn modelId="{011B86D3-7219-4040-9174-29C2C93FFB08}" type="presOf" srcId="{4C1A523E-4569-4E3B-AC33-00B99BC206C8}" destId="{B5CD32D7-35DE-485E-A6A4-D5633E5D7876}" srcOrd="1" destOrd="0" presId="urn:microsoft.com/office/officeart/2005/8/layout/pyramid3"/>
    <dgm:cxn modelId="{4757F6D5-A448-42B1-BFC3-B50A393711C6}" type="presOf" srcId="{7C5FFCD8-DE89-4790-9485-BFB25E372D65}" destId="{4F9B165B-48B5-480C-983D-10867B09C585}" srcOrd="0" destOrd="0" presId="urn:microsoft.com/office/officeart/2005/8/layout/pyramid3"/>
    <dgm:cxn modelId="{28D52CDC-D18A-4ACB-97A2-BAF4D2717559}" type="presOf" srcId="{0D059A2B-E1CF-49E9-96F6-463C4F354B62}" destId="{6D1D5109-FCC5-4050-B1C6-AE8F8D5E7ABE}" srcOrd="0" destOrd="0" presId="urn:microsoft.com/office/officeart/2005/8/layout/pyramid3"/>
    <dgm:cxn modelId="{3283C5E2-F1AA-428C-BDE1-3F244D272CE0}" type="presOf" srcId="{70497DB9-3C89-4835-BEB1-3D59B2855C7F}" destId="{2389307E-BCDD-47A9-92AA-145B154CCECE}" srcOrd="1" destOrd="0" presId="urn:microsoft.com/office/officeart/2005/8/layout/pyramid3"/>
    <dgm:cxn modelId="{692006F3-15C1-45AB-88CE-C96F0245FE55}" type="presOf" srcId="{0D059A2B-E1CF-49E9-96F6-463C4F354B62}" destId="{8493155A-41A5-43C0-B31C-CCA783D1876B}" srcOrd="1" destOrd="0" presId="urn:microsoft.com/office/officeart/2005/8/layout/pyramid3"/>
    <dgm:cxn modelId="{D3047DFD-DDF2-43A6-85DF-AEB58703731B}" type="presOf" srcId="{557655A8-FEE8-431F-9DAC-FE6A52B6BB5D}" destId="{FA280411-8526-4A7F-BC65-5CCDB18C9003}" srcOrd="1" destOrd="0" presId="urn:microsoft.com/office/officeart/2005/8/layout/pyramid3"/>
    <dgm:cxn modelId="{5335256E-8C36-479D-9D9C-8B122C5F0ACF}" type="presParOf" srcId="{4F9B165B-48B5-480C-983D-10867B09C585}" destId="{0196CDDD-8E62-4010-BC01-32EB03ED9FA0}" srcOrd="0" destOrd="0" presId="urn:microsoft.com/office/officeart/2005/8/layout/pyramid3"/>
    <dgm:cxn modelId="{C3A339D1-BAE7-419C-8C7C-A34A6ACB8362}" type="presParOf" srcId="{0196CDDD-8E62-4010-BC01-32EB03ED9FA0}" destId="{6B3BE9F0-2317-4520-8F26-B705CE2F1263}" srcOrd="0" destOrd="0" presId="urn:microsoft.com/office/officeart/2005/8/layout/pyramid3"/>
    <dgm:cxn modelId="{A8CB674B-B729-47FB-919C-387652ECAC59}" type="presParOf" srcId="{0196CDDD-8E62-4010-BC01-32EB03ED9FA0}" destId="{B5CD32D7-35DE-485E-A6A4-D5633E5D7876}" srcOrd="1" destOrd="0" presId="urn:microsoft.com/office/officeart/2005/8/layout/pyramid3"/>
    <dgm:cxn modelId="{41E001DB-4CE3-4F69-9E83-C60D199D6A07}" type="presParOf" srcId="{4F9B165B-48B5-480C-983D-10867B09C585}" destId="{41DB9A1D-AD81-4D1B-BF65-E14C37445D30}" srcOrd="1" destOrd="0" presId="urn:microsoft.com/office/officeart/2005/8/layout/pyramid3"/>
    <dgm:cxn modelId="{CBC9924D-95A4-4D33-9960-49F8250B27BA}" type="presParOf" srcId="{41DB9A1D-AD81-4D1B-BF65-E14C37445D30}" destId="{405F85C6-1C61-435B-8778-85A93F1B7D6F}" srcOrd="0" destOrd="0" presId="urn:microsoft.com/office/officeart/2005/8/layout/pyramid3"/>
    <dgm:cxn modelId="{FC365060-C2C9-48FB-B9FA-157769205946}" type="presParOf" srcId="{41DB9A1D-AD81-4D1B-BF65-E14C37445D30}" destId="{D348ED89-8B64-43C8-9E8C-AB437C62BDCE}" srcOrd="1" destOrd="0" presId="urn:microsoft.com/office/officeart/2005/8/layout/pyramid3"/>
    <dgm:cxn modelId="{90AE27E7-48FF-4FA5-AFE1-2507833EB003}" type="presParOf" srcId="{4F9B165B-48B5-480C-983D-10867B09C585}" destId="{4AB2E54E-33D1-49C6-9304-6DF2AF9566F1}" srcOrd="2" destOrd="0" presId="urn:microsoft.com/office/officeart/2005/8/layout/pyramid3"/>
    <dgm:cxn modelId="{08B56BB0-C958-4682-8DD5-68F822943D84}" type="presParOf" srcId="{4AB2E54E-33D1-49C6-9304-6DF2AF9566F1}" destId="{9EC9D7FB-E5FC-4783-940A-E5BF4FD0563F}" srcOrd="0" destOrd="0" presId="urn:microsoft.com/office/officeart/2005/8/layout/pyramid3"/>
    <dgm:cxn modelId="{060C3494-3BDC-4CAD-BEC1-C129B1F559B6}" type="presParOf" srcId="{4AB2E54E-33D1-49C6-9304-6DF2AF9566F1}" destId="{BC7EA8FB-8CF0-4618-9BDD-0FF37F2E2E16}" srcOrd="1" destOrd="0" presId="urn:microsoft.com/office/officeart/2005/8/layout/pyramid3"/>
    <dgm:cxn modelId="{414FD5B7-DEE0-4954-A8D3-90C21ED8CE0E}" type="presParOf" srcId="{4F9B165B-48B5-480C-983D-10867B09C585}" destId="{AC802D6D-84A6-4DCF-8F91-A6A6D4247BD2}" srcOrd="3" destOrd="0" presId="urn:microsoft.com/office/officeart/2005/8/layout/pyramid3"/>
    <dgm:cxn modelId="{6BF87040-6EE3-4E0F-891B-520261B5FA26}" type="presParOf" srcId="{AC802D6D-84A6-4DCF-8F91-A6A6D4247BD2}" destId="{CFD53D9A-449E-4B0B-9208-5FD994DE7A09}" srcOrd="0" destOrd="0" presId="urn:microsoft.com/office/officeart/2005/8/layout/pyramid3"/>
    <dgm:cxn modelId="{392F6F71-2AEC-44D5-B0BC-323151695774}" type="presParOf" srcId="{AC802D6D-84A6-4DCF-8F91-A6A6D4247BD2}" destId="{2389307E-BCDD-47A9-92AA-145B154CCECE}" srcOrd="1" destOrd="0" presId="urn:microsoft.com/office/officeart/2005/8/layout/pyramid3"/>
    <dgm:cxn modelId="{47579821-5C10-4A74-93A8-6DD60105297B}" type="presParOf" srcId="{4F9B165B-48B5-480C-983D-10867B09C585}" destId="{F6F58BEA-6E63-4DC7-B111-01F5EEE43E7D}" srcOrd="4" destOrd="0" presId="urn:microsoft.com/office/officeart/2005/8/layout/pyramid3"/>
    <dgm:cxn modelId="{05C287B1-C44E-408E-8C33-55F6C3C09338}" type="presParOf" srcId="{F6F58BEA-6E63-4DC7-B111-01F5EEE43E7D}" destId="{CA9AC400-110D-4A86-A133-2C9B25F28739}" srcOrd="0" destOrd="0" presId="urn:microsoft.com/office/officeart/2005/8/layout/pyramid3"/>
    <dgm:cxn modelId="{901FC1B7-58C3-4B5C-A802-BC10A05E0161}" type="presParOf" srcId="{F6F58BEA-6E63-4DC7-B111-01F5EEE43E7D}" destId="{3EDE309A-C9A0-4854-A90E-D964E40FC24B}" srcOrd="1" destOrd="0" presId="urn:microsoft.com/office/officeart/2005/8/layout/pyramid3"/>
    <dgm:cxn modelId="{12B33EF7-4099-40CA-84CC-9590E933835A}" type="presParOf" srcId="{4F9B165B-48B5-480C-983D-10867B09C585}" destId="{F759E7F9-52B9-4304-A0B1-D0B24B9D6F6C}" srcOrd="5" destOrd="0" presId="urn:microsoft.com/office/officeart/2005/8/layout/pyramid3"/>
    <dgm:cxn modelId="{FEAB2677-1827-4F56-9917-4A61897F9A50}" type="presParOf" srcId="{F759E7F9-52B9-4304-A0B1-D0B24B9D6F6C}" destId="{6D1D5109-FCC5-4050-B1C6-AE8F8D5E7ABE}" srcOrd="0" destOrd="0" presId="urn:microsoft.com/office/officeart/2005/8/layout/pyramid3"/>
    <dgm:cxn modelId="{FC5F4FD0-2389-4A97-A3C3-5B03BCF111F8}" type="presParOf" srcId="{F759E7F9-52B9-4304-A0B1-D0B24B9D6F6C}" destId="{8493155A-41A5-43C0-B31C-CCA783D1876B}" srcOrd="1" destOrd="0" presId="urn:microsoft.com/office/officeart/2005/8/layout/pyramid3"/>
    <dgm:cxn modelId="{DB7147F9-17FC-4074-A025-B638B04E44E2}" type="presParOf" srcId="{4F9B165B-48B5-480C-983D-10867B09C585}" destId="{38AC1979-A7F7-46D1-8850-473A66E1FAA3}" srcOrd="6" destOrd="0" presId="urn:microsoft.com/office/officeart/2005/8/layout/pyramid3"/>
    <dgm:cxn modelId="{61D8BD81-C9AA-4E40-954D-AADC258C93DE}" type="presParOf" srcId="{38AC1979-A7F7-46D1-8850-473A66E1FAA3}" destId="{0A068346-711C-4BE2-BBB2-050CC48D93A2}" srcOrd="0" destOrd="0" presId="urn:microsoft.com/office/officeart/2005/8/layout/pyramid3"/>
    <dgm:cxn modelId="{CD7C259F-5169-48B3-861C-D0E0BC5B3E00}" type="presParOf" srcId="{38AC1979-A7F7-46D1-8850-473A66E1FAA3}" destId="{FA280411-8526-4A7F-BC65-5CCDB18C9003}"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C5FFCD8-DE89-4790-9485-BFB25E372D65}" type="doc">
      <dgm:prSet loTypeId="urn:microsoft.com/office/officeart/2005/8/layout/pyramid3" loCatId="pyramid" qsTypeId="urn:microsoft.com/office/officeart/2005/8/quickstyle/simple1" qsCatId="simple" csTypeId="urn:microsoft.com/office/officeart/2005/8/colors/accent1_2" csCatId="accent1" phldr="1"/>
      <dgm:spPr/>
    </dgm:pt>
    <dgm:pt modelId="{4C1A523E-4569-4E3B-AC33-00B99BC206C8}">
      <dgm:prSet phldrT="[Texte]" custT="1"/>
      <dgm:spPr>
        <a:solidFill>
          <a:schemeClr val="tx1">
            <a:lumMod val="50000"/>
            <a:lumOff val="50000"/>
          </a:schemeClr>
        </a:solidFill>
      </dgm:spPr>
      <dgm:t>
        <a:bodyPr/>
        <a:lstStyle/>
        <a:p>
          <a:r>
            <a:rPr lang="fr-FR" sz="2600" b="0" dirty="0"/>
            <a:t>All</a:t>
          </a:r>
        </a:p>
      </dgm:t>
    </dgm:pt>
    <dgm:pt modelId="{15C9B0B2-8673-460C-AA95-2C32940D10F1}" type="parTrans" cxnId="{C4A8DB63-E2EB-4EC7-AC95-565E54B87FE4}">
      <dgm:prSet/>
      <dgm:spPr/>
      <dgm:t>
        <a:bodyPr/>
        <a:lstStyle/>
        <a:p>
          <a:endParaRPr lang="fr-FR" sz="2600" b="0"/>
        </a:p>
      </dgm:t>
    </dgm:pt>
    <dgm:pt modelId="{5F7F8E21-13AF-4145-ADEF-379FB18CF7A0}" type="sibTrans" cxnId="{C4A8DB63-E2EB-4EC7-AC95-565E54B87FE4}">
      <dgm:prSet/>
      <dgm:spPr/>
      <dgm:t>
        <a:bodyPr/>
        <a:lstStyle/>
        <a:p>
          <a:endParaRPr lang="fr-FR" sz="2600" b="0"/>
        </a:p>
      </dgm:t>
    </dgm:pt>
    <dgm:pt modelId="{AFCA9E88-B54A-444D-A42B-95D31363DBA7}">
      <dgm:prSet phldrT="[Texte]" custT="1"/>
      <dgm:spPr>
        <a:solidFill>
          <a:schemeClr val="accent4">
            <a:lumMod val="60000"/>
            <a:lumOff val="40000"/>
          </a:schemeClr>
        </a:solidFill>
      </dgm:spPr>
      <dgm:t>
        <a:bodyPr/>
        <a:lstStyle/>
        <a:p>
          <a:r>
            <a:rPr lang="fr-FR" sz="2600" b="0" dirty="0"/>
            <a:t>Impact</a:t>
          </a:r>
        </a:p>
      </dgm:t>
    </dgm:pt>
    <dgm:pt modelId="{AFDA6711-6720-4DF5-996F-6E4BAEB41D84}" type="parTrans" cxnId="{17E8AE93-AF24-4156-AA28-364ED6C13410}">
      <dgm:prSet/>
      <dgm:spPr/>
      <dgm:t>
        <a:bodyPr/>
        <a:lstStyle/>
        <a:p>
          <a:endParaRPr lang="fr-FR" sz="2600" b="0"/>
        </a:p>
      </dgm:t>
    </dgm:pt>
    <dgm:pt modelId="{215E3E51-9063-45E8-AC47-B1BAB1983653}" type="sibTrans" cxnId="{17E8AE93-AF24-4156-AA28-364ED6C13410}">
      <dgm:prSet/>
      <dgm:spPr/>
      <dgm:t>
        <a:bodyPr/>
        <a:lstStyle/>
        <a:p>
          <a:endParaRPr lang="fr-FR" sz="2600" b="0"/>
        </a:p>
      </dgm:t>
    </dgm:pt>
    <dgm:pt modelId="{8D595A7D-86C8-4A0E-9586-DEEA0BC2A98F}">
      <dgm:prSet phldrT="[Texte]" custT="1"/>
      <dgm:spPr>
        <a:solidFill>
          <a:schemeClr val="accent6">
            <a:lumMod val="60000"/>
            <a:lumOff val="40000"/>
          </a:schemeClr>
        </a:solidFill>
      </dgm:spPr>
      <dgm:t>
        <a:bodyPr/>
        <a:lstStyle/>
        <a:p>
          <a:r>
            <a:rPr lang="fr-FR" sz="2600" b="0" dirty="0" err="1"/>
            <a:t>Genotype</a:t>
          </a:r>
          <a:endParaRPr lang="fr-FR" sz="2600" b="0" dirty="0"/>
        </a:p>
      </dgm:t>
    </dgm:pt>
    <dgm:pt modelId="{2483BD34-2A13-4196-8407-17DF290BEED6}" type="parTrans" cxnId="{0ABDFA0C-9749-4B27-A402-6FA606A2536C}">
      <dgm:prSet/>
      <dgm:spPr/>
      <dgm:t>
        <a:bodyPr/>
        <a:lstStyle/>
        <a:p>
          <a:endParaRPr lang="fr-FR" sz="2600" b="0"/>
        </a:p>
      </dgm:t>
    </dgm:pt>
    <dgm:pt modelId="{E2ADAAFF-5EF8-46D7-AC6A-E711CDCEB050}" type="sibTrans" cxnId="{0ABDFA0C-9749-4B27-A402-6FA606A2536C}">
      <dgm:prSet/>
      <dgm:spPr/>
      <dgm:t>
        <a:bodyPr/>
        <a:lstStyle/>
        <a:p>
          <a:endParaRPr lang="fr-FR" sz="2600" b="0"/>
        </a:p>
      </dgm:t>
    </dgm:pt>
    <dgm:pt modelId="{49FF8A02-FE87-405C-A678-316E4910E3CA}">
      <dgm:prSet phldrT="[Texte]" custT="1"/>
      <dgm:spPr>
        <a:solidFill>
          <a:schemeClr val="accent5">
            <a:lumMod val="60000"/>
            <a:lumOff val="40000"/>
          </a:schemeClr>
        </a:solidFill>
      </dgm:spPr>
      <dgm:t>
        <a:bodyPr/>
        <a:lstStyle/>
        <a:p>
          <a:r>
            <a:rPr lang="fr-FR" sz="2600" b="0" dirty="0"/>
            <a:t>Frequency</a:t>
          </a:r>
        </a:p>
      </dgm:t>
    </dgm:pt>
    <dgm:pt modelId="{E5CCC0BA-E594-4F38-9C60-2D9B3BCE586D}" type="parTrans" cxnId="{258483AD-E033-47A6-8EB6-8F830F5EC53B}">
      <dgm:prSet/>
      <dgm:spPr/>
      <dgm:t>
        <a:bodyPr/>
        <a:lstStyle/>
        <a:p>
          <a:endParaRPr lang="fr-FR" sz="2600" b="0"/>
        </a:p>
      </dgm:t>
    </dgm:pt>
    <dgm:pt modelId="{925B42FB-D52E-4032-81AD-9DE9E97C289D}" type="sibTrans" cxnId="{258483AD-E033-47A6-8EB6-8F830F5EC53B}">
      <dgm:prSet/>
      <dgm:spPr/>
      <dgm:t>
        <a:bodyPr/>
        <a:lstStyle/>
        <a:p>
          <a:endParaRPr lang="fr-FR" sz="2600" b="0"/>
        </a:p>
      </dgm:t>
    </dgm:pt>
    <dgm:pt modelId="{0D059A2B-E1CF-49E9-96F6-463C4F354B62}">
      <dgm:prSet phldrT="[Texte]" custT="1"/>
      <dgm:spPr>
        <a:solidFill>
          <a:schemeClr val="accent2">
            <a:lumMod val="60000"/>
            <a:lumOff val="40000"/>
          </a:schemeClr>
        </a:solidFill>
      </dgm:spPr>
      <dgm:t>
        <a:bodyPr/>
        <a:lstStyle/>
        <a:p>
          <a:endParaRPr lang="fr-FR" sz="2600" b="0" dirty="0"/>
        </a:p>
      </dgm:t>
    </dgm:pt>
    <dgm:pt modelId="{78497BD4-C03A-4352-B0C3-82D19D6F9015}" type="parTrans" cxnId="{DA42E77D-4753-4883-9F95-743D11062772}">
      <dgm:prSet/>
      <dgm:spPr/>
      <dgm:t>
        <a:bodyPr/>
        <a:lstStyle/>
        <a:p>
          <a:endParaRPr lang="fr-FR" sz="2600" b="0"/>
        </a:p>
      </dgm:t>
    </dgm:pt>
    <dgm:pt modelId="{CEE46F25-8BFA-4873-AA77-5133303CF19D}" type="sibTrans" cxnId="{DA42E77D-4753-4883-9F95-743D11062772}">
      <dgm:prSet/>
      <dgm:spPr/>
      <dgm:t>
        <a:bodyPr/>
        <a:lstStyle/>
        <a:p>
          <a:endParaRPr lang="fr-FR" sz="2600" b="0"/>
        </a:p>
      </dgm:t>
    </dgm:pt>
    <dgm:pt modelId="{557655A8-FEE8-431F-9DAC-FE6A52B6BB5D}">
      <dgm:prSet phldrT="[Texte]" custT="1"/>
      <dgm:spPr>
        <a:solidFill>
          <a:schemeClr val="bg1">
            <a:lumMod val="85000"/>
          </a:schemeClr>
        </a:solidFill>
      </dgm:spPr>
      <dgm:t>
        <a:bodyPr/>
        <a:lstStyle/>
        <a:p>
          <a:r>
            <a:rPr lang="fr-FR" sz="2600" b="0" dirty="0"/>
            <a:t>…</a:t>
          </a:r>
        </a:p>
      </dgm:t>
    </dgm:pt>
    <dgm:pt modelId="{8701522F-F6FA-45C1-9450-7545BE62AC61}" type="parTrans" cxnId="{62F7A04B-9B7E-4AD1-B36B-9066E82ECFDE}">
      <dgm:prSet/>
      <dgm:spPr/>
      <dgm:t>
        <a:bodyPr/>
        <a:lstStyle/>
        <a:p>
          <a:endParaRPr lang="fr-FR" sz="2600" b="0"/>
        </a:p>
      </dgm:t>
    </dgm:pt>
    <dgm:pt modelId="{F52FFE1F-8F1E-4BA0-91CB-1FB034554DEF}" type="sibTrans" cxnId="{62F7A04B-9B7E-4AD1-B36B-9066E82ECFDE}">
      <dgm:prSet/>
      <dgm:spPr/>
      <dgm:t>
        <a:bodyPr/>
        <a:lstStyle/>
        <a:p>
          <a:endParaRPr lang="fr-FR" sz="2600" b="0"/>
        </a:p>
      </dgm:t>
    </dgm:pt>
    <dgm:pt modelId="{70497DB9-3C89-4835-BEB1-3D59B2855C7F}">
      <dgm:prSet phldrT="[Texte]" custT="1"/>
      <dgm:spPr>
        <a:solidFill>
          <a:srgbClr val="FF7979"/>
        </a:solidFill>
      </dgm:spPr>
      <dgm:t>
        <a:bodyPr/>
        <a:lstStyle/>
        <a:p>
          <a:r>
            <a:rPr lang="fr-FR" sz="2600" b="0" dirty="0"/>
            <a:t>Control</a:t>
          </a:r>
        </a:p>
      </dgm:t>
    </dgm:pt>
    <dgm:pt modelId="{9EDE1863-A2F2-444E-91D0-D7B0DBD48CFB}" type="parTrans" cxnId="{6BF98A0B-5F9B-488E-8C65-928C346FAB12}">
      <dgm:prSet/>
      <dgm:spPr/>
      <dgm:t>
        <a:bodyPr/>
        <a:lstStyle/>
        <a:p>
          <a:endParaRPr lang="fr-FR"/>
        </a:p>
      </dgm:t>
    </dgm:pt>
    <dgm:pt modelId="{7547705B-7583-4E40-9721-609CFFF18B5B}" type="sibTrans" cxnId="{6BF98A0B-5F9B-488E-8C65-928C346FAB12}">
      <dgm:prSet/>
      <dgm:spPr/>
      <dgm:t>
        <a:bodyPr/>
        <a:lstStyle/>
        <a:p>
          <a:endParaRPr lang="fr-FR"/>
        </a:p>
      </dgm:t>
    </dgm:pt>
    <dgm:pt modelId="{4F9B165B-48B5-480C-983D-10867B09C585}" type="pres">
      <dgm:prSet presAssocID="{7C5FFCD8-DE89-4790-9485-BFB25E372D65}" presName="Name0" presStyleCnt="0">
        <dgm:presLayoutVars>
          <dgm:dir/>
          <dgm:animLvl val="lvl"/>
          <dgm:resizeHandles val="exact"/>
        </dgm:presLayoutVars>
      </dgm:prSet>
      <dgm:spPr/>
    </dgm:pt>
    <dgm:pt modelId="{0196CDDD-8E62-4010-BC01-32EB03ED9FA0}" type="pres">
      <dgm:prSet presAssocID="{4C1A523E-4569-4E3B-AC33-00B99BC206C8}" presName="Name8" presStyleCnt="0"/>
      <dgm:spPr/>
    </dgm:pt>
    <dgm:pt modelId="{6B3BE9F0-2317-4520-8F26-B705CE2F1263}" type="pres">
      <dgm:prSet presAssocID="{4C1A523E-4569-4E3B-AC33-00B99BC206C8}" presName="level" presStyleLbl="node1" presStyleIdx="0" presStyleCnt="7">
        <dgm:presLayoutVars>
          <dgm:chMax val="1"/>
          <dgm:bulletEnabled val="1"/>
        </dgm:presLayoutVars>
      </dgm:prSet>
      <dgm:spPr/>
    </dgm:pt>
    <dgm:pt modelId="{B5CD32D7-35DE-485E-A6A4-D5633E5D7876}" type="pres">
      <dgm:prSet presAssocID="{4C1A523E-4569-4E3B-AC33-00B99BC206C8}" presName="levelTx" presStyleLbl="revTx" presStyleIdx="0" presStyleCnt="0">
        <dgm:presLayoutVars>
          <dgm:chMax val="1"/>
          <dgm:bulletEnabled val="1"/>
        </dgm:presLayoutVars>
      </dgm:prSet>
      <dgm:spPr/>
    </dgm:pt>
    <dgm:pt modelId="{41DB9A1D-AD81-4D1B-BF65-E14C37445D30}" type="pres">
      <dgm:prSet presAssocID="{AFCA9E88-B54A-444D-A42B-95D31363DBA7}" presName="Name8" presStyleCnt="0"/>
      <dgm:spPr/>
    </dgm:pt>
    <dgm:pt modelId="{405F85C6-1C61-435B-8778-85A93F1B7D6F}" type="pres">
      <dgm:prSet presAssocID="{AFCA9E88-B54A-444D-A42B-95D31363DBA7}" presName="level" presStyleLbl="node1" presStyleIdx="1" presStyleCnt="7">
        <dgm:presLayoutVars>
          <dgm:chMax val="1"/>
          <dgm:bulletEnabled val="1"/>
        </dgm:presLayoutVars>
      </dgm:prSet>
      <dgm:spPr/>
    </dgm:pt>
    <dgm:pt modelId="{D348ED89-8B64-43C8-9E8C-AB437C62BDCE}" type="pres">
      <dgm:prSet presAssocID="{AFCA9E88-B54A-444D-A42B-95D31363DBA7}" presName="levelTx" presStyleLbl="revTx" presStyleIdx="0" presStyleCnt="0">
        <dgm:presLayoutVars>
          <dgm:chMax val="1"/>
          <dgm:bulletEnabled val="1"/>
        </dgm:presLayoutVars>
      </dgm:prSet>
      <dgm:spPr/>
    </dgm:pt>
    <dgm:pt modelId="{4AB2E54E-33D1-49C6-9304-6DF2AF9566F1}" type="pres">
      <dgm:prSet presAssocID="{8D595A7D-86C8-4A0E-9586-DEEA0BC2A98F}" presName="Name8" presStyleCnt="0"/>
      <dgm:spPr/>
    </dgm:pt>
    <dgm:pt modelId="{9EC9D7FB-E5FC-4783-940A-E5BF4FD0563F}" type="pres">
      <dgm:prSet presAssocID="{8D595A7D-86C8-4A0E-9586-DEEA0BC2A98F}" presName="level" presStyleLbl="node1" presStyleIdx="2" presStyleCnt="7">
        <dgm:presLayoutVars>
          <dgm:chMax val="1"/>
          <dgm:bulletEnabled val="1"/>
        </dgm:presLayoutVars>
      </dgm:prSet>
      <dgm:spPr/>
    </dgm:pt>
    <dgm:pt modelId="{BC7EA8FB-8CF0-4618-9BDD-0FF37F2E2E16}" type="pres">
      <dgm:prSet presAssocID="{8D595A7D-86C8-4A0E-9586-DEEA0BC2A98F}" presName="levelTx" presStyleLbl="revTx" presStyleIdx="0" presStyleCnt="0">
        <dgm:presLayoutVars>
          <dgm:chMax val="1"/>
          <dgm:bulletEnabled val="1"/>
        </dgm:presLayoutVars>
      </dgm:prSet>
      <dgm:spPr/>
    </dgm:pt>
    <dgm:pt modelId="{AC802D6D-84A6-4DCF-8F91-A6A6D4247BD2}" type="pres">
      <dgm:prSet presAssocID="{70497DB9-3C89-4835-BEB1-3D59B2855C7F}" presName="Name8" presStyleCnt="0"/>
      <dgm:spPr/>
    </dgm:pt>
    <dgm:pt modelId="{CFD53D9A-449E-4B0B-9208-5FD994DE7A09}" type="pres">
      <dgm:prSet presAssocID="{70497DB9-3C89-4835-BEB1-3D59B2855C7F}" presName="level" presStyleLbl="node1" presStyleIdx="3" presStyleCnt="7">
        <dgm:presLayoutVars>
          <dgm:chMax val="1"/>
          <dgm:bulletEnabled val="1"/>
        </dgm:presLayoutVars>
      </dgm:prSet>
      <dgm:spPr/>
    </dgm:pt>
    <dgm:pt modelId="{2389307E-BCDD-47A9-92AA-145B154CCECE}" type="pres">
      <dgm:prSet presAssocID="{70497DB9-3C89-4835-BEB1-3D59B2855C7F}" presName="levelTx" presStyleLbl="revTx" presStyleIdx="0" presStyleCnt="0">
        <dgm:presLayoutVars>
          <dgm:chMax val="1"/>
          <dgm:bulletEnabled val="1"/>
        </dgm:presLayoutVars>
      </dgm:prSet>
      <dgm:spPr/>
    </dgm:pt>
    <dgm:pt modelId="{F6F58BEA-6E63-4DC7-B111-01F5EEE43E7D}" type="pres">
      <dgm:prSet presAssocID="{49FF8A02-FE87-405C-A678-316E4910E3CA}" presName="Name8" presStyleCnt="0"/>
      <dgm:spPr/>
    </dgm:pt>
    <dgm:pt modelId="{CA9AC400-110D-4A86-A133-2C9B25F28739}" type="pres">
      <dgm:prSet presAssocID="{49FF8A02-FE87-405C-A678-316E4910E3CA}" presName="level" presStyleLbl="node1" presStyleIdx="4" presStyleCnt="7">
        <dgm:presLayoutVars>
          <dgm:chMax val="1"/>
          <dgm:bulletEnabled val="1"/>
        </dgm:presLayoutVars>
      </dgm:prSet>
      <dgm:spPr/>
    </dgm:pt>
    <dgm:pt modelId="{3EDE309A-C9A0-4854-A90E-D964E40FC24B}" type="pres">
      <dgm:prSet presAssocID="{49FF8A02-FE87-405C-A678-316E4910E3CA}" presName="levelTx" presStyleLbl="revTx" presStyleIdx="0" presStyleCnt="0">
        <dgm:presLayoutVars>
          <dgm:chMax val="1"/>
          <dgm:bulletEnabled val="1"/>
        </dgm:presLayoutVars>
      </dgm:prSet>
      <dgm:spPr/>
    </dgm:pt>
    <dgm:pt modelId="{F759E7F9-52B9-4304-A0B1-D0B24B9D6F6C}" type="pres">
      <dgm:prSet presAssocID="{0D059A2B-E1CF-49E9-96F6-463C4F354B62}" presName="Name8" presStyleCnt="0"/>
      <dgm:spPr/>
    </dgm:pt>
    <dgm:pt modelId="{6D1D5109-FCC5-4050-B1C6-AE8F8D5E7ABE}" type="pres">
      <dgm:prSet presAssocID="{0D059A2B-E1CF-49E9-96F6-463C4F354B62}" presName="level" presStyleLbl="node1" presStyleIdx="5" presStyleCnt="7">
        <dgm:presLayoutVars>
          <dgm:chMax val="1"/>
          <dgm:bulletEnabled val="1"/>
        </dgm:presLayoutVars>
      </dgm:prSet>
      <dgm:spPr/>
    </dgm:pt>
    <dgm:pt modelId="{8493155A-41A5-43C0-B31C-CCA783D1876B}" type="pres">
      <dgm:prSet presAssocID="{0D059A2B-E1CF-49E9-96F6-463C4F354B62}" presName="levelTx" presStyleLbl="revTx" presStyleIdx="0" presStyleCnt="0">
        <dgm:presLayoutVars>
          <dgm:chMax val="1"/>
          <dgm:bulletEnabled val="1"/>
        </dgm:presLayoutVars>
      </dgm:prSet>
      <dgm:spPr/>
    </dgm:pt>
    <dgm:pt modelId="{38AC1979-A7F7-46D1-8850-473A66E1FAA3}" type="pres">
      <dgm:prSet presAssocID="{557655A8-FEE8-431F-9DAC-FE6A52B6BB5D}" presName="Name8" presStyleCnt="0"/>
      <dgm:spPr/>
    </dgm:pt>
    <dgm:pt modelId="{0A068346-711C-4BE2-BBB2-050CC48D93A2}" type="pres">
      <dgm:prSet presAssocID="{557655A8-FEE8-431F-9DAC-FE6A52B6BB5D}" presName="level" presStyleLbl="node1" presStyleIdx="6" presStyleCnt="7">
        <dgm:presLayoutVars>
          <dgm:chMax val="1"/>
          <dgm:bulletEnabled val="1"/>
        </dgm:presLayoutVars>
      </dgm:prSet>
      <dgm:spPr/>
    </dgm:pt>
    <dgm:pt modelId="{FA280411-8526-4A7F-BC65-5CCDB18C9003}" type="pres">
      <dgm:prSet presAssocID="{557655A8-FEE8-431F-9DAC-FE6A52B6BB5D}" presName="levelTx" presStyleLbl="revTx" presStyleIdx="0" presStyleCnt="0">
        <dgm:presLayoutVars>
          <dgm:chMax val="1"/>
          <dgm:bulletEnabled val="1"/>
        </dgm:presLayoutVars>
      </dgm:prSet>
      <dgm:spPr/>
    </dgm:pt>
  </dgm:ptLst>
  <dgm:cxnLst>
    <dgm:cxn modelId="{6BF98A0B-5F9B-488E-8C65-928C346FAB12}" srcId="{7C5FFCD8-DE89-4790-9485-BFB25E372D65}" destId="{70497DB9-3C89-4835-BEB1-3D59B2855C7F}" srcOrd="3" destOrd="0" parTransId="{9EDE1863-A2F2-444E-91D0-D7B0DBD48CFB}" sibTransId="{7547705B-7583-4E40-9721-609CFFF18B5B}"/>
    <dgm:cxn modelId="{0ABDFA0C-9749-4B27-A402-6FA606A2536C}" srcId="{7C5FFCD8-DE89-4790-9485-BFB25E372D65}" destId="{8D595A7D-86C8-4A0E-9586-DEEA0BC2A98F}" srcOrd="2" destOrd="0" parTransId="{2483BD34-2A13-4196-8407-17DF290BEED6}" sibTransId="{E2ADAAFF-5EF8-46D7-AC6A-E711CDCEB050}"/>
    <dgm:cxn modelId="{4F186912-4BAB-45F5-B63A-2AA7439DA84A}" type="presOf" srcId="{8D595A7D-86C8-4A0E-9586-DEEA0BC2A98F}" destId="{9EC9D7FB-E5FC-4783-940A-E5BF4FD0563F}" srcOrd="0" destOrd="0" presId="urn:microsoft.com/office/officeart/2005/8/layout/pyramid3"/>
    <dgm:cxn modelId="{C2608717-4B49-4871-ACE1-EC9FC865C74B}" type="presOf" srcId="{49FF8A02-FE87-405C-A678-316E4910E3CA}" destId="{CA9AC400-110D-4A86-A133-2C9B25F28739}" srcOrd="0" destOrd="0" presId="urn:microsoft.com/office/officeart/2005/8/layout/pyramid3"/>
    <dgm:cxn modelId="{047F2121-74DB-40A2-BD43-8E9DAF5A929F}" type="presOf" srcId="{AFCA9E88-B54A-444D-A42B-95D31363DBA7}" destId="{405F85C6-1C61-435B-8778-85A93F1B7D6F}" srcOrd="0" destOrd="0" presId="urn:microsoft.com/office/officeart/2005/8/layout/pyramid3"/>
    <dgm:cxn modelId="{F98B3D37-B225-4508-8608-84ECABAB67F4}" type="presOf" srcId="{70497DB9-3C89-4835-BEB1-3D59B2855C7F}" destId="{CFD53D9A-449E-4B0B-9208-5FD994DE7A09}" srcOrd="0" destOrd="0" presId="urn:microsoft.com/office/officeart/2005/8/layout/pyramid3"/>
    <dgm:cxn modelId="{BAFB173F-8449-488D-8248-2E96AAEBE017}" type="presOf" srcId="{4C1A523E-4569-4E3B-AC33-00B99BC206C8}" destId="{6B3BE9F0-2317-4520-8F26-B705CE2F1263}" srcOrd="0" destOrd="0" presId="urn:microsoft.com/office/officeart/2005/8/layout/pyramid3"/>
    <dgm:cxn modelId="{C4A8DB63-E2EB-4EC7-AC95-565E54B87FE4}" srcId="{7C5FFCD8-DE89-4790-9485-BFB25E372D65}" destId="{4C1A523E-4569-4E3B-AC33-00B99BC206C8}" srcOrd="0" destOrd="0" parTransId="{15C9B0B2-8673-460C-AA95-2C32940D10F1}" sibTransId="{5F7F8E21-13AF-4145-ADEF-379FB18CF7A0}"/>
    <dgm:cxn modelId="{62F7A04B-9B7E-4AD1-B36B-9066E82ECFDE}" srcId="{7C5FFCD8-DE89-4790-9485-BFB25E372D65}" destId="{557655A8-FEE8-431F-9DAC-FE6A52B6BB5D}" srcOrd="6" destOrd="0" parTransId="{8701522F-F6FA-45C1-9450-7545BE62AC61}" sibTransId="{F52FFE1F-8F1E-4BA0-91CB-1FB034554DEF}"/>
    <dgm:cxn modelId="{DA42E77D-4753-4883-9F95-743D11062772}" srcId="{7C5FFCD8-DE89-4790-9485-BFB25E372D65}" destId="{0D059A2B-E1CF-49E9-96F6-463C4F354B62}" srcOrd="5" destOrd="0" parTransId="{78497BD4-C03A-4352-B0C3-82D19D6F9015}" sibTransId="{CEE46F25-8BFA-4873-AA77-5133303CF19D}"/>
    <dgm:cxn modelId="{17E8AE93-AF24-4156-AA28-364ED6C13410}" srcId="{7C5FFCD8-DE89-4790-9485-BFB25E372D65}" destId="{AFCA9E88-B54A-444D-A42B-95D31363DBA7}" srcOrd="1" destOrd="0" parTransId="{AFDA6711-6720-4DF5-996F-6E4BAEB41D84}" sibTransId="{215E3E51-9063-45E8-AC47-B1BAB1983653}"/>
    <dgm:cxn modelId="{31D99E98-7C08-4751-8F78-D1C4103614E6}" type="presOf" srcId="{557655A8-FEE8-431F-9DAC-FE6A52B6BB5D}" destId="{0A068346-711C-4BE2-BBB2-050CC48D93A2}" srcOrd="0" destOrd="0" presId="urn:microsoft.com/office/officeart/2005/8/layout/pyramid3"/>
    <dgm:cxn modelId="{DEC531A3-28BF-4F65-AD1A-BA5BAF805FDA}" type="presOf" srcId="{8D595A7D-86C8-4A0E-9586-DEEA0BC2A98F}" destId="{BC7EA8FB-8CF0-4618-9BDD-0FF37F2E2E16}" srcOrd="1" destOrd="0" presId="urn:microsoft.com/office/officeart/2005/8/layout/pyramid3"/>
    <dgm:cxn modelId="{6AD7C8AA-7475-427C-ABEF-0173E7DFCB36}" type="presOf" srcId="{AFCA9E88-B54A-444D-A42B-95D31363DBA7}" destId="{D348ED89-8B64-43C8-9E8C-AB437C62BDCE}" srcOrd="1" destOrd="0" presId="urn:microsoft.com/office/officeart/2005/8/layout/pyramid3"/>
    <dgm:cxn modelId="{258483AD-E033-47A6-8EB6-8F830F5EC53B}" srcId="{7C5FFCD8-DE89-4790-9485-BFB25E372D65}" destId="{49FF8A02-FE87-405C-A678-316E4910E3CA}" srcOrd="4" destOrd="0" parTransId="{E5CCC0BA-E594-4F38-9C60-2D9B3BCE586D}" sibTransId="{925B42FB-D52E-4032-81AD-9DE9E97C289D}"/>
    <dgm:cxn modelId="{EECAC6C1-4331-4A56-9FE6-18FDDC64CCC0}" type="presOf" srcId="{49FF8A02-FE87-405C-A678-316E4910E3CA}" destId="{3EDE309A-C9A0-4854-A90E-D964E40FC24B}" srcOrd="1" destOrd="0" presId="urn:microsoft.com/office/officeart/2005/8/layout/pyramid3"/>
    <dgm:cxn modelId="{011B86D3-7219-4040-9174-29C2C93FFB08}" type="presOf" srcId="{4C1A523E-4569-4E3B-AC33-00B99BC206C8}" destId="{B5CD32D7-35DE-485E-A6A4-D5633E5D7876}" srcOrd="1" destOrd="0" presId="urn:microsoft.com/office/officeart/2005/8/layout/pyramid3"/>
    <dgm:cxn modelId="{4757F6D5-A448-42B1-BFC3-B50A393711C6}" type="presOf" srcId="{7C5FFCD8-DE89-4790-9485-BFB25E372D65}" destId="{4F9B165B-48B5-480C-983D-10867B09C585}" srcOrd="0" destOrd="0" presId="urn:microsoft.com/office/officeart/2005/8/layout/pyramid3"/>
    <dgm:cxn modelId="{28D52CDC-D18A-4ACB-97A2-BAF4D2717559}" type="presOf" srcId="{0D059A2B-E1CF-49E9-96F6-463C4F354B62}" destId="{6D1D5109-FCC5-4050-B1C6-AE8F8D5E7ABE}" srcOrd="0" destOrd="0" presId="urn:microsoft.com/office/officeart/2005/8/layout/pyramid3"/>
    <dgm:cxn modelId="{3283C5E2-F1AA-428C-BDE1-3F244D272CE0}" type="presOf" srcId="{70497DB9-3C89-4835-BEB1-3D59B2855C7F}" destId="{2389307E-BCDD-47A9-92AA-145B154CCECE}" srcOrd="1" destOrd="0" presId="urn:microsoft.com/office/officeart/2005/8/layout/pyramid3"/>
    <dgm:cxn modelId="{692006F3-15C1-45AB-88CE-C96F0245FE55}" type="presOf" srcId="{0D059A2B-E1CF-49E9-96F6-463C4F354B62}" destId="{8493155A-41A5-43C0-B31C-CCA783D1876B}" srcOrd="1" destOrd="0" presId="urn:microsoft.com/office/officeart/2005/8/layout/pyramid3"/>
    <dgm:cxn modelId="{D3047DFD-DDF2-43A6-85DF-AEB58703731B}" type="presOf" srcId="{557655A8-FEE8-431F-9DAC-FE6A52B6BB5D}" destId="{FA280411-8526-4A7F-BC65-5CCDB18C9003}" srcOrd="1" destOrd="0" presId="urn:microsoft.com/office/officeart/2005/8/layout/pyramid3"/>
    <dgm:cxn modelId="{5335256E-8C36-479D-9D9C-8B122C5F0ACF}" type="presParOf" srcId="{4F9B165B-48B5-480C-983D-10867B09C585}" destId="{0196CDDD-8E62-4010-BC01-32EB03ED9FA0}" srcOrd="0" destOrd="0" presId="urn:microsoft.com/office/officeart/2005/8/layout/pyramid3"/>
    <dgm:cxn modelId="{C3A339D1-BAE7-419C-8C7C-A34A6ACB8362}" type="presParOf" srcId="{0196CDDD-8E62-4010-BC01-32EB03ED9FA0}" destId="{6B3BE9F0-2317-4520-8F26-B705CE2F1263}" srcOrd="0" destOrd="0" presId="urn:microsoft.com/office/officeart/2005/8/layout/pyramid3"/>
    <dgm:cxn modelId="{A8CB674B-B729-47FB-919C-387652ECAC59}" type="presParOf" srcId="{0196CDDD-8E62-4010-BC01-32EB03ED9FA0}" destId="{B5CD32D7-35DE-485E-A6A4-D5633E5D7876}" srcOrd="1" destOrd="0" presId="urn:microsoft.com/office/officeart/2005/8/layout/pyramid3"/>
    <dgm:cxn modelId="{41E001DB-4CE3-4F69-9E83-C60D199D6A07}" type="presParOf" srcId="{4F9B165B-48B5-480C-983D-10867B09C585}" destId="{41DB9A1D-AD81-4D1B-BF65-E14C37445D30}" srcOrd="1" destOrd="0" presId="urn:microsoft.com/office/officeart/2005/8/layout/pyramid3"/>
    <dgm:cxn modelId="{CBC9924D-95A4-4D33-9960-49F8250B27BA}" type="presParOf" srcId="{41DB9A1D-AD81-4D1B-BF65-E14C37445D30}" destId="{405F85C6-1C61-435B-8778-85A93F1B7D6F}" srcOrd="0" destOrd="0" presId="urn:microsoft.com/office/officeart/2005/8/layout/pyramid3"/>
    <dgm:cxn modelId="{FC365060-C2C9-48FB-B9FA-157769205946}" type="presParOf" srcId="{41DB9A1D-AD81-4D1B-BF65-E14C37445D30}" destId="{D348ED89-8B64-43C8-9E8C-AB437C62BDCE}" srcOrd="1" destOrd="0" presId="urn:microsoft.com/office/officeart/2005/8/layout/pyramid3"/>
    <dgm:cxn modelId="{90AE27E7-48FF-4FA5-AFE1-2507833EB003}" type="presParOf" srcId="{4F9B165B-48B5-480C-983D-10867B09C585}" destId="{4AB2E54E-33D1-49C6-9304-6DF2AF9566F1}" srcOrd="2" destOrd="0" presId="urn:microsoft.com/office/officeart/2005/8/layout/pyramid3"/>
    <dgm:cxn modelId="{08B56BB0-C958-4682-8DD5-68F822943D84}" type="presParOf" srcId="{4AB2E54E-33D1-49C6-9304-6DF2AF9566F1}" destId="{9EC9D7FB-E5FC-4783-940A-E5BF4FD0563F}" srcOrd="0" destOrd="0" presId="urn:microsoft.com/office/officeart/2005/8/layout/pyramid3"/>
    <dgm:cxn modelId="{060C3494-3BDC-4CAD-BEC1-C129B1F559B6}" type="presParOf" srcId="{4AB2E54E-33D1-49C6-9304-6DF2AF9566F1}" destId="{BC7EA8FB-8CF0-4618-9BDD-0FF37F2E2E16}" srcOrd="1" destOrd="0" presId="urn:microsoft.com/office/officeart/2005/8/layout/pyramid3"/>
    <dgm:cxn modelId="{414FD5B7-DEE0-4954-A8D3-90C21ED8CE0E}" type="presParOf" srcId="{4F9B165B-48B5-480C-983D-10867B09C585}" destId="{AC802D6D-84A6-4DCF-8F91-A6A6D4247BD2}" srcOrd="3" destOrd="0" presId="urn:microsoft.com/office/officeart/2005/8/layout/pyramid3"/>
    <dgm:cxn modelId="{6BF87040-6EE3-4E0F-891B-520261B5FA26}" type="presParOf" srcId="{AC802D6D-84A6-4DCF-8F91-A6A6D4247BD2}" destId="{CFD53D9A-449E-4B0B-9208-5FD994DE7A09}" srcOrd="0" destOrd="0" presId="urn:microsoft.com/office/officeart/2005/8/layout/pyramid3"/>
    <dgm:cxn modelId="{392F6F71-2AEC-44D5-B0BC-323151695774}" type="presParOf" srcId="{AC802D6D-84A6-4DCF-8F91-A6A6D4247BD2}" destId="{2389307E-BCDD-47A9-92AA-145B154CCECE}" srcOrd="1" destOrd="0" presId="urn:microsoft.com/office/officeart/2005/8/layout/pyramid3"/>
    <dgm:cxn modelId="{47579821-5C10-4A74-93A8-6DD60105297B}" type="presParOf" srcId="{4F9B165B-48B5-480C-983D-10867B09C585}" destId="{F6F58BEA-6E63-4DC7-B111-01F5EEE43E7D}" srcOrd="4" destOrd="0" presId="urn:microsoft.com/office/officeart/2005/8/layout/pyramid3"/>
    <dgm:cxn modelId="{05C287B1-C44E-408E-8C33-55F6C3C09338}" type="presParOf" srcId="{F6F58BEA-6E63-4DC7-B111-01F5EEE43E7D}" destId="{CA9AC400-110D-4A86-A133-2C9B25F28739}" srcOrd="0" destOrd="0" presId="urn:microsoft.com/office/officeart/2005/8/layout/pyramid3"/>
    <dgm:cxn modelId="{901FC1B7-58C3-4B5C-A802-BC10A05E0161}" type="presParOf" srcId="{F6F58BEA-6E63-4DC7-B111-01F5EEE43E7D}" destId="{3EDE309A-C9A0-4854-A90E-D964E40FC24B}" srcOrd="1" destOrd="0" presId="urn:microsoft.com/office/officeart/2005/8/layout/pyramid3"/>
    <dgm:cxn modelId="{12B33EF7-4099-40CA-84CC-9590E933835A}" type="presParOf" srcId="{4F9B165B-48B5-480C-983D-10867B09C585}" destId="{F759E7F9-52B9-4304-A0B1-D0B24B9D6F6C}" srcOrd="5" destOrd="0" presId="urn:microsoft.com/office/officeart/2005/8/layout/pyramid3"/>
    <dgm:cxn modelId="{FEAB2677-1827-4F56-9917-4A61897F9A50}" type="presParOf" srcId="{F759E7F9-52B9-4304-A0B1-D0B24B9D6F6C}" destId="{6D1D5109-FCC5-4050-B1C6-AE8F8D5E7ABE}" srcOrd="0" destOrd="0" presId="urn:microsoft.com/office/officeart/2005/8/layout/pyramid3"/>
    <dgm:cxn modelId="{FC5F4FD0-2389-4A97-A3C3-5B03BCF111F8}" type="presParOf" srcId="{F759E7F9-52B9-4304-A0B1-D0B24B9D6F6C}" destId="{8493155A-41A5-43C0-B31C-CCA783D1876B}" srcOrd="1" destOrd="0" presId="urn:microsoft.com/office/officeart/2005/8/layout/pyramid3"/>
    <dgm:cxn modelId="{DB7147F9-17FC-4074-A025-B638B04E44E2}" type="presParOf" srcId="{4F9B165B-48B5-480C-983D-10867B09C585}" destId="{38AC1979-A7F7-46D1-8850-473A66E1FAA3}" srcOrd="6" destOrd="0" presId="urn:microsoft.com/office/officeart/2005/8/layout/pyramid3"/>
    <dgm:cxn modelId="{61D8BD81-C9AA-4E40-954D-AADC258C93DE}" type="presParOf" srcId="{38AC1979-A7F7-46D1-8850-473A66E1FAA3}" destId="{0A068346-711C-4BE2-BBB2-050CC48D93A2}" srcOrd="0" destOrd="0" presId="urn:microsoft.com/office/officeart/2005/8/layout/pyramid3"/>
    <dgm:cxn modelId="{CD7C259F-5169-48B3-861C-D0E0BC5B3E00}" type="presParOf" srcId="{38AC1979-A7F7-46D1-8850-473A66E1FAA3}" destId="{FA280411-8526-4A7F-BC65-5CCDB18C9003}"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C5FFCD8-DE89-4790-9485-BFB25E372D65}" type="doc">
      <dgm:prSet loTypeId="urn:microsoft.com/office/officeart/2005/8/layout/pyramid3" loCatId="pyramid" qsTypeId="urn:microsoft.com/office/officeart/2005/8/quickstyle/simple1" qsCatId="simple" csTypeId="urn:microsoft.com/office/officeart/2005/8/colors/accent1_2" csCatId="accent1" phldr="1"/>
      <dgm:spPr/>
    </dgm:pt>
    <dgm:pt modelId="{4C1A523E-4569-4E3B-AC33-00B99BC206C8}">
      <dgm:prSet phldrT="[Texte]" custT="1"/>
      <dgm:spPr>
        <a:solidFill>
          <a:schemeClr val="tx1">
            <a:lumMod val="50000"/>
            <a:lumOff val="50000"/>
          </a:schemeClr>
        </a:solidFill>
      </dgm:spPr>
      <dgm:t>
        <a:bodyPr/>
        <a:lstStyle/>
        <a:p>
          <a:r>
            <a:rPr lang="fr-FR" sz="2600" b="0" dirty="0"/>
            <a:t>All</a:t>
          </a:r>
        </a:p>
      </dgm:t>
    </dgm:pt>
    <dgm:pt modelId="{15C9B0B2-8673-460C-AA95-2C32940D10F1}" type="parTrans" cxnId="{C4A8DB63-E2EB-4EC7-AC95-565E54B87FE4}">
      <dgm:prSet/>
      <dgm:spPr/>
      <dgm:t>
        <a:bodyPr/>
        <a:lstStyle/>
        <a:p>
          <a:endParaRPr lang="fr-FR" sz="2600" b="0"/>
        </a:p>
      </dgm:t>
    </dgm:pt>
    <dgm:pt modelId="{5F7F8E21-13AF-4145-ADEF-379FB18CF7A0}" type="sibTrans" cxnId="{C4A8DB63-E2EB-4EC7-AC95-565E54B87FE4}">
      <dgm:prSet/>
      <dgm:spPr/>
      <dgm:t>
        <a:bodyPr/>
        <a:lstStyle/>
        <a:p>
          <a:endParaRPr lang="fr-FR" sz="2600" b="0"/>
        </a:p>
      </dgm:t>
    </dgm:pt>
    <dgm:pt modelId="{AFCA9E88-B54A-444D-A42B-95D31363DBA7}">
      <dgm:prSet phldrT="[Texte]" custT="1"/>
      <dgm:spPr>
        <a:solidFill>
          <a:schemeClr val="accent4">
            <a:lumMod val="60000"/>
            <a:lumOff val="40000"/>
          </a:schemeClr>
        </a:solidFill>
      </dgm:spPr>
      <dgm:t>
        <a:bodyPr/>
        <a:lstStyle/>
        <a:p>
          <a:r>
            <a:rPr lang="fr-FR" sz="2600" b="0" dirty="0"/>
            <a:t>Impact</a:t>
          </a:r>
        </a:p>
      </dgm:t>
    </dgm:pt>
    <dgm:pt modelId="{AFDA6711-6720-4DF5-996F-6E4BAEB41D84}" type="parTrans" cxnId="{17E8AE93-AF24-4156-AA28-364ED6C13410}">
      <dgm:prSet/>
      <dgm:spPr/>
      <dgm:t>
        <a:bodyPr/>
        <a:lstStyle/>
        <a:p>
          <a:endParaRPr lang="fr-FR" sz="2600" b="0"/>
        </a:p>
      </dgm:t>
    </dgm:pt>
    <dgm:pt modelId="{215E3E51-9063-45E8-AC47-B1BAB1983653}" type="sibTrans" cxnId="{17E8AE93-AF24-4156-AA28-364ED6C13410}">
      <dgm:prSet/>
      <dgm:spPr/>
      <dgm:t>
        <a:bodyPr/>
        <a:lstStyle/>
        <a:p>
          <a:endParaRPr lang="fr-FR" sz="2600" b="0"/>
        </a:p>
      </dgm:t>
    </dgm:pt>
    <dgm:pt modelId="{8D595A7D-86C8-4A0E-9586-DEEA0BC2A98F}">
      <dgm:prSet phldrT="[Texte]" custT="1"/>
      <dgm:spPr>
        <a:solidFill>
          <a:schemeClr val="accent6">
            <a:lumMod val="60000"/>
            <a:lumOff val="40000"/>
          </a:schemeClr>
        </a:solidFill>
      </dgm:spPr>
      <dgm:t>
        <a:bodyPr/>
        <a:lstStyle/>
        <a:p>
          <a:r>
            <a:rPr lang="fr-FR" sz="2600" b="0" dirty="0" err="1"/>
            <a:t>Genotype</a:t>
          </a:r>
          <a:endParaRPr lang="fr-FR" sz="2600" b="0" dirty="0"/>
        </a:p>
      </dgm:t>
    </dgm:pt>
    <dgm:pt modelId="{2483BD34-2A13-4196-8407-17DF290BEED6}" type="parTrans" cxnId="{0ABDFA0C-9749-4B27-A402-6FA606A2536C}">
      <dgm:prSet/>
      <dgm:spPr/>
      <dgm:t>
        <a:bodyPr/>
        <a:lstStyle/>
        <a:p>
          <a:endParaRPr lang="fr-FR" sz="2600" b="0"/>
        </a:p>
      </dgm:t>
    </dgm:pt>
    <dgm:pt modelId="{E2ADAAFF-5EF8-46D7-AC6A-E711CDCEB050}" type="sibTrans" cxnId="{0ABDFA0C-9749-4B27-A402-6FA606A2536C}">
      <dgm:prSet/>
      <dgm:spPr/>
      <dgm:t>
        <a:bodyPr/>
        <a:lstStyle/>
        <a:p>
          <a:endParaRPr lang="fr-FR" sz="2600" b="0"/>
        </a:p>
      </dgm:t>
    </dgm:pt>
    <dgm:pt modelId="{49FF8A02-FE87-405C-A678-316E4910E3CA}">
      <dgm:prSet phldrT="[Texte]" custT="1"/>
      <dgm:spPr>
        <a:solidFill>
          <a:schemeClr val="accent5">
            <a:lumMod val="60000"/>
            <a:lumOff val="40000"/>
          </a:schemeClr>
        </a:solidFill>
      </dgm:spPr>
      <dgm:t>
        <a:bodyPr/>
        <a:lstStyle/>
        <a:p>
          <a:r>
            <a:rPr lang="fr-FR" sz="2600" b="0" dirty="0"/>
            <a:t>Frequency</a:t>
          </a:r>
        </a:p>
      </dgm:t>
    </dgm:pt>
    <dgm:pt modelId="{E5CCC0BA-E594-4F38-9C60-2D9B3BCE586D}" type="parTrans" cxnId="{258483AD-E033-47A6-8EB6-8F830F5EC53B}">
      <dgm:prSet/>
      <dgm:spPr/>
      <dgm:t>
        <a:bodyPr/>
        <a:lstStyle/>
        <a:p>
          <a:endParaRPr lang="fr-FR" sz="2600" b="0"/>
        </a:p>
      </dgm:t>
    </dgm:pt>
    <dgm:pt modelId="{925B42FB-D52E-4032-81AD-9DE9E97C289D}" type="sibTrans" cxnId="{258483AD-E033-47A6-8EB6-8F830F5EC53B}">
      <dgm:prSet/>
      <dgm:spPr/>
      <dgm:t>
        <a:bodyPr/>
        <a:lstStyle/>
        <a:p>
          <a:endParaRPr lang="fr-FR" sz="2600" b="0"/>
        </a:p>
      </dgm:t>
    </dgm:pt>
    <dgm:pt modelId="{0D059A2B-E1CF-49E9-96F6-463C4F354B62}">
      <dgm:prSet phldrT="[Texte]" custT="1"/>
      <dgm:spPr>
        <a:solidFill>
          <a:schemeClr val="accent2">
            <a:lumMod val="60000"/>
            <a:lumOff val="40000"/>
          </a:schemeClr>
        </a:solidFill>
      </dgm:spPr>
      <dgm:t>
        <a:bodyPr/>
        <a:lstStyle/>
        <a:p>
          <a:endParaRPr lang="fr-FR" sz="2600" b="0" dirty="0"/>
        </a:p>
      </dgm:t>
    </dgm:pt>
    <dgm:pt modelId="{78497BD4-C03A-4352-B0C3-82D19D6F9015}" type="parTrans" cxnId="{DA42E77D-4753-4883-9F95-743D11062772}">
      <dgm:prSet/>
      <dgm:spPr/>
      <dgm:t>
        <a:bodyPr/>
        <a:lstStyle/>
        <a:p>
          <a:endParaRPr lang="fr-FR" sz="2600" b="0"/>
        </a:p>
      </dgm:t>
    </dgm:pt>
    <dgm:pt modelId="{CEE46F25-8BFA-4873-AA77-5133303CF19D}" type="sibTrans" cxnId="{DA42E77D-4753-4883-9F95-743D11062772}">
      <dgm:prSet/>
      <dgm:spPr/>
      <dgm:t>
        <a:bodyPr/>
        <a:lstStyle/>
        <a:p>
          <a:endParaRPr lang="fr-FR" sz="2600" b="0"/>
        </a:p>
      </dgm:t>
    </dgm:pt>
    <dgm:pt modelId="{557655A8-FEE8-431F-9DAC-FE6A52B6BB5D}">
      <dgm:prSet phldrT="[Texte]" custT="1"/>
      <dgm:spPr>
        <a:solidFill>
          <a:schemeClr val="bg1">
            <a:lumMod val="85000"/>
          </a:schemeClr>
        </a:solidFill>
      </dgm:spPr>
      <dgm:t>
        <a:bodyPr/>
        <a:lstStyle/>
        <a:p>
          <a:r>
            <a:rPr lang="fr-FR" sz="2600" b="0" dirty="0"/>
            <a:t>…</a:t>
          </a:r>
        </a:p>
      </dgm:t>
    </dgm:pt>
    <dgm:pt modelId="{8701522F-F6FA-45C1-9450-7545BE62AC61}" type="parTrans" cxnId="{62F7A04B-9B7E-4AD1-B36B-9066E82ECFDE}">
      <dgm:prSet/>
      <dgm:spPr/>
      <dgm:t>
        <a:bodyPr/>
        <a:lstStyle/>
        <a:p>
          <a:endParaRPr lang="fr-FR" sz="2600" b="0"/>
        </a:p>
      </dgm:t>
    </dgm:pt>
    <dgm:pt modelId="{F52FFE1F-8F1E-4BA0-91CB-1FB034554DEF}" type="sibTrans" cxnId="{62F7A04B-9B7E-4AD1-B36B-9066E82ECFDE}">
      <dgm:prSet/>
      <dgm:spPr/>
      <dgm:t>
        <a:bodyPr/>
        <a:lstStyle/>
        <a:p>
          <a:endParaRPr lang="fr-FR" sz="2600" b="0"/>
        </a:p>
      </dgm:t>
    </dgm:pt>
    <dgm:pt modelId="{70497DB9-3C89-4835-BEB1-3D59B2855C7F}">
      <dgm:prSet phldrT="[Texte]" custT="1"/>
      <dgm:spPr>
        <a:solidFill>
          <a:srgbClr val="FF7979"/>
        </a:solidFill>
      </dgm:spPr>
      <dgm:t>
        <a:bodyPr/>
        <a:lstStyle/>
        <a:p>
          <a:r>
            <a:rPr lang="fr-FR" sz="2600" b="0" dirty="0"/>
            <a:t>Control</a:t>
          </a:r>
        </a:p>
      </dgm:t>
    </dgm:pt>
    <dgm:pt modelId="{9EDE1863-A2F2-444E-91D0-D7B0DBD48CFB}" type="parTrans" cxnId="{6BF98A0B-5F9B-488E-8C65-928C346FAB12}">
      <dgm:prSet/>
      <dgm:spPr/>
      <dgm:t>
        <a:bodyPr/>
        <a:lstStyle/>
        <a:p>
          <a:endParaRPr lang="fr-FR"/>
        </a:p>
      </dgm:t>
    </dgm:pt>
    <dgm:pt modelId="{7547705B-7583-4E40-9721-609CFFF18B5B}" type="sibTrans" cxnId="{6BF98A0B-5F9B-488E-8C65-928C346FAB12}">
      <dgm:prSet/>
      <dgm:spPr/>
      <dgm:t>
        <a:bodyPr/>
        <a:lstStyle/>
        <a:p>
          <a:endParaRPr lang="fr-FR"/>
        </a:p>
      </dgm:t>
    </dgm:pt>
    <dgm:pt modelId="{4F9B165B-48B5-480C-983D-10867B09C585}" type="pres">
      <dgm:prSet presAssocID="{7C5FFCD8-DE89-4790-9485-BFB25E372D65}" presName="Name0" presStyleCnt="0">
        <dgm:presLayoutVars>
          <dgm:dir/>
          <dgm:animLvl val="lvl"/>
          <dgm:resizeHandles val="exact"/>
        </dgm:presLayoutVars>
      </dgm:prSet>
      <dgm:spPr/>
    </dgm:pt>
    <dgm:pt modelId="{0196CDDD-8E62-4010-BC01-32EB03ED9FA0}" type="pres">
      <dgm:prSet presAssocID="{4C1A523E-4569-4E3B-AC33-00B99BC206C8}" presName="Name8" presStyleCnt="0"/>
      <dgm:spPr/>
    </dgm:pt>
    <dgm:pt modelId="{6B3BE9F0-2317-4520-8F26-B705CE2F1263}" type="pres">
      <dgm:prSet presAssocID="{4C1A523E-4569-4E3B-AC33-00B99BC206C8}" presName="level" presStyleLbl="node1" presStyleIdx="0" presStyleCnt="7">
        <dgm:presLayoutVars>
          <dgm:chMax val="1"/>
          <dgm:bulletEnabled val="1"/>
        </dgm:presLayoutVars>
      </dgm:prSet>
      <dgm:spPr/>
    </dgm:pt>
    <dgm:pt modelId="{B5CD32D7-35DE-485E-A6A4-D5633E5D7876}" type="pres">
      <dgm:prSet presAssocID="{4C1A523E-4569-4E3B-AC33-00B99BC206C8}" presName="levelTx" presStyleLbl="revTx" presStyleIdx="0" presStyleCnt="0">
        <dgm:presLayoutVars>
          <dgm:chMax val="1"/>
          <dgm:bulletEnabled val="1"/>
        </dgm:presLayoutVars>
      </dgm:prSet>
      <dgm:spPr/>
    </dgm:pt>
    <dgm:pt modelId="{41DB9A1D-AD81-4D1B-BF65-E14C37445D30}" type="pres">
      <dgm:prSet presAssocID="{AFCA9E88-B54A-444D-A42B-95D31363DBA7}" presName="Name8" presStyleCnt="0"/>
      <dgm:spPr/>
    </dgm:pt>
    <dgm:pt modelId="{405F85C6-1C61-435B-8778-85A93F1B7D6F}" type="pres">
      <dgm:prSet presAssocID="{AFCA9E88-B54A-444D-A42B-95D31363DBA7}" presName="level" presStyleLbl="node1" presStyleIdx="1" presStyleCnt="7">
        <dgm:presLayoutVars>
          <dgm:chMax val="1"/>
          <dgm:bulletEnabled val="1"/>
        </dgm:presLayoutVars>
      </dgm:prSet>
      <dgm:spPr/>
    </dgm:pt>
    <dgm:pt modelId="{D348ED89-8B64-43C8-9E8C-AB437C62BDCE}" type="pres">
      <dgm:prSet presAssocID="{AFCA9E88-B54A-444D-A42B-95D31363DBA7}" presName="levelTx" presStyleLbl="revTx" presStyleIdx="0" presStyleCnt="0">
        <dgm:presLayoutVars>
          <dgm:chMax val="1"/>
          <dgm:bulletEnabled val="1"/>
        </dgm:presLayoutVars>
      </dgm:prSet>
      <dgm:spPr/>
    </dgm:pt>
    <dgm:pt modelId="{4AB2E54E-33D1-49C6-9304-6DF2AF9566F1}" type="pres">
      <dgm:prSet presAssocID="{8D595A7D-86C8-4A0E-9586-DEEA0BC2A98F}" presName="Name8" presStyleCnt="0"/>
      <dgm:spPr/>
    </dgm:pt>
    <dgm:pt modelId="{9EC9D7FB-E5FC-4783-940A-E5BF4FD0563F}" type="pres">
      <dgm:prSet presAssocID="{8D595A7D-86C8-4A0E-9586-DEEA0BC2A98F}" presName="level" presStyleLbl="node1" presStyleIdx="2" presStyleCnt="7">
        <dgm:presLayoutVars>
          <dgm:chMax val="1"/>
          <dgm:bulletEnabled val="1"/>
        </dgm:presLayoutVars>
      </dgm:prSet>
      <dgm:spPr/>
    </dgm:pt>
    <dgm:pt modelId="{BC7EA8FB-8CF0-4618-9BDD-0FF37F2E2E16}" type="pres">
      <dgm:prSet presAssocID="{8D595A7D-86C8-4A0E-9586-DEEA0BC2A98F}" presName="levelTx" presStyleLbl="revTx" presStyleIdx="0" presStyleCnt="0">
        <dgm:presLayoutVars>
          <dgm:chMax val="1"/>
          <dgm:bulletEnabled val="1"/>
        </dgm:presLayoutVars>
      </dgm:prSet>
      <dgm:spPr/>
    </dgm:pt>
    <dgm:pt modelId="{AC802D6D-84A6-4DCF-8F91-A6A6D4247BD2}" type="pres">
      <dgm:prSet presAssocID="{70497DB9-3C89-4835-BEB1-3D59B2855C7F}" presName="Name8" presStyleCnt="0"/>
      <dgm:spPr/>
    </dgm:pt>
    <dgm:pt modelId="{CFD53D9A-449E-4B0B-9208-5FD994DE7A09}" type="pres">
      <dgm:prSet presAssocID="{70497DB9-3C89-4835-BEB1-3D59B2855C7F}" presName="level" presStyleLbl="node1" presStyleIdx="3" presStyleCnt="7">
        <dgm:presLayoutVars>
          <dgm:chMax val="1"/>
          <dgm:bulletEnabled val="1"/>
        </dgm:presLayoutVars>
      </dgm:prSet>
      <dgm:spPr/>
    </dgm:pt>
    <dgm:pt modelId="{2389307E-BCDD-47A9-92AA-145B154CCECE}" type="pres">
      <dgm:prSet presAssocID="{70497DB9-3C89-4835-BEB1-3D59B2855C7F}" presName="levelTx" presStyleLbl="revTx" presStyleIdx="0" presStyleCnt="0">
        <dgm:presLayoutVars>
          <dgm:chMax val="1"/>
          <dgm:bulletEnabled val="1"/>
        </dgm:presLayoutVars>
      </dgm:prSet>
      <dgm:spPr/>
    </dgm:pt>
    <dgm:pt modelId="{F6F58BEA-6E63-4DC7-B111-01F5EEE43E7D}" type="pres">
      <dgm:prSet presAssocID="{49FF8A02-FE87-405C-A678-316E4910E3CA}" presName="Name8" presStyleCnt="0"/>
      <dgm:spPr/>
    </dgm:pt>
    <dgm:pt modelId="{CA9AC400-110D-4A86-A133-2C9B25F28739}" type="pres">
      <dgm:prSet presAssocID="{49FF8A02-FE87-405C-A678-316E4910E3CA}" presName="level" presStyleLbl="node1" presStyleIdx="4" presStyleCnt="7">
        <dgm:presLayoutVars>
          <dgm:chMax val="1"/>
          <dgm:bulletEnabled val="1"/>
        </dgm:presLayoutVars>
      </dgm:prSet>
      <dgm:spPr/>
    </dgm:pt>
    <dgm:pt modelId="{3EDE309A-C9A0-4854-A90E-D964E40FC24B}" type="pres">
      <dgm:prSet presAssocID="{49FF8A02-FE87-405C-A678-316E4910E3CA}" presName="levelTx" presStyleLbl="revTx" presStyleIdx="0" presStyleCnt="0">
        <dgm:presLayoutVars>
          <dgm:chMax val="1"/>
          <dgm:bulletEnabled val="1"/>
        </dgm:presLayoutVars>
      </dgm:prSet>
      <dgm:spPr/>
    </dgm:pt>
    <dgm:pt modelId="{F759E7F9-52B9-4304-A0B1-D0B24B9D6F6C}" type="pres">
      <dgm:prSet presAssocID="{0D059A2B-E1CF-49E9-96F6-463C4F354B62}" presName="Name8" presStyleCnt="0"/>
      <dgm:spPr/>
    </dgm:pt>
    <dgm:pt modelId="{6D1D5109-FCC5-4050-B1C6-AE8F8D5E7ABE}" type="pres">
      <dgm:prSet presAssocID="{0D059A2B-E1CF-49E9-96F6-463C4F354B62}" presName="level" presStyleLbl="node1" presStyleIdx="5" presStyleCnt="7">
        <dgm:presLayoutVars>
          <dgm:chMax val="1"/>
          <dgm:bulletEnabled val="1"/>
        </dgm:presLayoutVars>
      </dgm:prSet>
      <dgm:spPr/>
    </dgm:pt>
    <dgm:pt modelId="{8493155A-41A5-43C0-B31C-CCA783D1876B}" type="pres">
      <dgm:prSet presAssocID="{0D059A2B-E1CF-49E9-96F6-463C4F354B62}" presName="levelTx" presStyleLbl="revTx" presStyleIdx="0" presStyleCnt="0">
        <dgm:presLayoutVars>
          <dgm:chMax val="1"/>
          <dgm:bulletEnabled val="1"/>
        </dgm:presLayoutVars>
      </dgm:prSet>
      <dgm:spPr/>
    </dgm:pt>
    <dgm:pt modelId="{38AC1979-A7F7-46D1-8850-473A66E1FAA3}" type="pres">
      <dgm:prSet presAssocID="{557655A8-FEE8-431F-9DAC-FE6A52B6BB5D}" presName="Name8" presStyleCnt="0"/>
      <dgm:spPr/>
    </dgm:pt>
    <dgm:pt modelId="{0A068346-711C-4BE2-BBB2-050CC48D93A2}" type="pres">
      <dgm:prSet presAssocID="{557655A8-FEE8-431F-9DAC-FE6A52B6BB5D}" presName="level" presStyleLbl="node1" presStyleIdx="6" presStyleCnt="7">
        <dgm:presLayoutVars>
          <dgm:chMax val="1"/>
          <dgm:bulletEnabled val="1"/>
        </dgm:presLayoutVars>
      </dgm:prSet>
      <dgm:spPr/>
    </dgm:pt>
    <dgm:pt modelId="{FA280411-8526-4A7F-BC65-5CCDB18C9003}" type="pres">
      <dgm:prSet presAssocID="{557655A8-FEE8-431F-9DAC-FE6A52B6BB5D}" presName="levelTx" presStyleLbl="revTx" presStyleIdx="0" presStyleCnt="0">
        <dgm:presLayoutVars>
          <dgm:chMax val="1"/>
          <dgm:bulletEnabled val="1"/>
        </dgm:presLayoutVars>
      </dgm:prSet>
      <dgm:spPr/>
    </dgm:pt>
  </dgm:ptLst>
  <dgm:cxnLst>
    <dgm:cxn modelId="{6BF98A0B-5F9B-488E-8C65-928C346FAB12}" srcId="{7C5FFCD8-DE89-4790-9485-BFB25E372D65}" destId="{70497DB9-3C89-4835-BEB1-3D59B2855C7F}" srcOrd="3" destOrd="0" parTransId="{9EDE1863-A2F2-444E-91D0-D7B0DBD48CFB}" sibTransId="{7547705B-7583-4E40-9721-609CFFF18B5B}"/>
    <dgm:cxn modelId="{0ABDFA0C-9749-4B27-A402-6FA606A2536C}" srcId="{7C5FFCD8-DE89-4790-9485-BFB25E372D65}" destId="{8D595A7D-86C8-4A0E-9586-DEEA0BC2A98F}" srcOrd="2" destOrd="0" parTransId="{2483BD34-2A13-4196-8407-17DF290BEED6}" sibTransId="{E2ADAAFF-5EF8-46D7-AC6A-E711CDCEB050}"/>
    <dgm:cxn modelId="{4F186912-4BAB-45F5-B63A-2AA7439DA84A}" type="presOf" srcId="{8D595A7D-86C8-4A0E-9586-DEEA0BC2A98F}" destId="{9EC9D7FB-E5FC-4783-940A-E5BF4FD0563F}" srcOrd="0" destOrd="0" presId="urn:microsoft.com/office/officeart/2005/8/layout/pyramid3"/>
    <dgm:cxn modelId="{C2608717-4B49-4871-ACE1-EC9FC865C74B}" type="presOf" srcId="{49FF8A02-FE87-405C-A678-316E4910E3CA}" destId="{CA9AC400-110D-4A86-A133-2C9B25F28739}" srcOrd="0" destOrd="0" presId="urn:microsoft.com/office/officeart/2005/8/layout/pyramid3"/>
    <dgm:cxn modelId="{047F2121-74DB-40A2-BD43-8E9DAF5A929F}" type="presOf" srcId="{AFCA9E88-B54A-444D-A42B-95D31363DBA7}" destId="{405F85C6-1C61-435B-8778-85A93F1B7D6F}" srcOrd="0" destOrd="0" presId="urn:microsoft.com/office/officeart/2005/8/layout/pyramid3"/>
    <dgm:cxn modelId="{F98B3D37-B225-4508-8608-84ECABAB67F4}" type="presOf" srcId="{70497DB9-3C89-4835-BEB1-3D59B2855C7F}" destId="{CFD53D9A-449E-4B0B-9208-5FD994DE7A09}" srcOrd="0" destOrd="0" presId="urn:microsoft.com/office/officeart/2005/8/layout/pyramid3"/>
    <dgm:cxn modelId="{BAFB173F-8449-488D-8248-2E96AAEBE017}" type="presOf" srcId="{4C1A523E-4569-4E3B-AC33-00B99BC206C8}" destId="{6B3BE9F0-2317-4520-8F26-B705CE2F1263}" srcOrd="0" destOrd="0" presId="urn:microsoft.com/office/officeart/2005/8/layout/pyramid3"/>
    <dgm:cxn modelId="{C4A8DB63-E2EB-4EC7-AC95-565E54B87FE4}" srcId="{7C5FFCD8-DE89-4790-9485-BFB25E372D65}" destId="{4C1A523E-4569-4E3B-AC33-00B99BC206C8}" srcOrd="0" destOrd="0" parTransId="{15C9B0B2-8673-460C-AA95-2C32940D10F1}" sibTransId="{5F7F8E21-13AF-4145-ADEF-379FB18CF7A0}"/>
    <dgm:cxn modelId="{62F7A04B-9B7E-4AD1-B36B-9066E82ECFDE}" srcId="{7C5FFCD8-DE89-4790-9485-BFB25E372D65}" destId="{557655A8-FEE8-431F-9DAC-FE6A52B6BB5D}" srcOrd="6" destOrd="0" parTransId="{8701522F-F6FA-45C1-9450-7545BE62AC61}" sibTransId="{F52FFE1F-8F1E-4BA0-91CB-1FB034554DEF}"/>
    <dgm:cxn modelId="{DA42E77D-4753-4883-9F95-743D11062772}" srcId="{7C5FFCD8-DE89-4790-9485-BFB25E372D65}" destId="{0D059A2B-E1CF-49E9-96F6-463C4F354B62}" srcOrd="5" destOrd="0" parTransId="{78497BD4-C03A-4352-B0C3-82D19D6F9015}" sibTransId="{CEE46F25-8BFA-4873-AA77-5133303CF19D}"/>
    <dgm:cxn modelId="{17E8AE93-AF24-4156-AA28-364ED6C13410}" srcId="{7C5FFCD8-DE89-4790-9485-BFB25E372D65}" destId="{AFCA9E88-B54A-444D-A42B-95D31363DBA7}" srcOrd="1" destOrd="0" parTransId="{AFDA6711-6720-4DF5-996F-6E4BAEB41D84}" sibTransId="{215E3E51-9063-45E8-AC47-B1BAB1983653}"/>
    <dgm:cxn modelId="{31D99E98-7C08-4751-8F78-D1C4103614E6}" type="presOf" srcId="{557655A8-FEE8-431F-9DAC-FE6A52B6BB5D}" destId="{0A068346-711C-4BE2-BBB2-050CC48D93A2}" srcOrd="0" destOrd="0" presId="urn:microsoft.com/office/officeart/2005/8/layout/pyramid3"/>
    <dgm:cxn modelId="{DEC531A3-28BF-4F65-AD1A-BA5BAF805FDA}" type="presOf" srcId="{8D595A7D-86C8-4A0E-9586-DEEA0BC2A98F}" destId="{BC7EA8FB-8CF0-4618-9BDD-0FF37F2E2E16}" srcOrd="1" destOrd="0" presId="urn:microsoft.com/office/officeart/2005/8/layout/pyramid3"/>
    <dgm:cxn modelId="{6AD7C8AA-7475-427C-ABEF-0173E7DFCB36}" type="presOf" srcId="{AFCA9E88-B54A-444D-A42B-95D31363DBA7}" destId="{D348ED89-8B64-43C8-9E8C-AB437C62BDCE}" srcOrd="1" destOrd="0" presId="urn:microsoft.com/office/officeart/2005/8/layout/pyramid3"/>
    <dgm:cxn modelId="{258483AD-E033-47A6-8EB6-8F830F5EC53B}" srcId="{7C5FFCD8-DE89-4790-9485-BFB25E372D65}" destId="{49FF8A02-FE87-405C-A678-316E4910E3CA}" srcOrd="4" destOrd="0" parTransId="{E5CCC0BA-E594-4F38-9C60-2D9B3BCE586D}" sibTransId="{925B42FB-D52E-4032-81AD-9DE9E97C289D}"/>
    <dgm:cxn modelId="{EECAC6C1-4331-4A56-9FE6-18FDDC64CCC0}" type="presOf" srcId="{49FF8A02-FE87-405C-A678-316E4910E3CA}" destId="{3EDE309A-C9A0-4854-A90E-D964E40FC24B}" srcOrd="1" destOrd="0" presId="urn:microsoft.com/office/officeart/2005/8/layout/pyramid3"/>
    <dgm:cxn modelId="{011B86D3-7219-4040-9174-29C2C93FFB08}" type="presOf" srcId="{4C1A523E-4569-4E3B-AC33-00B99BC206C8}" destId="{B5CD32D7-35DE-485E-A6A4-D5633E5D7876}" srcOrd="1" destOrd="0" presId="urn:microsoft.com/office/officeart/2005/8/layout/pyramid3"/>
    <dgm:cxn modelId="{4757F6D5-A448-42B1-BFC3-B50A393711C6}" type="presOf" srcId="{7C5FFCD8-DE89-4790-9485-BFB25E372D65}" destId="{4F9B165B-48B5-480C-983D-10867B09C585}" srcOrd="0" destOrd="0" presId="urn:microsoft.com/office/officeart/2005/8/layout/pyramid3"/>
    <dgm:cxn modelId="{28D52CDC-D18A-4ACB-97A2-BAF4D2717559}" type="presOf" srcId="{0D059A2B-E1CF-49E9-96F6-463C4F354B62}" destId="{6D1D5109-FCC5-4050-B1C6-AE8F8D5E7ABE}" srcOrd="0" destOrd="0" presId="urn:microsoft.com/office/officeart/2005/8/layout/pyramid3"/>
    <dgm:cxn modelId="{3283C5E2-F1AA-428C-BDE1-3F244D272CE0}" type="presOf" srcId="{70497DB9-3C89-4835-BEB1-3D59B2855C7F}" destId="{2389307E-BCDD-47A9-92AA-145B154CCECE}" srcOrd="1" destOrd="0" presId="urn:microsoft.com/office/officeart/2005/8/layout/pyramid3"/>
    <dgm:cxn modelId="{692006F3-15C1-45AB-88CE-C96F0245FE55}" type="presOf" srcId="{0D059A2B-E1CF-49E9-96F6-463C4F354B62}" destId="{8493155A-41A5-43C0-B31C-CCA783D1876B}" srcOrd="1" destOrd="0" presId="urn:microsoft.com/office/officeart/2005/8/layout/pyramid3"/>
    <dgm:cxn modelId="{D3047DFD-DDF2-43A6-85DF-AEB58703731B}" type="presOf" srcId="{557655A8-FEE8-431F-9DAC-FE6A52B6BB5D}" destId="{FA280411-8526-4A7F-BC65-5CCDB18C9003}" srcOrd="1" destOrd="0" presId="urn:microsoft.com/office/officeart/2005/8/layout/pyramid3"/>
    <dgm:cxn modelId="{5335256E-8C36-479D-9D9C-8B122C5F0ACF}" type="presParOf" srcId="{4F9B165B-48B5-480C-983D-10867B09C585}" destId="{0196CDDD-8E62-4010-BC01-32EB03ED9FA0}" srcOrd="0" destOrd="0" presId="urn:microsoft.com/office/officeart/2005/8/layout/pyramid3"/>
    <dgm:cxn modelId="{C3A339D1-BAE7-419C-8C7C-A34A6ACB8362}" type="presParOf" srcId="{0196CDDD-8E62-4010-BC01-32EB03ED9FA0}" destId="{6B3BE9F0-2317-4520-8F26-B705CE2F1263}" srcOrd="0" destOrd="0" presId="urn:microsoft.com/office/officeart/2005/8/layout/pyramid3"/>
    <dgm:cxn modelId="{A8CB674B-B729-47FB-919C-387652ECAC59}" type="presParOf" srcId="{0196CDDD-8E62-4010-BC01-32EB03ED9FA0}" destId="{B5CD32D7-35DE-485E-A6A4-D5633E5D7876}" srcOrd="1" destOrd="0" presId="urn:microsoft.com/office/officeart/2005/8/layout/pyramid3"/>
    <dgm:cxn modelId="{41E001DB-4CE3-4F69-9E83-C60D199D6A07}" type="presParOf" srcId="{4F9B165B-48B5-480C-983D-10867B09C585}" destId="{41DB9A1D-AD81-4D1B-BF65-E14C37445D30}" srcOrd="1" destOrd="0" presId="urn:microsoft.com/office/officeart/2005/8/layout/pyramid3"/>
    <dgm:cxn modelId="{CBC9924D-95A4-4D33-9960-49F8250B27BA}" type="presParOf" srcId="{41DB9A1D-AD81-4D1B-BF65-E14C37445D30}" destId="{405F85C6-1C61-435B-8778-85A93F1B7D6F}" srcOrd="0" destOrd="0" presId="urn:microsoft.com/office/officeart/2005/8/layout/pyramid3"/>
    <dgm:cxn modelId="{FC365060-C2C9-48FB-B9FA-157769205946}" type="presParOf" srcId="{41DB9A1D-AD81-4D1B-BF65-E14C37445D30}" destId="{D348ED89-8B64-43C8-9E8C-AB437C62BDCE}" srcOrd="1" destOrd="0" presId="urn:microsoft.com/office/officeart/2005/8/layout/pyramid3"/>
    <dgm:cxn modelId="{90AE27E7-48FF-4FA5-AFE1-2507833EB003}" type="presParOf" srcId="{4F9B165B-48B5-480C-983D-10867B09C585}" destId="{4AB2E54E-33D1-49C6-9304-6DF2AF9566F1}" srcOrd="2" destOrd="0" presId="urn:microsoft.com/office/officeart/2005/8/layout/pyramid3"/>
    <dgm:cxn modelId="{08B56BB0-C958-4682-8DD5-68F822943D84}" type="presParOf" srcId="{4AB2E54E-33D1-49C6-9304-6DF2AF9566F1}" destId="{9EC9D7FB-E5FC-4783-940A-E5BF4FD0563F}" srcOrd="0" destOrd="0" presId="urn:microsoft.com/office/officeart/2005/8/layout/pyramid3"/>
    <dgm:cxn modelId="{060C3494-3BDC-4CAD-BEC1-C129B1F559B6}" type="presParOf" srcId="{4AB2E54E-33D1-49C6-9304-6DF2AF9566F1}" destId="{BC7EA8FB-8CF0-4618-9BDD-0FF37F2E2E16}" srcOrd="1" destOrd="0" presId="urn:microsoft.com/office/officeart/2005/8/layout/pyramid3"/>
    <dgm:cxn modelId="{414FD5B7-DEE0-4954-A8D3-90C21ED8CE0E}" type="presParOf" srcId="{4F9B165B-48B5-480C-983D-10867B09C585}" destId="{AC802D6D-84A6-4DCF-8F91-A6A6D4247BD2}" srcOrd="3" destOrd="0" presId="urn:microsoft.com/office/officeart/2005/8/layout/pyramid3"/>
    <dgm:cxn modelId="{6BF87040-6EE3-4E0F-891B-520261B5FA26}" type="presParOf" srcId="{AC802D6D-84A6-4DCF-8F91-A6A6D4247BD2}" destId="{CFD53D9A-449E-4B0B-9208-5FD994DE7A09}" srcOrd="0" destOrd="0" presId="urn:microsoft.com/office/officeart/2005/8/layout/pyramid3"/>
    <dgm:cxn modelId="{392F6F71-2AEC-44D5-B0BC-323151695774}" type="presParOf" srcId="{AC802D6D-84A6-4DCF-8F91-A6A6D4247BD2}" destId="{2389307E-BCDD-47A9-92AA-145B154CCECE}" srcOrd="1" destOrd="0" presId="urn:microsoft.com/office/officeart/2005/8/layout/pyramid3"/>
    <dgm:cxn modelId="{47579821-5C10-4A74-93A8-6DD60105297B}" type="presParOf" srcId="{4F9B165B-48B5-480C-983D-10867B09C585}" destId="{F6F58BEA-6E63-4DC7-B111-01F5EEE43E7D}" srcOrd="4" destOrd="0" presId="urn:microsoft.com/office/officeart/2005/8/layout/pyramid3"/>
    <dgm:cxn modelId="{05C287B1-C44E-408E-8C33-55F6C3C09338}" type="presParOf" srcId="{F6F58BEA-6E63-4DC7-B111-01F5EEE43E7D}" destId="{CA9AC400-110D-4A86-A133-2C9B25F28739}" srcOrd="0" destOrd="0" presId="urn:microsoft.com/office/officeart/2005/8/layout/pyramid3"/>
    <dgm:cxn modelId="{901FC1B7-58C3-4B5C-A802-BC10A05E0161}" type="presParOf" srcId="{F6F58BEA-6E63-4DC7-B111-01F5EEE43E7D}" destId="{3EDE309A-C9A0-4854-A90E-D964E40FC24B}" srcOrd="1" destOrd="0" presId="urn:microsoft.com/office/officeart/2005/8/layout/pyramid3"/>
    <dgm:cxn modelId="{12B33EF7-4099-40CA-84CC-9590E933835A}" type="presParOf" srcId="{4F9B165B-48B5-480C-983D-10867B09C585}" destId="{F759E7F9-52B9-4304-A0B1-D0B24B9D6F6C}" srcOrd="5" destOrd="0" presId="urn:microsoft.com/office/officeart/2005/8/layout/pyramid3"/>
    <dgm:cxn modelId="{FEAB2677-1827-4F56-9917-4A61897F9A50}" type="presParOf" srcId="{F759E7F9-52B9-4304-A0B1-D0B24B9D6F6C}" destId="{6D1D5109-FCC5-4050-B1C6-AE8F8D5E7ABE}" srcOrd="0" destOrd="0" presId="urn:microsoft.com/office/officeart/2005/8/layout/pyramid3"/>
    <dgm:cxn modelId="{FC5F4FD0-2389-4A97-A3C3-5B03BCF111F8}" type="presParOf" srcId="{F759E7F9-52B9-4304-A0B1-D0B24B9D6F6C}" destId="{8493155A-41A5-43C0-B31C-CCA783D1876B}" srcOrd="1" destOrd="0" presId="urn:microsoft.com/office/officeart/2005/8/layout/pyramid3"/>
    <dgm:cxn modelId="{DB7147F9-17FC-4074-A025-B638B04E44E2}" type="presParOf" srcId="{4F9B165B-48B5-480C-983D-10867B09C585}" destId="{38AC1979-A7F7-46D1-8850-473A66E1FAA3}" srcOrd="6" destOrd="0" presId="urn:microsoft.com/office/officeart/2005/8/layout/pyramid3"/>
    <dgm:cxn modelId="{61D8BD81-C9AA-4E40-954D-AADC258C93DE}" type="presParOf" srcId="{38AC1979-A7F7-46D1-8850-473A66E1FAA3}" destId="{0A068346-711C-4BE2-BBB2-050CC48D93A2}" srcOrd="0" destOrd="0" presId="urn:microsoft.com/office/officeart/2005/8/layout/pyramid3"/>
    <dgm:cxn modelId="{CD7C259F-5169-48B3-861C-D0E0BC5B3E00}" type="presParOf" srcId="{38AC1979-A7F7-46D1-8850-473A66E1FAA3}" destId="{FA280411-8526-4A7F-BC65-5CCDB18C9003}"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C5FFCD8-DE89-4790-9485-BFB25E372D65}" type="doc">
      <dgm:prSet loTypeId="urn:microsoft.com/office/officeart/2005/8/layout/pyramid3" loCatId="pyramid" qsTypeId="urn:microsoft.com/office/officeart/2005/8/quickstyle/simple1" qsCatId="simple" csTypeId="urn:microsoft.com/office/officeart/2005/8/colors/accent1_2" csCatId="accent1" phldr="1"/>
      <dgm:spPr/>
    </dgm:pt>
    <dgm:pt modelId="{4C1A523E-4569-4E3B-AC33-00B99BC206C8}">
      <dgm:prSet phldrT="[Texte]" custT="1"/>
      <dgm:spPr>
        <a:solidFill>
          <a:schemeClr val="tx1">
            <a:lumMod val="50000"/>
            <a:lumOff val="50000"/>
          </a:schemeClr>
        </a:solidFill>
      </dgm:spPr>
      <dgm:t>
        <a:bodyPr/>
        <a:lstStyle/>
        <a:p>
          <a:r>
            <a:rPr lang="fr-FR" sz="2600" b="0" dirty="0"/>
            <a:t>All</a:t>
          </a:r>
        </a:p>
      </dgm:t>
    </dgm:pt>
    <dgm:pt modelId="{15C9B0B2-8673-460C-AA95-2C32940D10F1}" type="parTrans" cxnId="{C4A8DB63-E2EB-4EC7-AC95-565E54B87FE4}">
      <dgm:prSet/>
      <dgm:spPr/>
      <dgm:t>
        <a:bodyPr/>
        <a:lstStyle/>
        <a:p>
          <a:endParaRPr lang="fr-FR" sz="2600" b="0"/>
        </a:p>
      </dgm:t>
    </dgm:pt>
    <dgm:pt modelId="{5F7F8E21-13AF-4145-ADEF-379FB18CF7A0}" type="sibTrans" cxnId="{C4A8DB63-E2EB-4EC7-AC95-565E54B87FE4}">
      <dgm:prSet/>
      <dgm:spPr/>
      <dgm:t>
        <a:bodyPr/>
        <a:lstStyle/>
        <a:p>
          <a:endParaRPr lang="fr-FR" sz="2600" b="0"/>
        </a:p>
      </dgm:t>
    </dgm:pt>
    <dgm:pt modelId="{AFCA9E88-B54A-444D-A42B-95D31363DBA7}">
      <dgm:prSet phldrT="[Texte]" custT="1"/>
      <dgm:spPr>
        <a:solidFill>
          <a:schemeClr val="accent4">
            <a:lumMod val="60000"/>
            <a:lumOff val="40000"/>
          </a:schemeClr>
        </a:solidFill>
      </dgm:spPr>
      <dgm:t>
        <a:bodyPr/>
        <a:lstStyle/>
        <a:p>
          <a:r>
            <a:rPr lang="fr-FR" sz="2600" b="0" dirty="0"/>
            <a:t>Impact</a:t>
          </a:r>
        </a:p>
      </dgm:t>
    </dgm:pt>
    <dgm:pt modelId="{AFDA6711-6720-4DF5-996F-6E4BAEB41D84}" type="parTrans" cxnId="{17E8AE93-AF24-4156-AA28-364ED6C13410}">
      <dgm:prSet/>
      <dgm:spPr/>
      <dgm:t>
        <a:bodyPr/>
        <a:lstStyle/>
        <a:p>
          <a:endParaRPr lang="fr-FR" sz="2600" b="0"/>
        </a:p>
      </dgm:t>
    </dgm:pt>
    <dgm:pt modelId="{215E3E51-9063-45E8-AC47-B1BAB1983653}" type="sibTrans" cxnId="{17E8AE93-AF24-4156-AA28-364ED6C13410}">
      <dgm:prSet/>
      <dgm:spPr/>
      <dgm:t>
        <a:bodyPr/>
        <a:lstStyle/>
        <a:p>
          <a:endParaRPr lang="fr-FR" sz="2600" b="0"/>
        </a:p>
      </dgm:t>
    </dgm:pt>
    <dgm:pt modelId="{8D595A7D-86C8-4A0E-9586-DEEA0BC2A98F}">
      <dgm:prSet phldrT="[Texte]" custT="1"/>
      <dgm:spPr>
        <a:solidFill>
          <a:schemeClr val="accent6">
            <a:lumMod val="60000"/>
            <a:lumOff val="40000"/>
          </a:schemeClr>
        </a:solidFill>
      </dgm:spPr>
      <dgm:t>
        <a:bodyPr/>
        <a:lstStyle/>
        <a:p>
          <a:r>
            <a:rPr lang="fr-FR" sz="2600" b="0" dirty="0" err="1"/>
            <a:t>Genotype</a:t>
          </a:r>
          <a:endParaRPr lang="fr-FR" sz="2600" b="0" dirty="0"/>
        </a:p>
      </dgm:t>
    </dgm:pt>
    <dgm:pt modelId="{2483BD34-2A13-4196-8407-17DF290BEED6}" type="parTrans" cxnId="{0ABDFA0C-9749-4B27-A402-6FA606A2536C}">
      <dgm:prSet/>
      <dgm:spPr/>
      <dgm:t>
        <a:bodyPr/>
        <a:lstStyle/>
        <a:p>
          <a:endParaRPr lang="fr-FR" sz="2600" b="0"/>
        </a:p>
      </dgm:t>
    </dgm:pt>
    <dgm:pt modelId="{E2ADAAFF-5EF8-46D7-AC6A-E711CDCEB050}" type="sibTrans" cxnId="{0ABDFA0C-9749-4B27-A402-6FA606A2536C}">
      <dgm:prSet/>
      <dgm:spPr/>
      <dgm:t>
        <a:bodyPr/>
        <a:lstStyle/>
        <a:p>
          <a:endParaRPr lang="fr-FR" sz="2600" b="0"/>
        </a:p>
      </dgm:t>
    </dgm:pt>
    <dgm:pt modelId="{49FF8A02-FE87-405C-A678-316E4910E3CA}">
      <dgm:prSet phldrT="[Texte]" custT="1"/>
      <dgm:spPr>
        <a:solidFill>
          <a:schemeClr val="accent5">
            <a:lumMod val="60000"/>
            <a:lumOff val="40000"/>
          </a:schemeClr>
        </a:solidFill>
      </dgm:spPr>
      <dgm:t>
        <a:bodyPr/>
        <a:lstStyle/>
        <a:p>
          <a:r>
            <a:rPr lang="fr-FR" sz="2600" b="0" dirty="0"/>
            <a:t>Frequency</a:t>
          </a:r>
        </a:p>
      </dgm:t>
    </dgm:pt>
    <dgm:pt modelId="{E5CCC0BA-E594-4F38-9C60-2D9B3BCE586D}" type="parTrans" cxnId="{258483AD-E033-47A6-8EB6-8F830F5EC53B}">
      <dgm:prSet/>
      <dgm:spPr/>
      <dgm:t>
        <a:bodyPr/>
        <a:lstStyle/>
        <a:p>
          <a:endParaRPr lang="fr-FR" sz="2600" b="0"/>
        </a:p>
      </dgm:t>
    </dgm:pt>
    <dgm:pt modelId="{925B42FB-D52E-4032-81AD-9DE9E97C289D}" type="sibTrans" cxnId="{258483AD-E033-47A6-8EB6-8F830F5EC53B}">
      <dgm:prSet/>
      <dgm:spPr/>
      <dgm:t>
        <a:bodyPr/>
        <a:lstStyle/>
        <a:p>
          <a:endParaRPr lang="fr-FR" sz="2600" b="0"/>
        </a:p>
      </dgm:t>
    </dgm:pt>
    <dgm:pt modelId="{0D059A2B-E1CF-49E9-96F6-463C4F354B62}">
      <dgm:prSet phldrT="[Texte]" custT="1"/>
      <dgm:spPr>
        <a:solidFill>
          <a:schemeClr val="accent2">
            <a:lumMod val="60000"/>
            <a:lumOff val="40000"/>
          </a:schemeClr>
        </a:solidFill>
      </dgm:spPr>
      <dgm:t>
        <a:bodyPr/>
        <a:lstStyle/>
        <a:p>
          <a:endParaRPr lang="fr-FR" sz="2600" b="0" dirty="0"/>
        </a:p>
      </dgm:t>
    </dgm:pt>
    <dgm:pt modelId="{78497BD4-C03A-4352-B0C3-82D19D6F9015}" type="parTrans" cxnId="{DA42E77D-4753-4883-9F95-743D11062772}">
      <dgm:prSet/>
      <dgm:spPr/>
      <dgm:t>
        <a:bodyPr/>
        <a:lstStyle/>
        <a:p>
          <a:endParaRPr lang="fr-FR" sz="2600" b="0"/>
        </a:p>
      </dgm:t>
    </dgm:pt>
    <dgm:pt modelId="{CEE46F25-8BFA-4873-AA77-5133303CF19D}" type="sibTrans" cxnId="{DA42E77D-4753-4883-9F95-743D11062772}">
      <dgm:prSet/>
      <dgm:spPr/>
      <dgm:t>
        <a:bodyPr/>
        <a:lstStyle/>
        <a:p>
          <a:endParaRPr lang="fr-FR" sz="2600" b="0"/>
        </a:p>
      </dgm:t>
    </dgm:pt>
    <dgm:pt modelId="{557655A8-FEE8-431F-9DAC-FE6A52B6BB5D}">
      <dgm:prSet phldrT="[Texte]" custT="1"/>
      <dgm:spPr>
        <a:solidFill>
          <a:schemeClr val="bg1">
            <a:lumMod val="85000"/>
          </a:schemeClr>
        </a:solidFill>
      </dgm:spPr>
      <dgm:t>
        <a:bodyPr/>
        <a:lstStyle/>
        <a:p>
          <a:r>
            <a:rPr lang="fr-FR" sz="2600" b="0" dirty="0"/>
            <a:t>…</a:t>
          </a:r>
        </a:p>
      </dgm:t>
    </dgm:pt>
    <dgm:pt modelId="{8701522F-F6FA-45C1-9450-7545BE62AC61}" type="parTrans" cxnId="{62F7A04B-9B7E-4AD1-B36B-9066E82ECFDE}">
      <dgm:prSet/>
      <dgm:spPr/>
      <dgm:t>
        <a:bodyPr/>
        <a:lstStyle/>
        <a:p>
          <a:endParaRPr lang="fr-FR" sz="2600" b="0"/>
        </a:p>
      </dgm:t>
    </dgm:pt>
    <dgm:pt modelId="{F52FFE1F-8F1E-4BA0-91CB-1FB034554DEF}" type="sibTrans" cxnId="{62F7A04B-9B7E-4AD1-B36B-9066E82ECFDE}">
      <dgm:prSet/>
      <dgm:spPr/>
      <dgm:t>
        <a:bodyPr/>
        <a:lstStyle/>
        <a:p>
          <a:endParaRPr lang="fr-FR" sz="2600" b="0"/>
        </a:p>
      </dgm:t>
    </dgm:pt>
    <dgm:pt modelId="{70497DB9-3C89-4835-BEB1-3D59B2855C7F}">
      <dgm:prSet phldrT="[Texte]" custT="1"/>
      <dgm:spPr>
        <a:solidFill>
          <a:srgbClr val="FF7979"/>
        </a:solidFill>
      </dgm:spPr>
      <dgm:t>
        <a:bodyPr/>
        <a:lstStyle/>
        <a:p>
          <a:r>
            <a:rPr lang="fr-FR" sz="2600" b="0" dirty="0"/>
            <a:t>Control</a:t>
          </a:r>
        </a:p>
      </dgm:t>
    </dgm:pt>
    <dgm:pt modelId="{9EDE1863-A2F2-444E-91D0-D7B0DBD48CFB}" type="parTrans" cxnId="{6BF98A0B-5F9B-488E-8C65-928C346FAB12}">
      <dgm:prSet/>
      <dgm:spPr/>
      <dgm:t>
        <a:bodyPr/>
        <a:lstStyle/>
        <a:p>
          <a:endParaRPr lang="fr-FR"/>
        </a:p>
      </dgm:t>
    </dgm:pt>
    <dgm:pt modelId="{7547705B-7583-4E40-9721-609CFFF18B5B}" type="sibTrans" cxnId="{6BF98A0B-5F9B-488E-8C65-928C346FAB12}">
      <dgm:prSet/>
      <dgm:spPr/>
      <dgm:t>
        <a:bodyPr/>
        <a:lstStyle/>
        <a:p>
          <a:endParaRPr lang="fr-FR"/>
        </a:p>
      </dgm:t>
    </dgm:pt>
    <dgm:pt modelId="{4F9B165B-48B5-480C-983D-10867B09C585}" type="pres">
      <dgm:prSet presAssocID="{7C5FFCD8-DE89-4790-9485-BFB25E372D65}" presName="Name0" presStyleCnt="0">
        <dgm:presLayoutVars>
          <dgm:dir/>
          <dgm:animLvl val="lvl"/>
          <dgm:resizeHandles val="exact"/>
        </dgm:presLayoutVars>
      </dgm:prSet>
      <dgm:spPr/>
    </dgm:pt>
    <dgm:pt modelId="{0196CDDD-8E62-4010-BC01-32EB03ED9FA0}" type="pres">
      <dgm:prSet presAssocID="{4C1A523E-4569-4E3B-AC33-00B99BC206C8}" presName="Name8" presStyleCnt="0"/>
      <dgm:spPr/>
    </dgm:pt>
    <dgm:pt modelId="{6B3BE9F0-2317-4520-8F26-B705CE2F1263}" type="pres">
      <dgm:prSet presAssocID="{4C1A523E-4569-4E3B-AC33-00B99BC206C8}" presName="level" presStyleLbl="node1" presStyleIdx="0" presStyleCnt="7">
        <dgm:presLayoutVars>
          <dgm:chMax val="1"/>
          <dgm:bulletEnabled val="1"/>
        </dgm:presLayoutVars>
      </dgm:prSet>
      <dgm:spPr/>
    </dgm:pt>
    <dgm:pt modelId="{B5CD32D7-35DE-485E-A6A4-D5633E5D7876}" type="pres">
      <dgm:prSet presAssocID="{4C1A523E-4569-4E3B-AC33-00B99BC206C8}" presName="levelTx" presStyleLbl="revTx" presStyleIdx="0" presStyleCnt="0">
        <dgm:presLayoutVars>
          <dgm:chMax val="1"/>
          <dgm:bulletEnabled val="1"/>
        </dgm:presLayoutVars>
      </dgm:prSet>
      <dgm:spPr/>
    </dgm:pt>
    <dgm:pt modelId="{41DB9A1D-AD81-4D1B-BF65-E14C37445D30}" type="pres">
      <dgm:prSet presAssocID="{AFCA9E88-B54A-444D-A42B-95D31363DBA7}" presName="Name8" presStyleCnt="0"/>
      <dgm:spPr/>
    </dgm:pt>
    <dgm:pt modelId="{405F85C6-1C61-435B-8778-85A93F1B7D6F}" type="pres">
      <dgm:prSet presAssocID="{AFCA9E88-B54A-444D-A42B-95D31363DBA7}" presName="level" presStyleLbl="node1" presStyleIdx="1" presStyleCnt="7">
        <dgm:presLayoutVars>
          <dgm:chMax val="1"/>
          <dgm:bulletEnabled val="1"/>
        </dgm:presLayoutVars>
      </dgm:prSet>
      <dgm:spPr/>
    </dgm:pt>
    <dgm:pt modelId="{D348ED89-8B64-43C8-9E8C-AB437C62BDCE}" type="pres">
      <dgm:prSet presAssocID="{AFCA9E88-B54A-444D-A42B-95D31363DBA7}" presName="levelTx" presStyleLbl="revTx" presStyleIdx="0" presStyleCnt="0">
        <dgm:presLayoutVars>
          <dgm:chMax val="1"/>
          <dgm:bulletEnabled val="1"/>
        </dgm:presLayoutVars>
      </dgm:prSet>
      <dgm:spPr/>
    </dgm:pt>
    <dgm:pt modelId="{4AB2E54E-33D1-49C6-9304-6DF2AF9566F1}" type="pres">
      <dgm:prSet presAssocID="{8D595A7D-86C8-4A0E-9586-DEEA0BC2A98F}" presName="Name8" presStyleCnt="0"/>
      <dgm:spPr/>
    </dgm:pt>
    <dgm:pt modelId="{9EC9D7FB-E5FC-4783-940A-E5BF4FD0563F}" type="pres">
      <dgm:prSet presAssocID="{8D595A7D-86C8-4A0E-9586-DEEA0BC2A98F}" presName="level" presStyleLbl="node1" presStyleIdx="2" presStyleCnt="7">
        <dgm:presLayoutVars>
          <dgm:chMax val="1"/>
          <dgm:bulletEnabled val="1"/>
        </dgm:presLayoutVars>
      </dgm:prSet>
      <dgm:spPr/>
    </dgm:pt>
    <dgm:pt modelId="{BC7EA8FB-8CF0-4618-9BDD-0FF37F2E2E16}" type="pres">
      <dgm:prSet presAssocID="{8D595A7D-86C8-4A0E-9586-DEEA0BC2A98F}" presName="levelTx" presStyleLbl="revTx" presStyleIdx="0" presStyleCnt="0">
        <dgm:presLayoutVars>
          <dgm:chMax val="1"/>
          <dgm:bulletEnabled val="1"/>
        </dgm:presLayoutVars>
      </dgm:prSet>
      <dgm:spPr/>
    </dgm:pt>
    <dgm:pt modelId="{AC802D6D-84A6-4DCF-8F91-A6A6D4247BD2}" type="pres">
      <dgm:prSet presAssocID="{70497DB9-3C89-4835-BEB1-3D59B2855C7F}" presName="Name8" presStyleCnt="0"/>
      <dgm:spPr/>
    </dgm:pt>
    <dgm:pt modelId="{CFD53D9A-449E-4B0B-9208-5FD994DE7A09}" type="pres">
      <dgm:prSet presAssocID="{70497DB9-3C89-4835-BEB1-3D59B2855C7F}" presName="level" presStyleLbl="node1" presStyleIdx="3" presStyleCnt="7">
        <dgm:presLayoutVars>
          <dgm:chMax val="1"/>
          <dgm:bulletEnabled val="1"/>
        </dgm:presLayoutVars>
      </dgm:prSet>
      <dgm:spPr/>
    </dgm:pt>
    <dgm:pt modelId="{2389307E-BCDD-47A9-92AA-145B154CCECE}" type="pres">
      <dgm:prSet presAssocID="{70497DB9-3C89-4835-BEB1-3D59B2855C7F}" presName="levelTx" presStyleLbl="revTx" presStyleIdx="0" presStyleCnt="0">
        <dgm:presLayoutVars>
          <dgm:chMax val="1"/>
          <dgm:bulletEnabled val="1"/>
        </dgm:presLayoutVars>
      </dgm:prSet>
      <dgm:spPr/>
    </dgm:pt>
    <dgm:pt modelId="{F6F58BEA-6E63-4DC7-B111-01F5EEE43E7D}" type="pres">
      <dgm:prSet presAssocID="{49FF8A02-FE87-405C-A678-316E4910E3CA}" presName="Name8" presStyleCnt="0"/>
      <dgm:spPr/>
    </dgm:pt>
    <dgm:pt modelId="{CA9AC400-110D-4A86-A133-2C9B25F28739}" type="pres">
      <dgm:prSet presAssocID="{49FF8A02-FE87-405C-A678-316E4910E3CA}" presName="level" presStyleLbl="node1" presStyleIdx="4" presStyleCnt="7">
        <dgm:presLayoutVars>
          <dgm:chMax val="1"/>
          <dgm:bulletEnabled val="1"/>
        </dgm:presLayoutVars>
      </dgm:prSet>
      <dgm:spPr/>
    </dgm:pt>
    <dgm:pt modelId="{3EDE309A-C9A0-4854-A90E-D964E40FC24B}" type="pres">
      <dgm:prSet presAssocID="{49FF8A02-FE87-405C-A678-316E4910E3CA}" presName="levelTx" presStyleLbl="revTx" presStyleIdx="0" presStyleCnt="0">
        <dgm:presLayoutVars>
          <dgm:chMax val="1"/>
          <dgm:bulletEnabled val="1"/>
        </dgm:presLayoutVars>
      </dgm:prSet>
      <dgm:spPr/>
    </dgm:pt>
    <dgm:pt modelId="{F759E7F9-52B9-4304-A0B1-D0B24B9D6F6C}" type="pres">
      <dgm:prSet presAssocID="{0D059A2B-E1CF-49E9-96F6-463C4F354B62}" presName="Name8" presStyleCnt="0"/>
      <dgm:spPr/>
    </dgm:pt>
    <dgm:pt modelId="{6D1D5109-FCC5-4050-B1C6-AE8F8D5E7ABE}" type="pres">
      <dgm:prSet presAssocID="{0D059A2B-E1CF-49E9-96F6-463C4F354B62}" presName="level" presStyleLbl="node1" presStyleIdx="5" presStyleCnt="7">
        <dgm:presLayoutVars>
          <dgm:chMax val="1"/>
          <dgm:bulletEnabled val="1"/>
        </dgm:presLayoutVars>
      </dgm:prSet>
      <dgm:spPr/>
    </dgm:pt>
    <dgm:pt modelId="{8493155A-41A5-43C0-B31C-CCA783D1876B}" type="pres">
      <dgm:prSet presAssocID="{0D059A2B-E1CF-49E9-96F6-463C4F354B62}" presName="levelTx" presStyleLbl="revTx" presStyleIdx="0" presStyleCnt="0">
        <dgm:presLayoutVars>
          <dgm:chMax val="1"/>
          <dgm:bulletEnabled val="1"/>
        </dgm:presLayoutVars>
      </dgm:prSet>
      <dgm:spPr/>
    </dgm:pt>
    <dgm:pt modelId="{38AC1979-A7F7-46D1-8850-473A66E1FAA3}" type="pres">
      <dgm:prSet presAssocID="{557655A8-FEE8-431F-9DAC-FE6A52B6BB5D}" presName="Name8" presStyleCnt="0"/>
      <dgm:spPr/>
    </dgm:pt>
    <dgm:pt modelId="{0A068346-711C-4BE2-BBB2-050CC48D93A2}" type="pres">
      <dgm:prSet presAssocID="{557655A8-FEE8-431F-9DAC-FE6A52B6BB5D}" presName="level" presStyleLbl="node1" presStyleIdx="6" presStyleCnt="7">
        <dgm:presLayoutVars>
          <dgm:chMax val="1"/>
          <dgm:bulletEnabled val="1"/>
        </dgm:presLayoutVars>
      </dgm:prSet>
      <dgm:spPr/>
    </dgm:pt>
    <dgm:pt modelId="{FA280411-8526-4A7F-BC65-5CCDB18C9003}" type="pres">
      <dgm:prSet presAssocID="{557655A8-FEE8-431F-9DAC-FE6A52B6BB5D}" presName="levelTx" presStyleLbl="revTx" presStyleIdx="0" presStyleCnt="0">
        <dgm:presLayoutVars>
          <dgm:chMax val="1"/>
          <dgm:bulletEnabled val="1"/>
        </dgm:presLayoutVars>
      </dgm:prSet>
      <dgm:spPr/>
    </dgm:pt>
  </dgm:ptLst>
  <dgm:cxnLst>
    <dgm:cxn modelId="{6BF98A0B-5F9B-488E-8C65-928C346FAB12}" srcId="{7C5FFCD8-DE89-4790-9485-BFB25E372D65}" destId="{70497DB9-3C89-4835-BEB1-3D59B2855C7F}" srcOrd="3" destOrd="0" parTransId="{9EDE1863-A2F2-444E-91D0-D7B0DBD48CFB}" sibTransId="{7547705B-7583-4E40-9721-609CFFF18B5B}"/>
    <dgm:cxn modelId="{0ABDFA0C-9749-4B27-A402-6FA606A2536C}" srcId="{7C5FFCD8-DE89-4790-9485-BFB25E372D65}" destId="{8D595A7D-86C8-4A0E-9586-DEEA0BC2A98F}" srcOrd="2" destOrd="0" parTransId="{2483BD34-2A13-4196-8407-17DF290BEED6}" sibTransId="{E2ADAAFF-5EF8-46D7-AC6A-E711CDCEB050}"/>
    <dgm:cxn modelId="{4F186912-4BAB-45F5-B63A-2AA7439DA84A}" type="presOf" srcId="{8D595A7D-86C8-4A0E-9586-DEEA0BC2A98F}" destId="{9EC9D7FB-E5FC-4783-940A-E5BF4FD0563F}" srcOrd="0" destOrd="0" presId="urn:microsoft.com/office/officeart/2005/8/layout/pyramid3"/>
    <dgm:cxn modelId="{C2608717-4B49-4871-ACE1-EC9FC865C74B}" type="presOf" srcId="{49FF8A02-FE87-405C-A678-316E4910E3CA}" destId="{CA9AC400-110D-4A86-A133-2C9B25F28739}" srcOrd="0" destOrd="0" presId="urn:microsoft.com/office/officeart/2005/8/layout/pyramid3"/>
    <dgm:cxn modelId="{047F2121-74DB-40A2-BD43-8E9DAF5A929F}" type="presOf" srcId="{AFCA9E88-B54A-444D-A42B-95D31363DBA7}" destId="{405F85C6-1C61-435B-8778-85A93F1B7D6F}" srcOrd="0" destOrd="0" presId="urn:microsoft.com/office/officeart/2005/8/layout/pyramid3"/>
    <dgm:cxn modelId="{F98B3D37-B225-4508-8608-84ECABAB67F4}" type="presOf" srcId="{70497DB9-3C89-4835-BEB1-3D59B2855C7F}" destId="{CFD53D9A-449E-4B0B-9208-5FD994DE7A09}" srcOrd="0" destOrd="0" presId="urn:microsoft.com/office/officeart/2005/8/layout/pyramid3"/>
    <dgm:cxn modelId="{BAFB173F-8449-488D-8248-2E96AAEBE017}" type="presOf" srcId="{4C1A523E-4569-4E3B-AC33-00B99BC206C8}" destId="{6B3BE9F0-2317-4520-8F26-B705CE2F1263}" srcOrd="0" destOrd="0" presId="urn:microsoft.com/office/officeart/2005/8/layout/pyramid3"/>
    <dgm:cxn modelId="{C4A8DB63-E2EB-4EC7-AC95-565E54B87FE4}" srcId="{7C5FFCD8-DE89-4790-9485-BFB25E372D65}" destId="{4C1A523E-4569-4E3B-AC33-00B99BC206C8}" srcOrd="0" destOrd="0" parTransId="{15C9B0B2-8673-460C-AA95-2C32940D10F1}" sibTransId="{5F7F8E21-13AF-4145-ADEF-379FB18CF7A0}"/>
    <dgm:cxn modelId="{62F7A04B-9B7E-4AD1-B36B-9066E82ECFDE}" srcId="{7C5FFCD8-DE89-4790-9485-BFB25E372D65}" destId="{557655A8-FEE8-431F-9DAC-FE6A52B6BB5D}" srcOrd="6" destOrd="0" parTransId="{8701522F-F6FA-45C1-9450-7545BE62AC61}" sibTransId="{F52FFE1F-8F1E-4BA0-91CB-1FB034554DEF}"/>
    <dgm:cxn modelId="{DA42E77D-4753-4883-9F95-743D11062772}" srcId="{7C5FFCD8-DE89-4790-9485-BFB25E372D65}" destId="{0D059A2B-E1CF-49E9-96F6-463C4F354B62}" srcOrd="5" destOrd="0" parTransId="{78497BD4-C03A-4352-B0C3-82D19D6F9015}" sibTransId="{CEE46F25-8BFA-4873-AA77-5133303CF19D}"/>
    <dgm:cxn modelId="{17E8AE93-AF24-4156-AA28-364ED6C13410}" srcId="{7C5FFCD8-DE89-4790-9485-BFB25E372D65}" destId="{AFCA9E88-B54A-444D-A42B-95D31363DBA7}" srcOrd="1" destOrd="0" parTransId="{AFDA6711-6720-4DF5-996F-6E4BAEB41D84}" sibTransId="{215E3E51-9063-45E8-AC47-B1BAB1983653}"/>
    <dgm:cxn modelId="{31D99E98-7C08-4751-8F78-D1C4103614E6}" type="presOf" srcId="{557655A8-FEE8-431F-9DAC-FE6A52B6BB5D}" destId="{0A068346-711C-4BE2-BBB2-050CC48D93A2}" srcOrd="0" destOrd="0" presId="urn:microsoft.com/office/officeart/2005/8/layout/pyramid3"/>
    <dgm:cxn modelId="{DEC531A3-28BF-4F65-AD1A-BA5BAF805FDA}" type="presOf" srcId="{8D595A7D-86C8-4A0E-9586-DEEA0BC2A98F}" destId="{BC7EA8FB-8CF0-4618-9BDD-0FF37F2E2E16}" srcOrd="1" destOrd="0" presId="urn:microsoft.com/office/officeart/2005/8/layout/pyramid3"/>
    <dgm:cxn modelId="{6AD7C8AA-7475-427C-ABEF-0173E7DFCB36}" type="presOf" srcId="{AFCA9E88-B54A-444D-A42B-95D31363DBA7}" destId="{D348ED89-8B64-43C8-9E8C-AB437C62BDCE}" srcOrd="1" destOrd="0" presId="urn:microsoft.com/office/officeart/2005/8/layout/pyramid3"/>
    <dgm:cxn modelId="{258483AD-E033-47A6-8EB6-8F830F5EC53B}" srcId="{7C5FFCD8-DE89-4790-9485-BFB25E372D65}" destId="{49FF8A02-FE87-405C-A678-316E4910E3CA}" srcOrd="4" destOrd="0" parTransId="{E5CCC0BA-E594-4F38-9C60-2D9B3BCE586D}" sibTransId="{925B42FB-D52E-4032-81AD-9DE9E97C289D}"/>
    <dgm:cxn modelId="{EECAC6C1-4331-4A56-9FE6-18FDDC64CCC0}" type="presOf" srcId="{49FF8A02-FE87-405C-A678-316E4910E3CA}" destId="{3EDE309A-C9A0-4854-A90E-D964E40FC24B}" srcOrd="1" destOrd="0" presId="urn:microsoft.com/office/officeart/2005/8/layout/pyramid3"/>
    <dgm:cxn modelId="{011B86D3-7219-4040-9174-29C2C93FFB08}" type="presOf" srcId="{4C1A523E-4569-4E3B-AC33-00B99BC206C8}" destId="{B5CD32D7-35DE-485E-A6A4-D5633E5D7876}" srcOrd="1" destOrd="0" presId="urn:microsoft.com/office/officeart/2005/8/layout/pyramid3"/>
    <dgm:cxn modelId="{4757F6D5-A448-42B1-BFC3-B50A393711C6}" type="presOf" srcId="{7C5FFCD8-DE89-4790-9485-BFB25E372D65}" destId="{4F9B165B-48B5-480C-983D-10867B09C585}" srcOrd="0" destOrd="0" presId="urn:microsoft.com/office/officeart/2005/8/layout/pyramid3"/>
    <dgm:cxn modelId="{28D52CDC-D18A-4ACB-97A2-BAF4D2717559}" type="presOf" srcId="{0D059A2B-E1CF-49E9-96F6-463C4F354B62}" destId="{6D1D5109-FCC5-4050-B1C6-AE8F8D5E7ABE}" srcOrd="0" destOrd="0" presId="urn:microsoft.com/office/officeart/2005/8/layout/pyramid3"/>
    <dgm:cxn modelId="{3283C5E2-F1AA-428C-BDE1-3F244D272CE0}" type="presOf" srcId="{70497DB9-3C89-4835-BEB1-3D59B2855C7F}" destId="{2389307E-BCDD-47A9-92AA-145B154CCECE}" srcOrd="1" destOrd="0" presId="urn:microsoft.com/office/officeart/2005/8/layout/pyramid3"/>
    <dgm:cxn modelId="{692006F3-15C1-45AB-88CE-C96F0245FE55}" type="presOf" srcId="{0D059A2B-E1CF-49E9-96F6-463C4F354B62}" destId="{8493155A-41A5-43C0-B31C-CCA783D1876B}" srcOrd="1" destOrd="0" presId="urn:microsoft.com/office/officeart/2005/8/layout/pyramid3"/>
    <dgm:cxn modelId="{D3047DFD-DDF2-43A6-85DF-AEB58703731B}" type="presOf" srcId="{557655A8-FEE8-431F-9DAC-FE6A52B6BB5D}" destId="{FA280411-8526-4A7F-BC65-5CCDB18C9003}" srcOrd="1" destOrd="0" presId="urn:microsoft.com/office/officeart/2005/8/layout/pyramid3"/>
    <dgm:cxn modelId="{5335256E-8C36-479D-9D9C-8B122C5F0ACF}" type="presParOf" srcId="{4F9B165B-48B5-480C-983D-10867B09C585}" destId="{0196CDDD-8E62-4010-BC01-32EB03ED9FA0}" srcOrd="0" destOrd="0" presId="urn:microsoft.com/office/officeart/2005/8/layout/pyramid3"/>
    <dgm:cxn modelId="{C3A339D1-BAE7-419C-8C7C-A34A6ACB8362}" type="presParOf" srcId="{0196CDDD-8E62-4010-BC01-32EB03ED9FA0}" destId="{6B3BE9F0-2317-4520-8F26-B705CE2F1263}" srcOrd="0" destOrd="0" presId="urn:microsoft.com/office/officeart/2005/8/layout/pyramid3"/>
    <dgm:cxn modelId="{A8CB674B-B729-47FB-919C-387652ECAC59}" type="presParOf" srcId="{0196CDDD-8E62-4010-BC01-32EB03ED9FA0}" destId="{B5CD32D7-35DE-485E-A6A4-D5633E5D7876}" srcOrd="1" destOrd="0" presId="urn:microsoft.com/office/officeart/2005/8/layout/pyramid3"/>
    <dgm:cxn modelId="{41E001DB-4CE3-4F69-9E83-C60D199D6A07}" type="presParOf" srcId="{4F9B165B-48B5-480C-983D-10867B09C585}" destId="{41DB9A1D-AD81-4D1B-BF65-E14C37445D30}" srcOrd="1" destOrd="0" presId="urn:microsoft.com/office/officeart/2005/8/layout/pyramid3"/>
    <dgm:cxn modelId="{CBC9924D-95A4-4D33-9960-49F8250B27BA}" type="presParOf" srcId="{41DB9A1D-AD81-4D1B-BF65-E14C37445D30}" destId="{405F85C6-1C61-435B-8778-85A93F1B7D6F}" srcOrd="0" destOrd="0" presId="urn:microsoft.com/office/officeart/2005/8/layout/pyramid3"/>
    <dgm:cxn modelId="{FC365060-C2C9-48FB-B9FA-157769205946}" type="presParOf" srcId="{41DB9A1D-AD81-4D1B-BF65-E14C37445D30}" destId="{D348ED89-8B64-43C8-9E8C-AB437C62BDCE}" srcOrd="1" destOrd="0" presId="urn:microsoft.com/office/officeart/2005/8/layout/pyramid3"/>
    <dgm:cxn modelId="{90AE27E7-48FF-4FA5-AFE1-2507833EB003}" type="presParOf" srcId="{4F9B165B-48B5-480C-983D-10867B09C585}" destId="{4AB2E54E-33D1-49C6-9304-6DF2AF9566F1}" srcOrd="2" destOrd="0" presId="urn:microsoft.com/office/officeart/2005/8/layout/pyramid3"/>
    <dgm:cxn modelId="{08B56BB0-C958-4682-8DD5-68F822943D84}" type="presParOf" srcId="{4AB2E54E-33D1-49C6-9304-6DF2AF9566F1}" destId="{9EC9D7FB-E5FC-4783-940A-E5BF4FD0563F}" srcOrd="0" destOrd="0" presId="urn:microsoft.com/office/officeart/2005/8/layout/pyramid3"/>
    <dgm:cxn modelId="{060C3494-3BDC-4CAD-BEC1-C129B1F559B6}" type="presParOf" srcId="{4AB2E54E-33D1-49C6-9304-6DF2AF9566F1}" destId="{BC7EA8FB-8CF0-4618-9BDD-0FF37F2E2E16}" srcOrd="1" destOrd="0" presId="urn:microsoft.com/office/officeart/2005/8/layout/pyramid3"/>
    <dgm:cxn modelId="{414FD5B7-DEE0-4954-A8D3-90C21ED8CE0E}" type="presParOf" srcId="{4F9B165B-48B5-480C-983D-10867B09C585}" destId="{AC802D6D-84A6-4DCF-8F91-A6A6D4247BD2}" srcOrd="3" destOrd="0" presId="urn:microsoft.com/office/officeart/2005/8/layout/pyramid3"/>
    <dgm:cxn modelId="{6BF87040-6EE3-4E0F-891B-520261B5FA26}" type="presParOf" srcId="{AC802D6D-84A6-4DCF-8F91-A6A6D4247BD2}" destId="{CFD53D9A-449E-4B0B-9208-5FD994DE7A09}" srcOrd="0" destOrd="0" presId="urn:microsoft.com/office/officeart/2005/8/layout/pyramid3"/>
    <dgm:cxn modelId="{392F6F71-2AEC-44D5-B0BC-323151695774}" type="presParOf" srcId="{AC802D6D-84A6-4DCF-8F91-A6A6D4247BD2}" destId="{2389307E-BCDD-47A9-92AA-145B154CCECE}" srcOrd="1" destOrd="0" presId="urn:microsoft.com/office/officeart/2005/8/layout/pyramid3"/>
    <dgm:cxn modelId="{47579821-5C10-4A74-93A8-6DD60105297B}" type="presParOf" srcId="{4F9B165B-48B5-480C-983D-10867B09C585}" destId="{F6F58BEA-6E63-4DC7-B111-01F5EEE43E7D}" srcOrd="4" destOrd="0" presId="urn:microsoft.com/office/officeart/2005/8/layout/pyramid3"/>
    <dgm:cxn modelId="{05C287B1-C44E-408E-8C33-55F6C3C09338}" type="presParOf" srcId="{F6F58BEA-6E63-4DC7-B111-01F5EEE43E7D}" destId="{CA9AC400-110D-4A86-A133-2C9B25F28739}" srcOrd="0" destOrd="0" presId="urn:microsoft.com/office/officeart/2005/8/layout/pyramid3"/>
    <dgm:cxn modelId="{901FC1B7-58C3-4B5C-A802-BC10A05E0161}" type="presParOf" srcId="{F6F58BEA-6E63-4DC7-B111-01F5EEE43E7D}" destId="{3EDE309A-C9A0-4854-A90E-D964E40FC24B}" srcOrd="1" destOrd="0" presId="urn:microsoft.com/office/officeart/2005/8/layout/pyramid3"/>
    <dgm:cxn modelId="{12B33EF7-4099-40CA-84CC-9590E933835A}" type="presParOf" srcId="{4F9B165B-48B5-480C-983D-10867B09C585}" destId="{F759E7F9-52B9-4304-A0B1-D0B24B9D6F6C}" srcOrd="5" destOrd="0" presId="urn:microsoft.com/office/officeart/2005/8/layout/pyramid3"/>
    <dgm:cxn modelId="{FEAB2677-1827-4F56-9917-4A61897F9A50}" type="presParOf" srcId="{F759E7F9-52B9-4304-A0B1-D0B24B9D6F6C}" destId="{6D1D5109-FCC5-4050-B1C6-AE8F8D5E7ABE}" srcOrd="0" destOrd="0" presId="urn:microsoft.com/office/officeart/2005/8/layout/pyramid3"/>
    <dgm:cxn modelId="{FC5F4FD0-2389-4A97-A3C3-5B03BCF111F8}" type="presParOf" srcId="{F759E7F9-52B9-4304-A0B1-D0B24B9D6F6C}" destId="{8493155A-41A5-43C0-B31C-CCA783D1876B}" srcOrd="1" destOrd="0" presId="urn:microsoft.com/office/officeart/2005/8/layout/pyramid3"/>
    <dgm:cxn modelId="{DB7147F9-17FC-4074-A025-B638B04E44E2}" type="presParOf" srcId="{4F9B165B-48B5-480C-983D-10867B09C585}" destId="{38AC1979-A7F7-46D1-8850-473A66E1FAA3}" srcOrd="6" destOrd="0" presId="urn:microsoft.com/office/officeart/2005/8/layout/pyramid3"/>
    <dgm:cxn modelId="{61D8BD81-C9AA-4E40-954D-AADC258C93DE}" type="presParOf" srcId="{38AC1979-A7F7-46D1-8850-473A66E1FAA3}" destId="{0A068346-711C-4BE2-BBB2-050CC48D93A2}" srcOrd="0" destOrd="0" presId="urn:microsoft.com/office/officeart/2005/8/layout/pyramid3"/>
    <dgm:cxn modelId="{CD7C259F-5169-48B3-861C-D0E0BC5B3E00}" type="presParOf" srcId="{38AC1979-A7F7-46D1-8850-473A66E1FAA3}" destId="{FA280411-8526-4A7F-BC65-5CCDB18C9003}"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C5FFCD8-DE89-4790-9485-BFB25E372D65}" type="doc">
      <dgm:prSet loTypeId="urn:microsoft.com/office/officeart/2005/8/layout/pyramid3" loCatId="pyramid" qsTypeId="urn:microsoft.com/office/officeart/2005/8/quickstyle/simple1" qsCatId="simple" csTypeId="urn:microsoft.com/office/officeart/2005/8/colors/accent1_2" csCatId="accent1" phldr="1"/>
      <dgm:spPr/>
    </dgm:pt>
    <dgm:pt modelId="{4C1A523E-4569-4E3B-AC33-00B99BC206C8}">
      <dgm:prSet phldrT="[Texte]" custT="1"/>
      <dgm:spPr>
        <a:solidFill>
          <a:schemeClr val="tx1">
            <a:lumMod val="50000"/>
            <a:lumOff val="50000"/>
          </a:schemeClr>
        </a:solidFill>
      </dgm:spPr>
      <dgm:t>
        <a:bodyPr/>
        <a:lstStyle/>
        <a:p>
          <a:r>
            <a:rPr lang="fr-FR" sz="2600" b="0" dirty="0"/>
            <a:t>All</a:t>
          </a:r>
        </a:p>
      </dgm:t>
    </dgm:pt>
    <dgm:pt modelId="{15C9B0B2-8673-460C-AA95-2C32940D10F1}" type="parTrans" cxnId="{C4A8DB63-E2EB-4EC7-AC95-565E54B87FE4}">
      <dgm:prSet/>
      <dgm:spPr/>
      <dgm:t>
        <a:bodyPr/>
        <a:lstStyle/>
        <a:p>
          <a:endParaRPr lang="fr-FR" sz="2600" b="0"/>
        </a:p>
      </dgm:t>
    </dgm:pt>
    <dgm:pt modelId="{5F7F8E21-13AF-4145-ADEF-379FB18CF7A0}" type="sibTrans" cxnId="{C4A8DB63-E2EB-4EC7-AC95-565E54B87FE4}">
      <dgm:prSet/>
      <dgm:spPr/>
      <dgm:t>
        <a:bodyPr/>
        <a:lstStyle/>
        <a:p>
          <a:endParaRPr lang="fr-FR" sz="2600" b="0"/>
        </a:p>
      </dgm:t>
    </dgm:pt>
    <dgm:pt modelId="{AFCA9E88-B54A-444D-A42B-95D31363DBA7}">
      <dgm:prSet phldrT="[Texte]" custT="1"/>
      <dgm:spPr>
        <a:solidFill>
          <a:schemeClr val="accent4">
            <a:lumMod val="60000"/>
            <a:lumOff val="40000"/>
          </a:schemeClr>
        </a:solidFill>
      </dgm:spPr>
      <dgm:t>
        <a:bodyPr/>
        <a:lstStyle/>
        <a:p>
          <a:r>
            <a:rPr lang="fr-FR" sz="2600" b="0" dirty="0"/>
            <a:t>Impact</a:t>
          </a:r>
        </a:p>
      </dgm:t>
    </dgm:pt>
    <dgm:pt modelId="{AFDA6711-6720-4DF5-996F-6E4BAEB41D84}" type="parTrans" cxnId="{17E8AE93-AF24-4156-AA28-364ED6C13410}">
      <dgm:prSet/>
      <dgm:spPr/>
      <dgm:t>
        <a:bodyPr/>
        <a:lstStyle/>
        <a:p>
          <a:endParaRPr lang="fr-FR" sz="2600" b="0"/>
        </a:p>
      </dgm:t>
    </dgm:pt>
    <dgm:pt modelId="{215E3E51-9063-45E8-AC47-B1BAB1983653}" type="sibTrans" cxnId="{17E8AE93-AF24-4156-AA28-364ED6C13410}">
      <dgm:prSet/>
      <dgm:spPr/>
      <dgm:t>
        <a:bodyPr/>
        <a:lstStyle/>
        <a:p>
          <a:endParaRPr lang="fr-FR" sz="2600" b="0"/>
        </a:p>
      </dgm:t>
    </dgm:pt>
    <dgm:pt modelId="{8D595A7D-86C8-4A0E-9586-DEEA0BC2A98F}">
      <dgm:prSet phldrT="[Texte]" custT="1"/>
      <dgm:spPr>
        <a:solidFill>
          <a:schemeClr val="accent6">
            <a:lumMod val="60000"/>
            <a:lumOff val="40000"/>
          </a:schemeClr>
        </a:solidFill>
      </dgm:spPr>
      <dgm:t>
        <a:bodyPr/>
        <a:lstStyle/>
        <a:p>
          <a:r>
            <a:rPr lang="fr-FR" sz="2600" b="0" dirty="0" err="1"/>
            <a:t>Genotype</a:t>
          </a:r>
          <a:endParaRPr lang="fr-FR" sz="2600" b="0" dirty="0"/>
        </a:p>
      </dgm:t>
    </dgm:pt>
    <dgm:pt modelId="{2483BD34-2A13-4196-8407-17DF290BEED6}" type="parTrans" cxnId="{0ABDFA0C-9749-4B27-A402-6FA606A2536C}">
      <dgm:prSet/>
      <dgm:spPr/>
      <dgm:t>
        <a:bodyPr/>
        <a:lstStyle/>
        <a:p>
          <a:endParaRPr lang="fr-FR" sz="2600" b="0"/>
        </a:p>
      </dgm:t>
    </dgm:pt>
    <dgm:pt modelId="{E2ADAAFF-5EF8-46D7-AC6A-E711CDCEB050}" type="sibTrans" cxnId="{0ABDFA0C-9749-4B27-A402-6FA606A2536C}">
      <dgm:prSet/>
      <dgm:spPr/>
      <dgm:t>
        <a:bodyPr/>
        <a:lstStyle/>
        <a:p>
          <a:endParaRPr lang="fr-FR" sz="2600" b="0"/>
        </a:p>
      </dgm:t>
    </dgm:pt>
    <dgm:pt modelId="{49FF8A02-FE87-405C-A678-316E4910E3CA}">
      <dgm:prSet phldrT="[Texte]" custT="1"/>
      <dgm:spPr>
        <a:solidFill>
          <a:schemeClr val="accent5">
            <a:lumMod val="60000"/>
            <a:lumOff val="40000"/>
          </a:schemeClr>
        </a:solidFill>
      </dgm:spPr>
      <dgm:t>
        <a:bodyPr/>
        <a:lstStyle/>
        <a:p>
          <a:r>
            <a:rPr lang="fr-FR" sz="2600" b="0" dirty="0"/>
            <a:t>Frequency</a:t>
          </a:r>
        </a:p>
      </dgm:t>
    </dgm:pt>
    <dgm:pt modelId="{E5CCC0BA-E594-4F38-9C60-2D9B3BCE586D}" type="parTrans" cxnId="{258483AD-E033-47A6-8EB6-8F830F5EC53B}">
      <dgm:prSet/>
      <dgm:spPr/>
      <dgm:t>
        <a:bodyPr/>
        <a:lstStyle/>
        <a:p>
          <a:endParaRPr lang="fr-FR" sz="2600" b="0"/>
        </a:p>
      </dgm:t>
    </dgm:pt>
    <dgm:pt modelId="{925B42FB-D52E-4032-81AD-9DE9E97C289D}" type="sibTrans" cxnId="{258483AD-E033-47A6-8EB6-8F830F5EC53B}">
      <dgm:prSet/>
      <dgm:spPr/>
      <dgm:t>
        <a:bodyPr/>
        <a:lstStyle/>
        <a:p>
          <a:endParaRPr lang="fr-FR" sz="2600" b="0"/>
        </a:p>
      </dgm:t>
    </dgm:pt>
    <dgm:pt modelId="{0D059A2B-E1CF-49E9-96F6-463C4F354B62}">
      <dgm:prSet phldrT="[Texte]" custT="1"/>
      <dgm:spPr>
        <a:solidFill>
          <a:schemeClr val="accent2">
            <a:lumMod val="60000"/>
            <a:lumOff val="40000"/>
          </a:schemeClr>
        </a:solidFill>
      </dgm:spPr>
      <dgm:t>
        <a:bodyPr/>
        <a:lstStyle/>
        <a:p>
          <a:endParaRPr lang="fr-FR" sz="2600" b="0" dirty="0"/>
        </a:p>
      </dgm:t>
    </dgm:pt>
    <dgm:pt modelId="{78497BD4-C03A-4352-B0C3-82D19D6F9015}" type="parTrans" cxnId="{DA42E77D-4753-4883-9F95-743D11062772}">
      <dgm:prSet/>
      <dgm:spPr/>
      <dgm:t>
        <a:bodyPr/>
        <a:lstStyle/>
        <a:p>
          <a:endParaRPr lang="fr-FR" sz="2600" b="0"/>
        </a:p>
      </dgm:t>
    </dgm:pt>
    <dgm:pt modelId="{CEE46F25-8BFA-4873-AA77-5133303CF19D}" type="sibTrans" cxnId="{DA42E77D-4753-4883-9F95-743D11062772}">
      <dgm:prSet/>
      <dgm:spPr/>
      <dgm:t>
        <a:bodyPr/>
        <a:lstStyle/>
        <a:p>
          <a:endParaRPr lang="fr-FR" sz="2600" b="0"/>
        </a:p>
      </dgm:t>
    </dgm:pt>
    <dgm:pt modelId="{557655A8-FEE8-431F-9DAC-FE6A52B6BB5D}">
      <dgm:prSet phldrT="[Texte]" custT="1"/>
      <dgm:spPr>
        <a:solidFill>
          <a:schemeClr val="bg1">
            <a:lumMod val="85000"/>
          </a:schemeClr>
        </a:solidFill>
      </dgm:spPr>
      <dgm:t>
        <a:bodyPr/>
        <a:lstStyle/>
        <a:p>
          <a:r>
            <a:rPr lang="fr-FR" sz="2600" b="0" dirty="0"/>
            <a:t>…</a:t>
          </a:r>
        </a:p>
      </dgm:t>
    </dgm:pt>
    <dgm:pt modelId="{8701522F-F6FA-45C1-9450-7545BE62AC61}" type="parTrans" cxnId="{62F7A04B-9B7E-4AD1-B36B-9066E82ECFDE}">
      <dgm:prSet/>
      <dgm:spPr/>
      <dgm:t>
        <a:bodyPr/>
        <a:lstStyle/>
        <a:p>
          <a:endParaRPr lang="fr-FR" sz="2600" b="0"/>
        </a:p>
      </dgm:t>
    </dgm:pt>
    <dgm:pt modelId="{F52FFE1F-8F1E-4BA0-91CB-1FB034554DEF}" type="sibTrans" cxnId="{62F7A04B-9B7E-4AD1-B36B-9066E82ECFDE}">
      <dgm:prSet/>
      <dgm:spPr/>
      <dgm:t>
        <a:bodyPr/>
        <a:lstStyle/>
        <a:p>
          <a:endParaRPr lang="fr-FR" sz="2600" b="0"/>
        </a:p>
      </dgm:t>
    </dgm:pt>
    <dgm:pt modelId="{70497DB9-3C89-4835-BEB1-3D59B2855C7F}">
      <dgm:prSet phldrT="[Texte]" custT="1"/>
      <dgm:spPr>
        <a:solidFill>
          <a:srgbClr val="FF7979"/>
        </a:solidFill>
      </dgm:spPr>
      <dgm:t>
        <a:bodyPr/>
        <a:lstStyle/>
        <a:p>
          <a:r>
            <a:rPr lang="fr-FR" sz="2600" b="0" dirty="0"/>
            <a:t>Control</a:t>
          </a:r>
        </a:p>
      </dgm:t>
    </dgm:pt>
    <dgm:pt modelId="{9EDE1863-A2F2-444E-91D0-D7B0DBD48CFB}" type="parTrans" cxnId="{6BF98A0B-5F9B-488E-8C65-928C346FAB12}">
      <dgm:prSet/>
      <dgm:spPr/>
      <dgm:t>
        <a:bodyPr/>
        <a:lstStyle/>
        <a:p>
          <a:endParaRPr lang="fr-FR"/>
        </a:p>
      </dgm:t>
    </dgm:pt>
    <dgm:pt modelId="{7547705B-7583-4E40-9721-609CFFF18B5B}" type="sibTrans" cxnId="{6BF98A0B-5F9B-488E-8C65-928C346FAB12}">
      <dgm:prSet/>
      <dgm:spPr/>
      <dgm:t>
        <a:bodyPr/>
        <a:lstStyle/>
        <a:p>
          <a:endParaRPr lang="fr-FR"/>
        </a:p>
      </dgm:t>
    </dgm:pt>
    <dgm:pt modelId="{4F9B165B-48B5-480C-983D-10867B09C585}" type="pres">
      <dgm:prSet presAssocID="{7C5FFCD8-DE89-4790-9485-BFB25E372D65}" presName="Name0" presStyleCnt="0">
        <dgm:presLayoutVars>
          <dgm:dir/>
          <dgm:animLvl val="lvl"/>
          <dgm:resizeHandles val="exact"/>
        </dgm:presLayoutVars>
      </dgm:prSet>
      <dgm:spPr/>
    </dgm:pt>
    <dgm:pt modelId="{0196CDDD-8E62-4010-BC01-32EB03ED9FA0}" type="pres">
      <dgm:prSet presAssocID="{4C1A523E-4569-4E3B-AC33-00B99BC206C8}" presName="Name8" presStyleCnt="0"/>
      <dgm:spPr/>
    </dgm:pt>
    <dgm:pt modelId="{6B3BE9F0-2317-4520-8F26-B705CE2F1263}" type="pres">
      <dgm:prSet presAssocID="{4C1A523E-4569-4E3B-AC33-00B99BC206C8}" presName="level" presStyleLbl="node1" presStyleIdx="0" presStyleCnt="7">
        <dgm:presLayoutVars>
          <dgm:chMax val="1"/>
          <dgm:bulletEnabled val="1"/>
        </dgm:presLayoutVars>
      </dgm:prSet>
      <dgm:spPr/>
    </dgm:pt>
    <dgm:pt modelId="{B5CD32D7-35DE-485E-A6A4-D5633E5D7876}" type="pres">
      <dgm:prSet presAssocID="{4C1A523E-4569-4E3B-AC33-00B99BC206C8}" presName="levelTx" presStyleLbl="revTx" presStyleIdx="0" presStyleCnt="0">
        <dgm:presLayoutVars>
          <dgm:chMax val="1"/>
          <dgm:bulletEnabled val="1"/>
        </dgm:presLayoutVars>
      </dgm:prSet>
      <dgm:spPr/>
    </dgm:pt>
    <dgm:pt modelId="{41DB9A1D-AD81-4D1B-BF65-E14C37445D30}" type="pres">
      <dgm:prSet presAssocID="{AFCA9E88-B54A-444D-A42B-95D31363DBA7}" presName="Name8" presStyleCnt="0"/>
      <dgm:spPr/>
    </dgm:pt>
    <dgm:pt modelId="{405F85C6-1C61-435B-8778-85A93F1B7D6F}" type="pres">
      <dgm:prSet presAssocID="{AFCA9E88-B54A-444D-A42B-95D31363DBA7}" presName="level" presStyleLbl="node1" presStyleIdx="1" presStyleCnt="7">
        <dgm:presLayoutVars>
          <dgm:chMax val="1"/>
          <dgm:bulletEnabled val="1"/>
        </dgm:presLayoutVars>
      </dgm:prSet>
      <dgm:spPr/>
    </dgm:pt>
    <dgm:pt modelId="{D348ED89-8B64-43C8-9E8C-AB437C62BDCE}" type="pres">
      <dgm:prSet presAssocID="{AFCA9E88-B54A-444D-A42B-95D31363DBA7}" presName="levelTx" presStyleLbl="revTx" presStyleIdx="0" presStyleCnt="0">
        <dgm:presLayoutVars>
          <dgm:chMax val="1"/>
          <dgm:bulletEnabled val="1"/>
        </dgm:presLayoutVars>
      </dgm:prSet>
      <dgm:spPr/>
    </dgm:pt>
    <dgm:pt modelId="{4AB2E54E-33D1-49C6-9304-6DF2AF9566F1}" type="pres">
      <dgm:prSet presAssocID="{8D595A7D-86C8-4A0E-9586-DEEA0BC2A98F}" presName="Name8" presStyleCnt="0"/>
      <dgm:spPr/>
    </dgm:pt>
    <dgm:pt modelId="{9EC9D7FB-E5FC-4783-940A-E5BF4FD0563F}" type="pres">
      <dgm:prSet presAssocID="{8D595A7D-86C8-4A0E-9586-DEEA0BC2A98F}" presName="level" presStyleLbl="node1" presStyleIdx="2" presStyleCnt="7">
        <dgm:presLayoutVars>
          <dgm:chMax val="1"/>
          <dgm:bulletEnabled val="1"/>
        </dgm:presLayoutVars>
      </dgm:prSet>
      <dgm:spPr/>
    </dgm:pt>
    <dgm:pt modelId="{BC7EA8FB-8CF0-4618-9BDD-0FF37F2E2E16}" type="pres">
      <dgm:prSet presAssocID="{8D595A7D-86C8-4A0E-9586-DEEA0BC2A98F}" presName="levelTx" presStyleLbl="revTx" presStyleIdx="0" presStyleCnt="0">
        <dgm:presLayoutVars>
          <dgm:chMax val="1"/>
          <dgm:bulletEnabled val="1"/>
        </dgm:presLayoutVars>
      </dgm:prSet>
      <dgm:spPr/>
    </dgm:pt>
    <dgm:pt modelId="{AC802D6D-84A6-4DCF-8F91-A6A6D4247BD2}" type="pres">
      <dgm:prSet presAssocID="{70497DB9-3C89-4835-BEB1-3D59B2855C7F}" presName="Name8" presStyleCnt="0"/>
      <dgm:spPr/>
    </dgm:pt>
    <dgm:pt modelId="{CFD53D9A-449E-4B0B-9208-5FD994DE7A09}" type="pres">
      <dgm:prSet presAssocID="{70497DB9-3C89-4835-BEB1-3D59B2855C7F}" presName="level" presStyleLbl="node1" presStyleIdx="3" presStyleCnt="7">
        <dgm:presLayoutVars>
          <dgm:chMax val="1"/>
          <dgm:bulletEnabled val="1"/>
        </dgm:presLayoutVars>
      </dgm:prSet>
      <dgm:spPr/>
    </dgm:pt>
    <dgm:pt modelId="{2389307E-BCDD-47A9-92AA-145B154CCECE}" type="pres">
      <dgm:prSet presAssocID="{70497DB9-3C89-4835-BEB1-3D59B2855C7F}" presName="levelTx" presStyleLbl="revTx" presStyleIdx="0" presStyleCnt="0">
        <dgm:presLayoutVars>
          <dgm:chMax val="1"/>
          <dgm:bulletEnabled val="1"/>
        </dgm:presLayoutVars>
      </dgm:prSet>
      <dgm:spPr/>
    </dgm:pt>
    <dgm:pt modelId="{F6F58BEA-6E63-4DC7-B111-01F5EEE43E7D}" type="pres">
      <dgm:prSet presAssocID="{49FF8A02-FE87-405C-A678-316E4910E3CA}" presName="Name8" presStyleCnt="0"/>
      <dgm:spPr/>
    </dgm:pt>
    <dgm:pt modelId="{CA9AC400-110D-4A86-A133-2C9B25F28739}" type="pres">
      <dgm:prSet presAssocID="{49FF8A02-FE87-405C-A678-316E4910E3CA}" presName="level" presStyleLbl="node1" presStyleIdx="4" presStyleCnt="7">
        <dgm:presLayoutVars>
          <dgm:chMax val="1"/>
          <dgm:bulletEnabled val="1"/>
        </dgm:presLayoutVars>
      </dgm:prSet>
      <dgm:spPr/>
    </dgm:pt>
    <dgm:pt modelId="{3EDE309A-C9A0-4854-A90E-D964E40FC24B}" type="pres">
      <dgm:prSet presAssocID="{49FF8A02-FE87-405C-A678-316E4910E3CA}" presName="levelTx" presStyleLbl="revTx" presStyleIdx="0" presStyleCnt="0">
        <dgm:presLayoutVars>
          <dgm:chMax val="1"/>
          <dgm:bulletEnabled val="1"/>
        </dgm:presLayoutVars>
      </dgm:prSet>
      <dgm:spPr/>
    </dgm:pt>
    <dgm:pt modelId="{F759E7F9-52B9-4304-A0B1-D0B24B9D6F6C}" type="pres">
      <dgm:prSet presAssocID="{0D059A2B-E1CF-49E9-96F6-463C4F354B62}" presName="Name8" presStyleCnt="0"/>
      <dgm:spPr/>
    </dgm:pt>
    <dgm:pt modelId="{6D1D5109-FCC5-4050-B1C6-AE8F8D5E7ABE}" type="pres">
      <dgm:prSet presAssocID="{0D059A2B-E1CF-49E9-96F6-463C4F354B62}" presName="level" presStyleLbl="node1" presStyleIdx="5" presStyleCnt="7">
        <dgm:presLayoutVars>
          <dgm:chMax val="1"/>
          <dgm:bulletEnabled val="1"/>
        </dgm:presLayoutVars>
      </dgm:prSet>
      <dgm:spPr/>
    </dgm:pt>
    <dgm:pt modelId="{8493155A-41A5-43C0-B31C-CCA783D1876B}" type="pres">
      <dgm:prSet presAssocID="{0D059A2B-E1CF-49E9-96F6-463C4F354B62}" presName="levelTx" presStyleLbl="revTx" presStyleIdx="0" presStyleCnt="0">
        <dgm:presLayoutVars>
          <dgm:chMax val="1"/>
          <dgm:bulletEnabled val="1"/>
        </dgm:presLayoutVars>
      </dgm:prSet>
      <dgm:spPr/>
    </dgm:pt>
    <dgm:pt modelId="{38AC1979-A7F7-46D1-8850-473A66E1FAA3}" type="pres">
      <dgm:prSet presAssocID="{557655A8-FEE8-431F-9DAC-FE6A52B6BB5D}" presName="Name8" presStyleCnt="0"/>
      <dgm:spPr/>
    </dgm:pt>
    <dgm:pt modelId="{0A068346-711C-4BE2-BBB2-050CC48D93A2}" type="pres">
      <dgm:prSet presAssocID="{557655A8-FEE8-431F-9DAC-FE6A52B6BB5D}" presName="level" presStyleLbl="node1" presStyleIdx="6" presStyleCnt="7">
        <dgm:presLayoutVars>
          <dgm:chMax val="1"/>
          <dgm:bulletEnabled val="1"/>
        </dgm:presLayoutVars>
      </dgm:prSet>
      <dgm:spPr/>
    </dgm:pt>
    <dgm:pt modelId="{FA280411-8526-4A7F-BC65-5CCDB18C9003}" type="pres">
      <dgm:prSet presAssocID="{557655A8-FEE8-431F-9DAC-FE6A52B6BB5D}" presName="levelTx" presStyleLbl="revTx" presStyleIdx="0" presStyleCnt="0">
        <dgm:presLayoutVars>
          <dgm:chMax val="1"/>
          <dgm:bulletEnabled val="1"/>
        </dgm:presLayoutVars>
      </dgm:prSet>
      <dgm:spPr/>
    </dgm:pt>
  </dgm:ptLst>
  <dgm:cxnLst>
    <dgm:cxn modelId="{6BF98A0B-5F9B-488E-8C65-928C346FAB12}" srcId="{7C5FFCD8-DE89-4790-9485-BFB25E372D65}" destId="{70497DB9-3C89-4835-BEB1-3D59B2855C7F}" srcOrd="3" destOrd="0" parTransId="{9EDE1863-A2F2-444E-91D0-D7B0DBD48CFB}" sibTransId="{7547705B-7583-4E40-9721-609CFFF18B5B}"/>
    <dgm:cxn modelId="{0ABDFA0C-9749-4B27-A402-6FA606A2536C}" srcId="{7C5FFCD8-DE89-4790-9485-BFB25E372D65}" destId="{8D595A7D-86C8-4A0E-9586-DEEA0BC2A98F}" srcOrd="2" destOrd="0" parTransId="{2483BD34-2A13-4196-8407-17DF290BEED6}" sibTransId="{E2ADAAFF-5EF8-46D7-AC6A-E711CDCEB050}"/>
    <dgm:cxn modelId="{4F186912-4BAB-45F5-B63A-2AA7439DA84A}" type="presOf" srcId="{8D595A7D-86C8-4A0E-9586-DEEA0BC2A98F}" destId="{9EC9D7FB-E5FC-4783-940A-E5BF4FD0563F}" srcOrd="0" destOrd="0" presId="urn:microsoft.com/office/officeart/2005/8/layout/pyramid3"/>
    <dgm:cxn modelId="{C2608717-4B49-4871-ACE1-EC9FC865C74B}" type="presOf" srcId="{49FF8A02-FE87-405C-A678-316E4910E3CA}" destId="{CA9AC400-110D-4A86-A133-2C9B25F28739}" srcOrd="0" destOrd="0" presId="urn:microsoft.com/office/officeart/2005/8/layout/pyramid3"/>
    <dgm:cxn modelId="{047F2121-74DB-40A2-BD43-8E9DAF5A929F}" type="presOf" srcId="{AFCA9E88-B54A-444D-A42B-95D31363DBA7}" destId="{405F85C6-1C61-435B-8778-85A93F1B7D6F}" srcOrd="0" destOrd="0" presId="urn:microsoft.com/office/officeart/2005/8/layout/pyramid3"/>
    <dgm:cxn modelId="{F98B3D37-B225-4508-8608-84ECABAB67F4}" type="presOf" srcId="{70497DB9-3C89-4835-BEB1-3D59B2855C7F}" destId="{CFD53D9A-449E-4B0B-9208-5FD994DE7A09}" srcOrd="0" destOrd="0" presId="urn:microsoft.com/office/officeart/2005/8/layout/pyramid3"/>
    <dgm:cxn modelId="{BAFB173F-8449-488D-8248-2E96AAEBE017}" type="presOf" srcId="{4C1A523E-4569-4E3B-AC33-00B99BC206C8}" destId="{6B3BE9F0-2317-4520-8F26-B705CE2F1263}" srcOrd="0" destOrd="0" presId="urn:microsoft.com/office/officeart/2005/8/layout/pyramid3"/>
    <dgm:cxn modelId="{C4A8DB63-E2EB-4EC7-AC95-565E54B87FE4}" srcId="{7C5FFCD8-DE89-4790-9485-BFB25E372D65}" destId="{4C1A523E-4569-4E3B-AC33-00B99BC206C8}" srcOrd="0" destOrd="0" parTransId="{15C9B0B2-8673-460C-AA95-2C32940D10F1}" sibTransId="{5F7F8E21-13AF-4145-ADEF-379FB18CF7A0}"/>
    <dgm:cxn modelId="{62F7A04B-9B7E-4AD1-B36B-9066E82ECFDE}" srcId="{7C5FFCD8-DE89-4790-9485-BFB25E372D65}" destId="{557655A8-FEE8-431F-9DAC-FE6A52B6BB5D}" srcOrd="6" destOrd="0" parTransId="{8701522F-F6FA-45C1-9450-7545BE62AC61}" sibTransId="{F52FFE1F-8F1E-4BA0-91CB-1FB034554DEF}"/>
    <dgm:cxn modelId="{DA42E77D-4753-4883-9F95-743D11062772}" srcId="{7C5FFCD8-DE89-4790-9485-BFB25E372D65}" destId="{0D059A2B-E1CF-49E9-96F6-463C4F354B62}" srcOrd="5" destOrd="0" parTransId="{78497BD4-C03A-4352-B0C3-82D19D6F9015}" sibTransId="{CEE46F25-8BFA-4873-AA77-5133303CF19D}"/>
    <dgm:cxn modelId="{17E8AE93-AF24-4156-AA28-364ED6C13410}" srcId="{7C5FFCD8-DE89-4790-9485-BFB25E372D65}" destId="{AFCA9E88-B54A-444D-A42B-95D31363DBA7}" srcOrd="1" destOrd="0" parTransId="{AFDA6711-6720-4DF5-996F-6E4BAEB41D84}" sibTransId="{215E3E51-9063-45E8-AC47-B1BAB1983653}"/>
    <dgm:cxn modelId="{31D99E98-7C08-4751-8F78-D1C4103614E6}" type="presOf" srcId="{557655A8-FEE8-431F-9DAC-FE6A52B6BB5D}" destId="{0A068346-711C-4BE2-BBB2-050CC48D93A2}" srcOrd="0" destOrd="0" presId="urn:microsoft.com/office/officeart/2005/8/layout/pyramid3"/>
    <dgm:cxn modelId="{DEC531A3-28BF-4F65-AD1A-BA5BAF805FDA}" type="presOf" srcId="{8D595A7D-86C8-4A0E-9586-DEEA0BC2A98F}" destId="{BC7EA8FB-8CF0-4618-9BDD-0FF37F2E2E16}" srcOrd="1" destOrd="0" presId="urn:microsoft.com/office/officeart/2005/8/layout/pyramid3"/>
    <dgm:cxn modelId="{6AD7C8AA-7475-427C-ABEF-0173E7DFCB36}" type="presOf" srcId="{AFCA9E88-B54A-444D-A42B-95D31363DBA7}" destId="{D348ED89-8B64-43C8-9E8C-AB437C62BDCE}" srcOrd="1" destOrd="0" presId="urn:microsoft.com/office/officeart/2005/8/layout/pyramid3"/>
    <dgm:cxn modelId="{258483AD-E033-47A6-8EB6-8F830F5EC53B}" srcId="{7C5FFCD8-DE89-4790-9485-BFB25E372D65}" destId="{49FF8A02-FE87-405C-A678-316E4910E3CA}" srcOrd="4" destOrd="0" parTransId="{E5CCC0BA-E594-4F38-9C60-2D9B3BCE586D}" sibTransId="{925B42FB-D52E-4032-81AD-9DE9E97C289D}"/>
    <dgm:cxn modelId="{EECAC6C1-4331-4A56-9FE6-18FDDC64CCC0}" type="presOf" srcId="{49FF8A02-FE87-405C-A678-316E4910E3CA}" destId="{3EDE309A-C9A0-4854-A90E-D964E40FC24B}" srcOrd="1" destOrd="0" presId="urn:microsoft.com/office/officeart/2005/8/layout/pyramid3"/>
    <dgm:cxn modelId="{011B86D3-7219-4040-9174-29C2C93FFB08}" type="presOf" srcId="{4C1A523E-4569-4E3B-AC33-00B99BC206C8}" destId="{B5CD32D7-35DE-485E-A6A4-D5633E5D7876}" srcOrd="1" destOrd="0" presId="urn:microsoft.com/office/officeart/2005/8/layout/pyramid3"/>
    <dgm:cxn modelId="{4757F6D5-A448-42B1-BFC3-B50A393711C6}" type="presOf" srcId="{7C5FFCD8-DE89-4790-9485-BFB25E372D65}" destId="{4F9B165B-48B5-480C-983D-10867B09C585}" srcOrd="0" destOrd="0" presId="urn:microsoft.com/office/officeart/2005/8/layout/pyramid3"/>
    <dgm:cxn modelId="{28D52CDC-D18A-4ACB-97A2-BAF4D2717559}" type="presOf" srcId="{0D059A2B-E1CF-49E9-96F6-463C4F354B62}" destId="{6D1D5109-FCC5-4050-B1C6-AE8F8D5E7ABE}" srcOrd="0" destOrd="0" presId="urn:microsoft.com/office/officeart/2005/8/layout/pyramid3"/>
    <dgm:cxn modelId="{3283C5E2-F1AA-428C-BDE1-3F244D272CE0}" type="presOf" srcId="{70497DB9-3C89-4835-BEB1-3D59B2855C7F}" destId="{2389307E-BCDD-47A9-92AA-145B154CCECE}" srcOrd="1" destOrd="0" presId="urn:microsoft.com/office/officeart/2005/8/layout/pyramid3"/>
    <dgm:cxn modelId="{692006F3-15C1-45AB-88CE-C96F0245FE55}" type="presOf" srcId="{0D059A2B-E1CF-49E9-96F6-463C4F354B62}" destId="{8493155A-41A5-43C0-B31C-CCA783D1876B}" srcOrd="1" destOrd="0" presId="urn:microsoft.com/office/officeart/2005/8/layout/pyramid3"/>
    <dgm:cxn modelId="{D3047DFD-DDF2-43A6-85DF-AEB58703731B}" type="presOf" srcId="{557655A8-FEE8-431F-9DAC-FE6A52B6BB5D}" destId="{FA280411-8526-4A7F-BC65-5CCDB18C9003}" srcOrd="1" destOrd="0" presId="urn:microsoft.com/office/officeart/2005/8/layout/pyramid3"/>
    <dgm:cxn modelId="{5335256E-8C36-479D-9D9C-8B122C5F0ACF}" type="presParOf" srcId="{4F9B165B-48B5-480C-983D-10867B09C585}" destId="{0196CDDD-8E62-4010-BC01-32EB03ED9FA0}" srcOrd="0" destOrd="0" presId="urn:microsoft.com/office/officeart/2005/8/layout/pyramid3"/>
    <dgm:cxn modelId="{C3A339D1-BAE7-419C-8C7C-A34A6ACB8362}" type="presParOf" srcId="{0196CDDD-8E62-4010-BC01-32EB03ED9FA0}" destId="{6B3BE9F0-2317-4520-8F26-B705CE2F1263}" srcOrd="0" destOrd="0" presId="urn:microsoft.com/office/officeart/2005/8/layout/pyramid3"/>
    <dgm:cxn modelId="{A8CB674B-B729-47FB-919C-387652ECAC59}" type="presParOf" srcId="{0196CDDD-8E62-4010-BC01-32EB03ED9FA0}" destId="{B5CD32D7-35DE-485E-A6A4-D5633E5D7876}" srcOrd="1" destOrd="0" presId="urn:microsoft.com/office/officeart/2005/8/layout/pyramid3"/>
    <dgm:cxn modelId="{41E001DB-4CE3-4F69-9E83-C60D199D6A07}" type="presParOf" srcId="{4F9B165B-48B5-480C-983D-10867B09C585}" destId="{41DB9A1D-AD81-4D1B-BF65-E14C37445D30}" srcOrd="1" destOrd="0" presId="urn:microsoft.com/office/officeart/2005/8/layout/pyramid3"/>
    <dgm:cxn modelId="{CBC9924D-95A4-4D33-9960-49F8250B27BA}" type="presParOf" srcId="{41DB9A1D-AD81-4D1B-BF65-E14C37445D30}" destId="{405F85C6-1C61-435B-8778-85A93F1B7D6F}" srcOrd="0" destOrd="0" presId="urn:microsoft.com/office/officeart/2005/8/layout/pyramid3"/>
    <dgm:cxn modelId="{FC365060-C2C9-48FB-B9FA-157769205946}" type="presParOf" srcId="{41DB9A1D-AD81-4D1B-BF65-E14C37445D30}" destId="{D348ED89-8B64-43C8-9E8C-AB437C62BDCE}" srcOrd="1" destOrd="0" presId="urn:microsoft.com/office/officeart/2005/8/layout/pyramid3"/>
    <dgm:cxn modelId="{90AE27E7-48FF-4FA5-AFE1-2507833EB003}" type="presParOf" srcId="{4F9B165B-48B5-480C-983D-10867B09C585}" destId="{4AB2E54E-33D1-49C6-9304-6DF2AF9566F1}" srcOrd="2" destOrd="0" presId="urn:microsoft.com/office/officeart/2005/8/layout/pyramid3"/>
    <dgm:cxn modelId="{08B56BB0-C958-4682-8DD5-68F822943D84}" type="presParOf" srcId="{4AB2E54E-33D1-49C6-9304-6DF2AF9566F1}" destId="{9EC9D7FB-E5FC-4783-940A-E5BF4FD0563F}" srcOrd="0" destOrd="0" presId="urn:microsoft.com/office/officeart/2005/8/layout/pyramid3"/>
    <dgm:cxn modelId="{060C3494-3BDC-4CAD-BEC1-C129B1F559B6}" type="presParOf" srcId="{4AB2E54E-33D1-49C6-9304-6DF2AF9566F1}" destId="{BC7EA8FB-8CF0-4618-9BDD-0FF37F2E2E16}" srcOrd="1" destOrd="0" presId="urn:microsoft.com/office/officeart/2005/8/layout/pyramid3"/>
    <dgm:cxn modelId="{414FD5B7-DEE0-4954-A8D3-90C21ED8CE0E}" type="presParOf" srcId="{4F9B165B-48B5-480C-983D-10867B09C585}" destId="{AC802D6D-84A6-4DCF-8F91-A6A6D4247BD2}" srcOrd="3" destOrd="0" presId="urn:microsoft.com/office/officeart/2005/8/layout/pyramid3"/>
    <dgm:cxn modelId="{6BF87040-6EE3-4E0F-891B-520261B5FA26}" type="presParOf" srcId="{AC802D6D-84A6-4DCF-8F91-A6A6D4247BD2}" destId="{CFD53D9A-449E-4B0B-9208-5FD994DE7A09}" srcOrd="0" destOrd="0" presId="urn:microsoft.com/office/officeart/2005/8/layout/pyramid3"/>
    <dgm:cxn modelId="{392F6F71-2AEC-44D5-B0BC-323151695774}" type="presParOf" srcId="{AC802D6D-84A6-4DCF-8F91-A6A6D4247BD2}" destId="{2389307E-BCDD-47A9-92AA-145B154CCECE}" srcOrd="1" destOrd="0" presId="urn:microsoft.com/office/officeart/2005/8/layout/pyramid3"/>
    <dgm:cxn modelId="{47579821-5C10-4A74-93A8-6DD60105297B}" type="presParOf" srcId="{4F9B165B-48B5-480C-983D-10867B09C585}" destId="{F6F58BEA-6E63-4DC7-B111-01F5EEE43E7D}" srcOrd="4" destOrd="0" presId="urn:microsoft.com/office/officeart/2005/8/layout/pyramid3"/>
    <dgm:cxn modelId="{05C287B1-C44E-408E-8C33-55F6C3C09338}" type="presParOf" srcId="{F6F58BEA-6E63-4DC7-B111-01F5EEE43E7D}" destId="{CA9AC400-110D-4A86-A133-2C9B25F28739}" srcOrd="0" destOrd="0" presId="urn:microsoft.com/office/officeart/2005/8/layout/pyramid3"/>
    <dgm:cxn modelId="{901FC1B7-58C3-4B5C-A802-BC10A05E0161}" type="presParOf" srcId="{F6F58BEA-6E63-4DC7-B111-01F5EEE43E7D}" destId="{3EDE309A-C9A0-4854-A90E-D964E40FC24B}" srcOrd="1" destOrd="0" presId="urn:microsoft.com/office/officeart/2005/8/layout/pyramid3"/>
    <dgm:cxn modelId="{12B33EF7-4099-40CA-84CC-9590E933835A}" type="presParOf" srcId="{4F9B165B-48B5-480C-983D-10867B09C585}" destId="{F759E7F9-52B9-4304-A0B1-D0B24B9D6F6C}" srcOrd="5" destOrd="0" presId="urn:microsoft.com/office/officeart/2005/8/layout/pyramid3"/>
    <dgm:cxn modelId="{FEAB2677-1827-4F56-9917-4A61897F9A50}" type="presParOf" srcId="{F759E7F9-52B9-4304-A0B1-D0B24B9D6F6C}" destId="{6D1D5109-FCC5-4050-B1C6-AE8F8D5E7ABE}" srcOrd="0" destOrd="0" presId="urn:microsoft.com/office/officeart/2005/8/layout/pyramid3"/>
    <dgm:cxn modelId="{FC5F4FD0-2389-4A97-A3C3-5B03BCF111F8}" type="presParOf" srcId="{F759E7F9-52B9-4304-A0B1-D0B24B9D6F6C}" destId="{8493155A-41A5-43C0-B31C-CCA783D1876B}" srcOrd="1" destOrd="0" presId="urn:microsoft.com/office/officeart/2005/8/layout/pyramid3"/>
    <dgm:cxn modelId="{DB7147F9-17FC-4074-A025-B638B04E44E2}" type="presParOf" srcId="{4F9B165B-48B5-480C-983D-10867B09C585}" destId="{38AC1979-A7F7-46D1-8850-473A66E1FAA3}" srcOrd="6" destOrd="0" presId="urn:microsoft.com/office/officeart/2005/8/layout/pyramid3"/>
    <dgm:cxn modelId="{61D8BD81-C9AA-4E40-954D-AADC258C93DE}" type="presParOf" srcId="{38AC1979-A7F7-46D1-8850-473A66E1FAA3}" destId="{0A068346-711C-4BE2-BBB2-050CC48D93A2}" srcOrd="0" destOrd="0" presId="urn:microsoft.com/office/officeart/2005/8/layout/pyramid3"/>
    <dgm:cxn modelId="{CD7C259F-5169-48B3-861C-D0E0BC5B3E00}" type="presParOf" srcId="{38AC1979-A7F7-46D1-8850-473A66E1FAA3}" destId="{FA280411-8526-4A7F-BC65-5CCDB18C9003}"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C5FFCD8-DE89-4790-9485-BFB25E372D65}" type="doc">
      <dgm:prSet loTypeId="urn:microsoft.com/office/officeart/2005/8/layout/pyramid3" loCatId="pyramid" qsTypeId="urn:microsoft.com/office/officeart/2005/8/quickstyle/simple1" qsCatId="simple" csTypeId="urn:microsoft.com/office/officeart/2005/8/colors/accent1_2" csCatId="accent1" phldr="1"/>
      <dgm:spPr/>
    </dgm:pt>
    <dgm:pt modelId="{4C1A523E-4569-4E3B-AC33-00B99BC206C8}">
      <dgm:prSet phldrT="[Texte]" custT="1"/>
      <dgm:spPr>
        <a:solidFill>
          <a:schemeClr val="tx1">
            <a:lumMod val="50000"/>
            <a:lumOff val="50000"/>
          </a:schemeClr>
        </a:solidFill>
      </dgm:spPr>
      <dgm:t>
        <a:bodyPr/>
        <a:lstStyle/>
        <a:p>
          <a:r>
            <a:rPr lang="fr-FR" sz="2600" b="0" dirty="0"/>
            <a:t>All</a:t>
          </a:r>
        </a:p>
      </dgm:t>
    </dgm:pt>
    <dgm:pt modelId="{15C9B0B2-8673-460C-AA95-2C32940D10F1}" type="parTrans" cxnId="{C4A8DB63-E2EB-4EC7-AC95-565E54B87FE4}">
      <dgm:prSet/>
      <dgm:spPr/>
      <dgm:t>
        <a:bodyPr/>
        <a:lstStyle/>
        <a:p>
          <a:endParaRPr lang="fr-FR" sz="2600" b="0"/>
        </a:p>
      </dgm:t>
    </dgm:pt>
    <dgm:pt modelId="{5F7F8E21-13AF-4145-ADEF-379FB18CF7A0}" type="sibTrans" cxnId="{C4A8DB63-E2EB-4EC7-AC95-565E54B87FE4}">
      <dgm:prSet/>
      <dgm:spPr/>
      <dgm:t>
        <a:bodyPr/>
        <a:lstStyle/>
        <a:p>
          <a:endParaRPr lang="fr-FR" sz="2600" b="0"/>
        </a:p>
      </dgm:t>
    </dgm:pt>
    <dgm:pt modelId="{AFCA9E88-B54A-444D-A42B-95D31363DBA7}">
      <dgm:prSet phldrT="[Texte]" custT="1"/>
      <dgm:spPr>
        <a:solidFill>
          <a:schemeClr val="accent4">
            <a:lumMod val="60000"/>
            <a:lumOff val="40000"/>
          </a:schemeClr>
        </a:solidFill>
      </dgm:spPr>
      <dgm:t>
        <a:bodyPr/>
        <a:lstStyle/>
        <a:p>
          <a:r>
            <a:rPr lang="fr-FR" sz="2600" b="0" dirty="0"/>
            <a:t>Impact</a:t>
          </a:r>
        </a:p>
      </dgm:t>
    </dgm:pt>
    <dgm:pt modelId="{AFDA6711-6720-4DF5-996F-6E4BAEB41D84}" type="parTrans" cxnId="{17E8AE93-AF24-4156-AA28-364ED6C13410}">
      <dgm:prSet/>
      <dgm:spPr/>
      <dgm:t>
        <a:bodyPr/>
        <a:lstStyle/>
        <a:p>
          <a:endParaRPr lang="fr-FR" sz="2600" b="0"/>
        </a:p>
      </dgm:t>
    </dgm:pt>
    <dgm:pt modelId="{215E3E51-9063-45E8-AC47-B1BAB1983653}" type="sibTrans" cxnId="{17E8AE93-AF24-4156-AA28-364ED6C13410}">
      <dgm:prSet/>
      <dgm:spPr/>
      <dgm:t>
        <a:bodyPr/>
        <a:lstStyle/>
        <a:p>
          <a:endParaRPr lang="fr-FR" sz="2600" b="0"/>
        </a:p>
      </dgm:t>
    </dgm:pt>
    <dgm:pt modelId="{8D595A7D-86C8-4A0E-9586-DEEA0BC2A98F}">
      <dgm:prSet phldrT="[Texte]" custT="1"/>
      <dgm:spPr>
        <a:solidFill>
          <a:schemeClr val="accent6">
            <a:lumMod val="60000"/>
            <a:lumOff val="40000"/>
          </a:schemeClr>
        </a:solidFill>
      </dgm:spPr>
      <dgm:t>
        <a:bodyPr/>
        <a:lstStyle/>
        <a:p>
          <a:r>
            <a:rPr lang="fr-FR" sz="2600" b="0" dirty="0" err="1"/>
            <a:t>Genotype</a:t>
          </a:r>
          <a:endParaRPr lang="fr-FR" sz="2600" b="0" dirty="0"/>
        </a:p>
      </dgm:t>
    </dgm:pt>
    <dgm:pt modelId="{2483BD34-2A13-4196-8407-17DF290BEED6}" type="parTrans" cxnId="{0ABDFA0C-9749-4B27-A402-6FA606A2536C}">
      <dgm:prSet/>
      <dgm:spPr/>
      <dgm:t>
        <a:bodyPr/>
        <a:lstStyle/>
        <a:p>
          <a:endParaRPr lang="fr-FR" sz="2600" b="0"/>
        </a:p>
      </dgm:t>
    </dgm:pt>
    <dgm:pt modelId="{E2ADAAFF-5EF8-46D7-AC6A-E711CDCEB050}" type="sibTrans" cxnId="{0ABDFA0C-9749-4B27-A402-6FA606A2536C}">
      <dgm:prSet/>
      <dgm:spPr/>
      <dgm:t>
        <a:bodyPr/>
        <a:lstStyle/>
        <a:p>
          <a:endParaRPr lang="fr-FR" sz="2600" b="0"/>
        </a:p>
      </dgm:t>
    </dgm:pt>
    <dgm:pt modelId="{49FF8A02-FE87-405C-A678-316E4910E3CA}">
      <dgm:prSet phldrT="[Texte]" custT="1"/>
      <dgm:spPr>
        <a:solidFill>
          <a:schemeClr val="accent5">
            <a:lumMod val="60000"/>
            <a:lumOff val="40000"/>
          </a:schemeClr>
        </a:solidFill>
      </dgm:spPr>
      <dgm:t>
        <a:bodyPr/>
        <a:lstStyle/>
        <a:p>
          <a:r>
            <a:rPr lang="fr-FR" sz="2600" b="0" dirty="0"/>
            <a:t>Frequency</a:t>
          </a:r>
        </a:p>
      </dgm:t>
    </dgm:pt>
    <dgm:pt modelId="{E5CCC0BA-E594-4F38-9C60-2D9B3BCE586D}" type="parTrans" cxnId="{258483AD-E033-47A6-8EB6-8F830F5EC53B}">
      <dgm:prSet/>
      <dgm:spPr/>
      <dgm:t>
        <a:bodyPr/>
        <a:lstStyle/>
        <a:p>
          <a:endParaRPr lang="fr-FR" sz="2600" b="0"/>
        </a:p>
      </dgm:t>
    </dgm:pt>
    <dgm:pt modelId="{925B42FB-D52E-4032-81AD-9DE9E97C289D}" type="sibTrans" cxnId="{258483AD-E033-47A6-8EB6-8F830F5EC53B}">
      <dgm:prSet/>
      <dgm:spPr/>
      <dgm:t>
        <a:bodyPr/>
        <a:lstStyle/>
        <a:p>
          <a:endParaRPr lang="fr-FR" sz="2600" b="0"/>
        </a:p>
      </dgm:t>
    </dgm:pt>
    <dgm:pt modelId="{0D059A2B-E1CF-49E9-96F6-463C4F354B62}">
      <dgm:prSet phldrT="[Texte]" custT="1"/>
      <dgm:spPr>
        <a:solidFill>
          <a:schemeClr val="accent2">
            <a:lumMod val="60000"/>
            <a:lumOff val="40000"/>
          </a:schemeClr>
        </a:solidFill>
      </dgm:spPr>
      <dgm:t>
        <a:bodyPr/>
        <a:lstStyle/>
        <a:p>
          <a:endParaRPr lang="fr-FR" sz="2600" b="0" dirty="0"/>
        </a:p>
      </dgm:t>
    </dgm:pt>
    <dgm:pt modelId="{78497BD4-C03A-4352-B0C3-82D19D6F9015}" type="parTrans" cxnId="{DA42E77D-4753-4883-9F95-743D11062772}">
      <dgm:prSet/>
      <dgm:spPr/>
      <dgm:t>
        <a:bodyPr/>
        <a:lstStyle/>
        <a:p>
          <a:endParaRPr lang="fr-FR" sz="2600" b="0"/>
        </a:p>
      </dgm:t>
    </dgm:pt>
    <dgm:pt modelId="{CEE46F25-8BFA-4873-AA77-5133303CF19D}" type="sibTrans" cxnId="{DA42E77D-4753-4883-9F95-743D11062772}">
      <dgm:prSet/>
      <dgm:spPr/>
      <dgm:t>
        <a:bodyPr/>
        <a:lstStyle/>
        <a:p>
          <a:endParaRPr lang="fr-FR" sz="2600" b="0"/>
        </a:p>
      </dgm:t>
    </dgm:pt>
    <dgm:pt modelId="{557655A8-FEE8-431F-9DAC-FE6A52B6BB5D}">
      <dgm:prSet phldrT="[Texte]" custT="1"/>
      <dgm:spPr>
        <a:solidFill>
          <a:schemeClr val="bg1">
            <a:lumMod val="85000"/>
          </a:schemeClr>
        </a:solidFill>
      </dgm:spPr>
      <dgm:t>
        <a:bodyPr/>
        <a:lstStyle/>
        <a:p>
          <a:r>
            <a:rPr lang="fr-FR" sz="2600" b="0" dirty="0"/>
            <a:t>…</a:t>
          </a:r>
        </a:p>
      </dgm:t>
    </dgm:pt>
    <dgm:pt modelId="{8701522F-F6FA-45C1-9450-7545BE62AC61}" type="parTrans" cxnId="{62F7A04B-9B7E-4AD1-B36B-9066E82ECFDE}">
      <dgm:prSet/>
      <dgm:spPr/>
      <dgm:t>
        <a:bodyPr/>
        <a:lstStyle/>
        <a:p>
          <a:endParaRPr lang="fr-FR" sz="2600" b="0"/>
        </a:p>
      </dgm:t>
    </dgm:pt>
    <dgm:pt modelId="{F52FFE1F-8F1E-4BA0-91CB-1FB034554DEF}" type="sibTrans" cxnId="{62F7A04B-9B7E-4AD1-B36B-9066E82ECFDE}">
      <dgm:prSet/>
      <dgm:spPr/>
      <dgm:t>
        <a:bodyPr/>
        <a:lstStyle/>
        <a:p>
          <a:endParaRPr lang="fr-FR" sz="2600" b="0"/>
        </a:p>
      </dgm:t>
    </dgm:pt>
    <dgm:pt modelId="{70497DB9-3C89-4835-BEB1-3D59B2855C7F}">
      <dgm:prSet phldrT="[Texte]" custT="1"/>
      <dgm:spPr>
        <a:solidFill>
          <a:srgbClr val="FF7979"/>
        </a:solidFill>
      </dgm:spPr>
      <dgm:t>
        <a:bodyPr/>
        <a:lstStyle/>
        <a:p>
          <a:r>
            <a:rPr lang="fr-FR" sz="2600" b="0" dirty="0"/>
            <a:t>Control</a:t>
          </a:r>
        </a:p>
      </dgm:t>
    </dgm:pt>
    <dgm:pt modelId="{9EDE1863-A2F2-444E-91D0-D7B0DBD48CFB}" type="parTrans" cxnId="{6BF98A0B-5F9B-488E-8C65-928C346FAB12}">
      <dgm:prSet/>
      <dgm:spPr/>
      <dgm:t>
        <a:bodyPr/>
        <a:lstStyle/>
        <a:p>
          <a:endParaRPr lang="fr-FR"/>
        </a:p>
      </dgm:t>
    </dgm:pt>
    <dgm:pt modelId="{7547705B-7583-4E40-9721-609CFFF18B5B}" type="sibTrans" cxnId="{6BF98A0B-5F9B-488E-8C65-928C346FAB12}">
      <dgm:prSet/>
      <dgm:spPr/>
      <dgm:t>
        <a:bodyPr/>
        <a:lstStyle/>
        <a:p>
          <a:endParaRPr lang="fr-FR"/>
        </a:p>
      </dgm:t>
    </dgm:pt>
    <dgm:pt modelId="{4F9B165B-48B5-480C-983D-10867B09C585}" type="pres">
      <dgm:prSet presAssocID="{7C5FFCD8-DE89-4790-9485-BFB25E372D65}" presName="Name0" presStyleCnt="0">
        <dgm:presLayoutVars>
          <dgm:dir/>
          <dgm:animLvl val="lvl"/>
          <dgm:resizeHandles val="exact"/>
        </dgm:presLayoutVars>
      </dgm:prSet>
      <dgm:spPr/>
    </dgm:pt>
    <dgm:pt modelId="{0196CDDD-8E62-4010-BC01-32EB03ED9FA0}" type="pres">
      <dgm:prSet presAssocID="{4C1A523E-4569-4E3B-AC33-00B99BC206C8}" presName="Name8" presStyleCnt="0"/>
      <dgm:spPr/>
    </dgm:pt>
    <dgm:pt modelId="{6B3BE9F0-2317-4520-8F26-B705CE2F1263}" type="pres">
      <dgm:prSet presAssocID="{4C1A523E-4569-4E3B-AC33-00B99BC206C8}" presName="level" presStyleLbl="node1" presStyleIdx="0" presStyleCnt="7">
        <dgm:presLayoutVars>
          <dgm:chMax val="1"/>
          <dgm:bulletEnabled val="1"/>
        </dgm:presLayoutVars>
      </dgm:prSet>
      <dgm:spPr/>
    </dgm:pt>
    <dgm:pt modelId="{B5CD32D7-35DE-485E-A6A4-D5633E5D7876}" type="pres">
      <dgm:prSet presAssocID="{4C1A523E-4569-4E3B-AC33-00B99BC206C8}" presName="levelTx" presStyleLbl="revTx" presStyleIdx="0" presStyleCnt="0">
        <dgm:presLayoutVars>
          <dgm:chMax val="1"/>
          <dgm:bulletEnabled val="1"/>
        </dgm:presLayoutVars>
      </dgm:prSet>
      <dgm:spPr/>
    </dgm:pt>
    <dgm:pt modelId="{41DB9A1D-AD81-4D1B-BF65-E14C37445D30}" type="pres">
      <dgm:prSet presAssocID="{AFCA9E88-B54A-444D-A42B-95D31363DBA7}" presName="Name8" presStyleCnt="0"/>
      <dgm:spPr/>
    </dgm:pt>
    <dgm:pt modelId="{405F85C6-1C61-435B-8778-85A93F1B7D6F}" type="pres">
      <dgm:prSet presAssocID="{AFCA9E88-B54A-444D-A42B-95D31363DBA7}" presName="level" presStyleLbl="node1" presStyleIdx="1" presStyleCnt="7">
        <dgm:presLayoutVars>
          <dgm:chMax val="1"/>
          <dgm:bulletEnabled val="1"/>
        </dgm:presLayoutVars>
      </dgm:prSet>
      <dgm:spPr/>
    </dgm:pt>
    <dgm:pt modelId="{D348ED89-8B64-43C8-9E8C-AB437C62BDCE}" type="pres">
      <dgm:prSet presAssocID="{AFCA9E88-B54A-444D-A42B-95D31363DBA7}" presName="levelTx" presStyleLbl="revTx" presStyleIdx="0" presStyleCnt="0">
        <dgm:presLayoutVars>
          <dgm:chMax val="1"/>
          <dgm:bulletEnabled val="1"/>
        </dgm:presLayoutVars>
      </dgm:prSet>
      <dgm:spPr/>
    </dgm:pt>
    <dgm:pt modelId="{4AB2E54E-33D1-49C6-9304-6DF2AF9566F1}" type="pres">
      <dgm:prSet presAssocID="{8D595A7D-86C8-4A0E-9586-DEEA0BC2A98F}" presName="Name8" presStyleCnt="0"/>
      <dgm:spPr/>
    </dgm:pt>
    <dgm:pt modelId="{9EC9D7FB-E5FC-4783-940A-E5BF4FD0563F}" type="pres">
      <dgm:prSet presAssocID="{8D595A7D-86C8-4A0E-9586-DEEA0BC2A98F}" presName="level" presStyleLbl="node1" presStyleIdx="2" presStyleCnt="7">
        <dgm:presLayoutVars>
          <dgm:chMax val="1"/>
          <dgm:bulletEnabled val="1"/>
        </dgm:presLayoutVars>
      </dgm:prSet>
      <dgm:spPr/>
    </dgm:pt>
    <dgm:pt modelId="{BC7EA8FB-8CF0-4618-9BDD-0FF37F2E2E16}" type="pres">
      <dgm:prSet presAssocID="{8D595A7D-86C8-4A0E-9586-DEEA0BC2A98F}" presName="levelTx" presStyleLbl="revTx" presStyleIdx="0" presStyleCnt="0">
        <dgm:presLayoutVars>
          <dgm:chMax val="1"/>
          <dgm:bulletEnabled val="1"/>
        </dgm:presLayoutVars>
      </dgm:prSet>
      <dgm:spPr/>
    </dgm:pt>
    <dgm:pt modelId="{AC802D6D-84A6-4DCF-8F91-A6A6D4247BD2}" type="pres">
      <dgm:prSet presAssocID="{70497DB9-3C89-4835-BEB1-3D59B2855C7F}" presName="Name8" presStyleCnt="0"/>
      <dgm:spPr/>
    </dgm:pt>
    <dgm:pt modelId="{CFD53D9A-449E-4B0B-9208-5FD994DE7A09}" type="pres">
      <dgm:prSet presAssocID="{70497DB9-3C89-4835-BEB1-3D59B2855C7F}" presName="level" presStyleLbl="node1" presStyleIdx="3" presStyleCnt="7">
        <dgm:presLayoutVars>
          <dgm:chMax val="1"/>
          <dgm:bulletEnabled val="1"/>
        </dgm:presLayoutVars>
      </dgm:prSet>
      <dgm:spPr/>
    </dgm:pt>
    <dgm:pt modelId="{2389307E-BCDD-47A9-92AA-145B154CCECE}" type="pres">
      <dgm:prSet presAssocID="{70497DB9-3C89-4835-BEB1-3D59B2855C7F}" presName="levelTx" presStyleLbl="revTx" presStyleIdx="0" presStyleCnt="0">
        <dgm:presLayoutVars>
          <dgm:chMax val="1"/>
          <dgm:bulletEnabled val="1"/>
        </dgm:presLayoutVars>
      </dgm:prSet>
      <dgm:spPr/>
    </dgm:pt>
    <dgm:pt modelId="{F6F58BEA-6E63-4DC7-B111-01F5EEE43E7D}" type="pres">
      <dgm:prSet presAssocID="{49FF8A02-FE87-405C-A678-316E4910E3CA}" presName="Name8" presStyleCnt="0"/>
      <dgm:spPr/>
    </dgm:pt>
    <dgm:pt modelId="{CA9AC400-110D-4A86-A133-2C9B25F28739}" type="pres">
      <dgm:prSet presAssocID="{49FF8A02-FE87-405C-A678-316E4910E3CA}" presName="level" presStyleLbl="node1" presStyleIdx="4" presStyleCnt="7">
        <dgm:presLayoutVars>
          <dgm:chMax val="1"/>
          <dgm:bulletEnabled val="1"/>
        </dgm:presLayoutVars>
      </dgm:prSet>
      <dgm:spPr/>
    </dgm:pt>
    <dgm:pt modelId="{3EDE309A-C9A0-4854-A90E-D964E40FC24B}" type="pres">
      <dgm:prSet presAssocID="{49FF8A02-FE87-405C-A678-316E4910E3CA}" presName="levelTx" presStyleLbl="revTx" presStyleIdx="0" presStyleCnt="0">
        <dgm:presLayoutVars>
          <dgm:chMax val="1"/>
          <dgm:bulletEnabled val="1"/>
        </dgm:presLayoutVars>
      </dgm:prSet>
      <dgm:spPr/>
    </dgm:pt>
    <dgm:pt modelId="{F759E7F9-52B9-4304-A0B1-D0B24B9D6F6C}" type="pres">
      <dgm:prSet presAssocID="{0D059A2B-E1CF-49E9-96F6-463C4F354B62}" presName="Name8" presStyleCnt="0"/>
      <dgm:spPr/>
    </dgm:pt>
    <dgm:pt modelId="{6D1D5109-FCC5-4050-B1C6-AE8F8D5E7ABE}" type="pres">
      <dgm:prSet presAssocID="{0D059A2B-E1CF-49E9-96F6-463C4F354B62}" presName="level" presStyleLbl="node1" presStyleIdx="5" presStyleCnt="7">
        <dgm:presLayoutVars>
          <dgm:chMax val="1"/>
          <dgm:bulletEnabled val="1"/>
        </dgm:presLayoutVars>
      </dgm:prSet>
      <dgm:spPr/>
    </dgm:pt>
    <dgm:pt modelId="{8493155A-41A5-43C0-B31C-CCA783D1876B}" type="pres">
      <dgm:prSet presAssocID="{0D059A2B-E1CF-49E9-96F6-463C4F354B62}" presName="levelTx" presStyleLbl="revTx" presStyleIdx="0" presStyleCnt="0">
        <dgm:presLayoutVars>
          <dgm:chMax val="1"/>
          <dgm:bulletEnabled val="1"/>
        </dgm:presLayoutVars>
      </dgm:prSet>
      <dgm:spPr/>
    </dgm:pt>
    <dgm:pt modelId="{38AC1979-A7F7-46D1-8850-473A66E1FAA3}" type="pres">
      <dgm:prSet presAssocID="{557655A8-FEE8-431F-9DAC-FE6A52B6BB5D}" presName="Name8" presStyleCnt="0"/>
      <dgm:spPr/>
    </dgm:pt>
    <dgm:pt modelId="{0A068346-711C-4BE2-BBB2-050CC48D93A2}" type="pres">
      <dgm:prSet presAssocID="{557655A8-FEE8-431F-9DAC-FE6A52B6BB5D}" presName="level" presStyleLbl="node1" presStyleIdx="6" presStyleCnt="7">
        <dgm:presLayoutVars>
          <dgm:chMax val="1"/>
          <dgm:bulletEnabled val="1"/>
        </dgm:presLayoutVars>
      </dgm:prSet>
      <dgm:spPr/>
    </dgm:pt>
    <dgm:pt modelId="{FA280411-8526-4A7F-BC65-5CCDB18C9003}" type="pres">
      <dgm:prSet presAssocID="{557655A8-FEE8-431F-9DAC-FE6A52B6BB5D}" presName="levelTx" presStyleLbl="revTx" presStyleIdx="0" presStyleCnt="0">
        <dgm:presLayoutVars>
          <dgm:chMax val="1"/>
          <dgm:bulletEnabled val="1"/>
        </dgm:presLayoutVars>
      </dgm:prSet>
      <dgm:spPr/>
    </dgm:pt>
  </dgm:ptLst>
  <dgm:cxnLst>
    <dgm:cxn modelId="{6BF98A0B-5F9B-488E-8C65-928C346FAB12}" srcId="{7C5FFCD8-DE89-4790-9485-BFB25E372D65}" destId="{70497DB9-3C89-4835-BEB1-3D59B2855C7F}" srcOrd="3" destOrd="0" parTransId="{9EDE1863-A2F2-444E-91D0-D7B0DBD48CFB}" sibTransId="{7547705B-7583-4E40-9721-609CFFF18B5B}"/>
    <dgm:cxn modelId="{0ABDFA0C-9749-4B27-A402-6FA606A2536C}" srcId="{7C5FFCD8-DE89-4790-9485-BFB25E372D65}" destId="{8D595A7D-86C8-4A0E-9586-DEEA0BC2A98F}" srcOrd="2" destOrd="0" parTransId="{2483BD34-2A13-4196-8407-17DF290BEED6}" sibTransId="{E2ADAAFF-5EF8-46D7-AC6A-E711CDCEB050}"/>
    <dgm:cxn modelId="{4F186912-4BAB-45F5-B63A-2AA7439DA84A}" type="presOf" srcId="{8D595A7D-86C8-4A0E-9586-DEEA0BC2A98F}" destId="{9EC9D7FB-E5FC-4783-940A-E5BF4FD0563F}" srcOrd="0" destOrd="0" presId="urn:microsoft.com/office/officeart/2005/8/layout/pyramid3"/>
    <dgm:cxn modelId="{C2608717-4B49-4871-ACE1-EC9FC865C74B}" type="presOf" srcId="{49FF8A02-FE87-405C-A678-316E4910E3CA}" destId="{CA9AC400-110D-4A86-A133-2C9B25F28739}" srcOrd="0" destOrd="0" presId="urn:microsoft.com/office/officeart/2005/8/layout/pyramid3"/>
    <dgm:cxn modelId="{047F2121-74DB-40A2-BD43-8E9DAF5A929F}" type="presOf" srcId="{AFCA9E88-B54A-444D-A42B-95D31363DBA7}" destId="{405F85C6-1C61-435B-8778-85A93F1B7D6F}" srcOrd="0" destOrd="0" presId="urn:microsoft.com/office/officeart/2005/8/layout/pyramid3"/>
    <dgm:cxn modelId="{F98B3D37-B225-4508-8608-84ECABAB67F4}" type="presOf" srcId="{70497DB9-3C89-4835-BEB1-3D59B2855C7F}" destId="{CFD53D9A-449E-4B0B-9208-5FD994DE7A09}" srcOrd="0" destOrd="0" presId="urn:microsoft.com/office/officeart/2005/8/layout/pyramid3"/>
    <dgm:cxn modelId="{BAFB173F-8449-488D-8248-2E96AAEBE017}" type="presOf" srcId="{4C1A523E-4569-4E3B-AC33-00B99BC206C8}" destId="{6B3BE9F0-2317-4520-8F26-B705CE2F1263}" srcOrd="0" destOrd="0" presId="urn:microsoft.com/office/officeart/2005/8/layout/pyramid3"/>
    <dgm:cxn modelId="{C4A8DB63-E2EB-4EC7-AC95-565E54B87FE4}" srcId="{7C5FFCD8-DE89-4790-9485-BFB25E372D65}" destId="{4C1A523E-4569-4E3B-AC33-00B99BC206C8}" srcOrd="0" destOrd="0" parTransId="{15C9B0B2-8673-460C-AA95-2C32940D10F1}" sibTransId="{5F7F8E21-13AF-4145-ADEF-379FB18CF7A0}"/>
    <dgm:cxn modelId="{62F7A04B-9B7E-4AD1-B36B-9066E82ECFDE}" srcId="{7C5FFCD8-DE89-4790-9485-BFB25E372D65}" destId="{557655A8-FEE8-431F-9DAC-FE6A52B6BB5D}" srcOrd="6" destOrd="0" parTransId="{8701522F-F6FA-45C1-9450-7545BE62AC61}" sibTransId="{F52FFE1F-8F1E-4BA0-91CB-1FB034554DEF}"/>
    <dgm:cxn modelId="{DA42E77D-4753-4883-9F95-743D11062772}" srcId="{7C5FFCD8-DE89-4790-9485-BFB25E372D65}" destId="{0D059A2B-E1CF-49E9-96F6-463C4F354B62}" srcOrd="5" destOrd="0" parTransId="{78497BD4-C03A-4352-B0C3-82D19D6F9015}" sibTransId="{CEE46F25-8BFA-4873-AA77-5133303CF19D}"/>
    <dgm:cxn modelId="{17E8AE93-AF24-4156-AA28-364ED6C13410}" srcId="{7C5FFCD8-DE89-4790-9485-BFB25E372D65}" destId="{AFCA9E88-B54A-444D-A42B-95D31363DBA7}" srcOrd="1" destOrd="0" parTransId="{AFDA6711-6720-4DF5-996F-6E4BAEB41D84}" sibTransId="{215E3E51-9063-45E8-AC47-B1BAB1983653}"/>
    <dgm:cxn modelId="{31D99E98-7C08-4751-8F78-D1C4103614E6}" type="presOf" srcId="{557655A8-FEE8-431F-9DAC-FE6A52B6BB5D}" destId="{0A068346-711C-4BE2-BBB2-050CC48D93A2}" srcOrd="0" destOrd="0" presId="urn:microsoft.com/office/officeart/2005/8/layout/pyramid3"/>
    <dgm:cxn modelId="{DEC531A3-28BF-4F65-AD1A-BA5BAF805FDA}" type="presOf" srcId="{8D595A7D-86C8-4A0E-9586-DEEA0BC2A98F}" destId="{BC7EA8FB-8CF0-4618-9BDD-0FF37F2E2E16}" srcOrd="1" destOrd="0" presId="urn:microsoft.com/office/officeart/2005/8/layout/pyramid3"/>
    <dgm:cxn modelId="{6AD7C8AA-7475-427C-ABEF-0173E7DFCB36}" type="presOf" srcId="{AFCA9E88-B54A-444D-A42B-95D31363DBA7}" destId="{D348ED89-8B64-43C8-9E8C-AB437C62BDCE}" srcOrd="1" destOrd="0" presId="urn:microsoft.com/office/officeart/2005/8/layout/pyramid3"/>
    <dgm:cxn modelId="{258483AD-E033-47A6-8EB6-8F830F5EC53B}" srcId="{7C5FFCD8-DE89-4790-9485-BFB25E372D65}" destId="{49FF8A02-FE87-405C-A678-316E4910E3CA}" srcOrd="4" destOrd="0" parTransId="{E5CCC0BA-E594-4F38-9C60-2D9B3BCE586D}" sibTransId="{925B42FB-D52E-4032-81AD-9DE9E97C289D}"/>
    <dgm:cxn modelId="{EECAC6C1-4331-4A56-9FE6-18FDDC64CCC0}" type="presOf" srcId="{49FF8A02-FE87-405C-A678-316E4910E3CA}" destId="{3EDE309A-C9A0-4854-A90E-D964E40FC24B}" srcOrd="1" destOrd="0" presId="urn:microsoft.com/office/officeart/2005/8/layout/pyramid3"/>
    <dgm:cxn modelId="{011B86D3-7219-4040-9174-29C2C93FFB08}" type="presOf" srcId="{4C1A523E-4569-4E3B-AC33-00B99BC206C8}" destId="{B5CD32D7-35DE-485E-A6A4-D5633E5D7876}" srcOrd="1" destOrd="0" presId="urn:microsoft.com/office/officeart/2005/8/layout/pyramid3"/>
    <dgm:cxn modelId="{4757F6D5-A448-42B1-BFC3-B50A393711C6}" type="presOf" srcId="{7C5FFCD8-DE89-4790-9485-BFB25E372D65}" destId="{4F9B165B-48B5-480C-983D-10867B09C585}" srcOrd="0" destOrd="0" presId="urn:microsoft.com/office/officeart/2005/8/layout/pyramid3"/>
    <dgm:cxn modelId="{28D52CDC-D18A-4ACB-97A2-BAF4D2717559}" type="presOf" srcId="{0D059A2B-E1CF-49E9-96F6-463C4F354B62}" destId="{6D1D5109-FCC5-4050-B1C6-AE8F8D5E7ABE}" srcOrd="0" destOrd="0" presId="urn:microsoft.com/office/officeart/2005/8/layout/pyramid3"/>
    <dgm:cxn modelId="{3283C5E2-F1AA-428C-BDE1-3F244D272CE0}" type="presOf" srcId="{70497DB9-3C89-4835-BEB1-3D59B2855C7F}" destId="{2389307E-BCDD-47A9-92AA-145B154CCECE}" srcOrd="1" destOrd="0" presId="urn:microsoft.com/office/officeart/2005/8/layout/pyramid3"/>
    <dgm:cxn modelId="{692006F3-15C1-45AB-88CE-C96F0245FE55}" type="presOf" srcId="{0D059A2B-E1CF-49E9-96F6-463C4F354B62}" destId="{8493155A-41A5-43C0-B31C-CCA783D1876B}" srcOrd="1" destOrd="0" presId="urn:microsoft.com/office/officeart/2005/8/layout/pyramid3"/>
    <dgm:cxn modelId="{D3047DFD-DDF2-43A6-85DF-AEB58703731B}" type="presOf" srcId="{557655A8-FEE8-431F-9DAC-FE6A52B6BB5D}" destId="{FA280411-8526-4A7F-BC65-5CCDB18C9003}" srcOrd="1" destOrd="0" presId="urn:microsoft.com/office/officeart/2005/8/layout/pyramid3"/>
    <dgm:cxn modelId="{5335256E-8C36-479D-9D9C-8B122C5F0ACF}" type="presParOf" srcId="{4F9B165B-48B5-480C-983D-10867B09C585}" destId="{0196CDDD-8E62-4010-BC01-32EB03ED9FA0}" srcOrd="0" destOrd="0" presId="urn:microsoft.com/office/officeart/2005/8/layout/pyramid3"/>
    <dgm:cxn modelId="{C3A339D1-BAE7-419C-8C7C-A34A6ACB8362}" type="presParOf" srcId="{0196CDDD-8E62-4010-BC01-32EB03ED9FA0}" destId="{6B3BE9F0-2317-4520-8F26-B705CE2F1263}" srcOrd="0" destOrd="0" presId="urn:microsoft.com/office/officeart/2005/8/layout/pyramid3"/>
    <dgm:cxn modelId="{A8CB674B-B729-47FB-919C-387652ECAC59}" type="presParOf" srcId="{0196CDDD-8E62-4010-BC01-32EB03ED9FA0}" destId="{B5CD32D7-35DE-485E-A6A4-D5633E5D7876}" srcOrd="1" destOrd="0" presId="urn:microsoft.com/office/officeart/2005/8/layout/pyramid3"/>
    <dgm:cxn modelId="{41E001DB-4CE3-4F69-9E83-C60D199D6A07}" type="presParOf" srcId="{4F9B165B-48B5-480C-983D-10867B09C585}" destId="{41DB9A1D-AD81-4D1B-BF65-E14C37445D30}" srcOrd="1" destOrd="0" presId="urn:microsoft.com/office/officeart/2005/8/layout/pyramid3"/>
    <dgm:cxn modelId="{CBC9924D-95A4-4D33-9960-49F8250B27BA}" type="presParOf" srcId="{41DB9A1D-AD81-4D1B-BF65-E14C37445D30}" destId="{405F85C6-1C61-435B-8778-85A93F1B7D6F}" srcOrd="0" destOrd="0" presId="urn:microsoft.com/office/officeart/2005/8/layout/pyramid3"/>
    <dgm:cxn modelId="{FC365060-C2C9-48FB-B9FA-157769205946}" type="presParOf" srcId="{41DB9A1D-AD81-4D1B-BF65-E14C37445D30}" destId="{D348ED89-8B64-43C8-9E8C-AB437C62BDCE}" srcOrd="1" destOrd="0" presId="urn:microsoft.com/office/officeart/2005/8/layout/pyramid3"/>
    <dgm:cxn modelId="{90AE27E7-48FF-4FA5-AFE1-2507833EB003}" type="presParOf" srcId="{4F9B165B-48B5-480C-983D-10867B09C585}" destId="{4AB2E54E-33D1-49C6-9304-6DF2AF9566F1}" srcOrd="2" destOrd="0" presId="urn:microsoft.com/office/officeart/2005/8/layout/pyramid3"/>
    <dgm:cxn modelId="{08B56BB0-C958-4682-8DD5-68F822943D84}" type="presParOf" srcId="{4AB2E54E-33D1-49C6-9304-6DF2AF9566F1}" destId="{9EC9D7FB-E5FC-4783-940A-E5BF4FD0563F}" srcOrd="0" destOrd="0" presId="urn:microsoft.com/office/officeart/2005/8/layout/pyramid3"/>
    <dgm:cxn modelId="{060C3494-3BDC-4CAD-BEC1-C129B1F559B6}" type="presParOf" srcId="{4AB2E54E-33D1-49C6-9304-6DF2AF9566F1}" destId="{BC7EA8FB-8CF0-4618-9BDD-0FF37F2E2E16}" srcOrd="1" destOrd="0" presId="urn:microsoft.com/office/officeart/2005/8/layout/pyramid3"/>
    <dgm:cxn modelId="{414FD5B7-DEE0-4954-A8D3-90C21ED8CE0E}" type="presParOf" srcId="{4F9B165B-48B5-480C-983D-10867B09C585}" destId="{AC802D6D-84A6-4DCF-8F91-A6A6D4247BD2}" srcOrd="3" destOrd="0" presId="urn:microsoft.com/office/officeart/2005/8/layout/pyramid3"/>
    <dgm:cxn modelId="{6BF87040-6EE3-4E0F-891B-520261B5FA26}" type="presParOf" srcId="{AC802D6D-84A6-4DCF-8F91-A6A6D4247BD2}" destId="{CFD53D9A-449E-4B0B-9208-5FD994DE7A09}" srcOrd="0" destOrd="0" presId="urn:microsoft.com/office/officeart/2005/8/layout/pyramid3"/>
    <dgm:cxn modelId="{392F6F71-2AEC-44D5-B0BC-323151695774}" type="presParOf" srcId="{AC802D6D-84A6-4DCF-8F91-A6A6D4247BD2}" destId="{2389307E-BCDD-47A9-92AA-145B154CCECE}" srcOrd="1" destOrd="0" presId="urn:microsoft.com/office/officeart/2005/8/layout/pyramid3"/>
    <dgm:cxn modelId="{47579821-5C10-4A74-93A8-6DD60105297B}" type="presParOf" srcId="{4F9B165B-48B5-480C-983D-10867B09C585}" destId="{F6F58BEA-6E63-4DC7-B111-01F5EEE43E7D}" srcOrd="4" destOrd="0" presId="urn:microsoft.com/office/officeart/2005/8/layout/pyramid3"/>
    <dgm:cxn modelId="{05C287B1-C44E-408E-8C33-55F6C3C09338}" type="presParOf" srcId="{F6F58BEA-6E63-4DC7-B111-01F5EEE43E7D}" destId="{CA9AC400-110D-4A86-A133-2C9B25F28739}" srcOrd="0" destOrd="0" presId="urn:microsoft.com/office/officeart/2005/8/layout/pyramid3"/>
    <dgm:cxn modelId="{901FC1B7-58C3-4B5C-A802-BC10A05E0161}" type="presParOf" srcId="{F6F58BEA-6E63-4DC7-B111-01F5EEE43E7D}" destId="{3EDE309A-C9A0-4854-A90E-D964E40FC24B}" srcOrd="1" destOrd="0" presId="urn:microsoft.com/office/officeart/2005/8/layout/pyramid3"/>
    <dgm:cxn modelId="{12B33EF7-4099-40CA-84CC-9590E933835A}" type="presParOf" srcId="{4F9B165B-48B5-480C-983D-10867B09C585}" destId="{F759E7F9-52B9-4304-A0B1-D0B24B9D6F6C}" srcOrd="5" destOrd="0" presId="urn:microsoft.com/office/officeart/2005/8/layout/pyramid3"/>
    <dgm:cxn modelId="{FEAB2677-1827-4F56-9917-4A61897F9A50}" type="presParOf" srcId="{F759E7F9-52B9-4304-A0B1-D0B24B9D6F6C}" destId="{6D1D5109-FCC5-4050-B1C6-AE8F8D5E7ABE}" srcOrd="0" destOrd="0" presId="urn:microsoft.com/office/officeart/2005/8/layout/pyramid3"/>
    <dgm:cxn modelId="{FC5F4FD0-2389-4A97-A3C3-5B03BCF111F8}" type="presParOf" srcId="{F759E7F9-52B9-4304-A0B1-D0B24B9D6F6C}" destId="{8493155A-41A5-43C0-B31C-CCA783D1876B}" srcOrd="1" destOrd="0" presId="urn:microsoft.com/office/officeart/2005/8/layout/pyramid3"/>
    <dgm:cxn modelId="{DB7147F9-17FC-4074-A025-B638B04E44E2}" type="presParOf" srcId="{4F9B165B-48B5-480C-983D-10867B09C585}" destId="{38AC1979-A7F7-46D1-8850-473A66E1FAA3}" srcOrd="6" destOrd="0" presId="urn:microsoft.com/office/officeart/2005/8/layout/pyramid3"/>
    <dgm:cxn modelId="{61D8BD81-C9AA-4E40-954D-AADC258C93DE}" type="presParOf" srcId="{38AC1979-A7F7-46D1-8850-473A66E1FAA3}" destId="{0A068346-711C-4BE2-BBB2-050CC48D93A2}" srcOrd="0" destOrd="0" presId="urn:microsoft.com/office/officeart/2005/8/layout/pyramid3"/>
    <dgm:cxn modelId="{CD7C259F-5169-48B3-861C-D0E0BC5B3E00}" type="presParOf" srcId="{38AC1979-A7F7-46D1-8850-473A66E1FAA3}" destId="{FA280411-8526-4A7F-BC65-5CCDB18C9003}"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0FB402-5B08-4541-A772-64C89DDA96C1}" type="doc">
      <dgm:prSet loTypeId="urn:microsoft.com/office/officeart/2005/8/layout/process2" loCatId="process" qsTypeId="urn:microsoft.com/office/officeart/2005/8/quickstyle/simple1" qsCatId="simple" csTypeId="urn:microsoft.com/office/officeart/2005/8/colors/accent6_2" csCatId="accent6" phldr="1"/>
      <dgm:spPr/>
    </dgm:pt>
    <dgm:pt modelId="{D282CA16-FBE9-4DB9-A2C6-76E96EEF865B}">
      <dgm:prSet phldrT="[Texte]"/>
      <dgm:spPr/>
      <dgm:t>
        <a:bodyPr/>
        <a:lstStyle/>
        <a:p>
          <a:r>
            <a:rPr lang="fr-FR" dirty="0"/>
            <a:t>Extraction</a:t>
          </a:r>
        </a:p>
      </dgm:t>
    </dgm:pt>
    <dgm:pt modelId="{3F0AFE60-E39E-44E3-910E-3E673DCC2279}" type="parTrans" cxnId="{4AEB5031-8B41-45C6-B706-75ED51C5E6EF}">
      <dgm:prSet/>
      <dgm:spPr/>
      <dgm:t>
        <a:bodyPr/>
        <a:lstStyle/>
        <a:p>
          <a:endParaRPr lang="fr-FR"/>
        </a:p>
      </dgm:t>
    </dgm:pt>
    <dgm:pt modelId="{8D012B17-F2CD-45EA-85E8-D746047EDA3A}" type="sibTrans" cxnId="{4AEB5031-8B41-45C6-B706-75ED51C5E6EF}">
      <dgm:prSet/>
      <dgm:spPr/>
      <dgm:t>
        <a:bodyPr/>
        <a:lstStyle/>
        <a:p>
          <a:endParaRPr lang="fr-FR"/>
        </a:p>
      </dgm:t>
    </dgm:pt>
    <dgm:pt modelId="{A6CC7D7B-A57F-4A0E-A10F-D96754563DF4}">
      <dgm:prSet phldrT="[Texte]"/>
      <dgm:spPr/>
      <dgm:t>
        <a:bodyPr/>
        <a:lstStyle/>
        <a:p>
          <a:r>
            <a:rPr lang="fr-FR" dirty="0"/>
            <a:t>Fragmentation</a:t>
          </a:r>
        </a:p>
      </dgm:t>
    </dgm:pt>
    <dgm:pt modelId="{A3944654-4395-418D-B0E3-82E0C7E08372}" type="parTrans" cxnId="{326A566F-DA48-48A7-AABB-BD4D79359F0B}">
      <dgm:prSet/>
      <dgm:spPr/>
      <dgm:t>
        <a:bodyPr/>
        <a:lstStyle/>
        <a:p>
          <a:endParaRPr lang="fr-FR"/>
        </a:p>
      </dgm:t>
    </dgm:pt>
    <dgm:pt modelId="{9E0D4B41-CFB3-4C0D-918D-1F491C3C78DC}" type="sibTrans" cxnId="{326A566F-DA48-48A7-AABB-BD4D79359F0B}">
      <dgm:prSet/>
      <dgm:spPr/>
      <dgm:t>
        <a:bodyPr/>
        <a:lstStyle/>
        <a:p>
          <a:endParaRPr lang="fr-FR"/>
        </a:p>
      </dgm:t>
    </dgm:pt>
    <dgm:pt modelId="{D0C03D1D-6AD2-44BD-9849-F39DCA09CB2D}">
      <dgm:prSet phldrT="[Texte]"/>
      <dgm:spPr/>
      <dgm:t>
        <a:bodyPr/>
        <a:lstStyle/>
        <a:p>
          <a:r>
            <a:rPr lang="fr-FR" dirty="0"/>
            <a:t>Amplification</a:t>
          </a:r>
        </a:p>
      </dgm:t>
    </dgm:pt>
    <dgm:pt modelId="{75722A64-EE4E-42EE-8F0A-A1E93709361F}" type="parTrans" cxnId="{926C29D2-BCB1-4560-8335-6A82684A5B40}">
      <dgm:prSet/>
      <dgm:spPr/>
      <dgm:t>
        <a:bodyPr/>
        <a:lstStyle/>
        <a:p>
          <a:endParaRPr lang="fr-FR"/>
        </a:p>
      </dgm:t>
    </dgm:pt>
    <dgm:pt modelId="{63BA2407-6C5B-4A11-8D92-663C0D4EF568}" type="sibTrans" cxnId="{926C29D2-BCB1-4560-8335-6A82684A5B40}">
      <dgm:prSet/>
      <dgm:spPr/>
      <dgm:t>
        <a:bodyPr/>
        <a:lstStyle/>
        <a:p>
          <a:endParaRPr lang="fr-FR"/>
        </a:p>
      </dgm:t>
    </dgm:pt>
    <dgm:pt modelId="{E0F58823-F53A-4C2D-BBB0-6BA7282DEDBC}">
      <dgm:prSet phldrT="[Texte]"/>
      <dgm:spPr/>
      <dgm:t>
        <a:bodyPr/>
        <a:lstStyle/>
        <a:p>
          <a:r>
            <a:rPr lang="fr-FR" dirty="0"/>
            <a:t>Exome capture</a:t>
          </a:r>
        </a:p>
      </dgm:t>
    </dgm:pt>
    <dgm:pt modelId="{0B2BF351-E454-4A3A-8582-0930DACC55C9}" type="parTrans" cxnId="{A8A28236-E0CC-42B7-B12A-E95F6C531C5A}">
      <dgm:prSet/>
      <dgm:spPr/>
      <dgm:t>
        <a:bodyPr/>
        <a:lstStyle/>
        <a:p>
          <a:endParaRPr lang="fr-FR"/>
        </a:p>
      </dgm:t>
    </dgm:pt>
    <dgm:pt modelId="{FB83B49E-063C-44C7-9416-6CA984FFF825}" type="sibTrans" cxnId="{A8A28236-E0CC-42B7-B12A-E95F6C531C5A}">
      <dgm:prSet/>
      <dgm:spPr/>
      <dgm:t>
        <a:bodyPr/>
        <a:lstStyle/>
        <a:p>
          <a:endParaRPr lang="fr-FR"/>
        </a:p>
      </dgm:t>
    </dgm:pt>
    <dgm:pt modelId="{3B46D7BC-6190-453E-AEBB-3065FC4B78D2}" type="pres">
      <dgm:prSet presAssocID="{490FB402-5B08-4541-A772-64C89DDA96C1}" presName="linearFlow" presStyleCnt="0">
        <dgm:presLayoutVars>
          <dgm:resizeHandles val="exact"/>
        </dgm:presLayoutVars>
      </dgm:prSet>
      <dgm:spPr/>
    </dgm:pt>
    <dgm:pt modelId="{42D2CBA0-4FB4-4697-9825-C5CC64306608}" type="pres">
      <dgm:prSet presAssocID="{D282CA16-FBE9-4DB9-A2C6-76E96EEF865B}" presName="node" presStyleLbl="node1" presStyleIdx="0" presStyleCnt="4">
        <dgm:presLayoutVars>
          <dgm:bulletEnabled val="1"/>
        </dgm:presLayoutVars>
      </dgm:prSet>
      <dgm:spPr/>
    </dgm:pt>
    <dgm:pt modelId="{ED62FFBA-F77A-4F4A-984A-41F366898BBE}" type="pres">
      <dgm:prSet presAssocID="{8D012B17-F2CD-45EA-85E8-D746047EDA3A}" presName="sibTrans" presStyleLbl="sibTrans2D1" presStyleIdx="0" presStyleCnt="3"/>
      <dgm:spPr/>
    </dgm:pt>
    <dgm:pt modelId="{01AD881F-2CA3-4E5B-993F-C8699ECB6020}" type="pres">
      <dgm:prSet presAssocID="{8D012B17-F2CD-45EA-85E8-D746047EDA3A}" presName="connectorText" presStyleLbl="sibTrans2D1" presStyleIdx="0" presStyleCnt="3"/>
      <dgm:spPr/>
    </dgm:pt>
    <dgm:pt modelId="{CF48AE90-15A2-407D-B9A5-9F1FF5EA37FD}" type="pres">
      <dgm:prSet presAssocID="{A6CC7D7B-A57F-4A0E-A10F-D96754563DF4}" presName="node" presStyleLbl="node1" presStyleIdx="1" presStyleCnt="4">
        <dgm:presLayoutVars>
          <dgm:bulletEnabled val="1"/>
        </dgm:presLayoutVars>
      </dgm:prSet>
      <dgm:spPr/>
    </dgm:pt>
    <dgm:pt modelId="{63318ADD-42DB-41CA-97DA-00801C7D235E}" type="pres">
      <dgm:prSet presAssocID="{9E0D4B41-CFB3-4C0D-918D-1F491C3C78DC}" presName="sibTrans" presStyleLbl="sibTrans2D1" presStyleIdx="1" presStyleCnt="3"/>
      <dgm:spPr/>
    </dgm:pt>
    <dgm:pt modelId="{E7833A86-B90D-4852-8A65-1FC949893820}" type="pres">
      <dgm:prSet presAssocID="{9E0D4B41-CFB3-4C0D-918D-1F491C3C78DC}" presName="connectorText" presStyleLbl="sibTrans2D1" presStyleIdx="1" presStyleCnt="3"/>
      <dgm:spPr/>
    </dgm:pt>
    <dgm:pt modelId="{01203381-4751-4A23-A6DD-383C5E463223}" type="pres">
      <dgm:prSet presAssocID="{D0C03D1D-6AD2-44BD-9849-F39DCA09CB2D}" presName="node" presStyleLbl="node1" presStyleIdx="2" presStyleCnt="4">
        <dgm:presLayoutVars>
          <dgm:bulletEnabled val="1"/>
        </dgm:presLayoutVars>
      </dgm:prSet>
      <dgm:spPr/>
    </dgm:pt>
    <dgm:pt modelId="{1872792E-AA11-463E-805A-8B92703FD9B8}" type="pres">
      <dgm:prSet presAssocID="{63BA2407-6C5B-4A11-8D92-663C0D4EF568}" presName="sibTrans" presStyleLbl="sibTrans2D1" presStyleIdx="2" presStyleCnt="3"/>
      <dgm:spPr/>
    </dgm:pt>
    <dgm:pt modelId="{AFC6A4FC-5E01-4847-82DF-2DF6423F537D}" type="pres">
      <dgm:prSet presAssocID="{63BA2407-6C5B-4A11-8D92-663C0D4EF568}" presName="connectorText" presStyleLbl="sibTrans2D1" presStyleIdx="2" presStyleCnt="3"/>
      <dgm:spPr/>
    </dgm:pt>
    <dgm:pt modelId="{BEE9B2DF-0257-4572-A119-F0EE524B7696}" type="pres">
      <dgm:prSet presAssocID="{E0F58823-F53A-4C2D-BBB0-6BA7282DEDBC}" presName="node" presStyleLbl="node1" presStyleIdx="3" presStyleCnt="4">
        <dgm:presLayoutVars>
          <dgm:bulletEnabled val="1"/>
        </dgm:presLayoutVars>
      </dgm:prSet>
      <dgm:spPr/>
    </dgm:pt>
  </dgm:ptLst>
  <dgm:cxnLst>
    <dgm:cxn modelId="{18430512-30DF-4CC1-A8D2-6C7EAC88E50D}" type="presOf" srcId="{9E0D4B41-CFB3-4C0D-918D-1F491C3C78DC}" destId="{63318ADD-42DB-41CA-97DA-00801C7D235E}" srcOrd="0" destOrd="0" presId="urn:microsoft.com/office/officeart/2005/8/layout/process2"/>
    <dgm:cxn modelId="{DDEAA816-D7E8-4881-B302-BE47CB2A19E4}" type="presOf" srcId="{D0C03D1D-6AD2-44BD-9849-F39DCA09CB2D}" destId="{01203381-4751-4A23-A6DD-383C5E463223}" srcOrd="0" destOrd="0" presId="urn:microsoft.com/office/officeart/2005/8/layout/process2"/>
    <dgm:cxn modelId="{F3D22C1E-CCB6-4121-8029-BF2F347FD146}" type="presOf" srcId="{63BA2407-6C5B-4A11-8D92-663C0D4EF568}" destId="{1872792E-AA11-463E-805A-8B92703FD9B8}" srcOrd="0" destOrd="0" presId="urn:microsoft.com/office/officeart/2005/8/layout/process2"/>
    <dgm:cxn modelId="{2A475330-503C-4447-8804-AFF4E3E6F42F}" type="presOf" srcId="{490FB402-5B08-4541-A772-64C89DDA96C1}" destId="{3B46D7BC-6190-453E-AEBB-3065FC4B78D2}" srcOrd="0" destOrd="0" presId="urn:microsoft.com/office/officeart/2005/8/layout/process2"/>
    <dgm:cxn modelId="{4AEB5031-8B41-45C6-B706-75ED51C5E6EF}" srcId="{490FB402-5B08-4541-A772-64C89DDA96C1}" destId="{D282CA16-FBE9-4DB9-A2C6-76E96EEF865B}" srcOrd="0" destOrd="0" parTransId="{3F0AFE60-E39E-44E3-910E-3E673DCC2279}" sibTransId="{8D012B17-F2CD-45EA-85E8-D746047EDA3A}"/>
    <dgm:cxn modelId="{A8A28236-E0CC-42B7-B12A-E95F6C531C5A}" srcId="{490FB402-5B08-4541-A772-64C89DDA96C1}" destId="{E0F58823-F53A-4C2D-BBB0-6BA7282DEDBC}" srcOrd="3" destOrd="0" parTransId="{0B2BF351-E454-4A3A-8582-0930DACC55C9}" sibTransId="{FB83B49E-063C-44C7-9416-6CA984FFF825}"/>
    <dgm:cxn modelId="{326A566F-DA48-48A7-AABB-BD4D79359F0B}" srcId="{490FB402-5B08-4541-A772-64C89DDA96C1}" destId="{A6CC7D7B-A57F-4A0E-A10F-D96754563DF4}" srcOrd="1" destOrd="0" parTransId="{A3944654-4395-418D-B0E3-82E0C7E08372}" sibTransId="{9E0D4B41-CFB3-4C0D-918D-1F491C3C78DC}"/>
    <dgm:cxn modelId="{07EBEBA2-7C8F-43F1-83CD-8FC17B67C7D8}" type="presOf" srcId="{8D012B17-F2CD-45EA-85E8-D746047EDA3A}" destId="{ED62FFBA-F77A-4F4A-984A-41F366898BBE}" srcOrd="0" destOrd="0" presId="urn:microsoft.com/office/officeart/2005/8/layout/process2"/>
    <dgm:cxn modelId="{1CEB9CB5-FFD8-4273-83D0-E12308FEF8D1}" type="presOf" srcId="{63BA2407-6C5B-4A11-8D92-663C0D4EF568}" destId="{AFC6A4FC-5E01-4847-82DF-2DF6423F537D}" srcOrd="1" destOrd="0" presId="urn:microsoft.com/office/officeart/2005/8/layout/process2"/>
    <dgm:cxn modelId="{4169FCC8-FF73-4F7A-83B3-35F8FF3ECB48}" type="presOf" srcId="{9E0D4B41-CFB3-4C0D-918D-1F491C3C78DC}" destId="{E7833A86-B90D-4852-8A65-1FC949893820}" srcOrd="1" destOrd="0" presId="urn:microsoft.com/office/officeart/2005/8/layout/process2"/>
    <dgm:cxn modelId="{926C29D2-BCB1-4560-8335-6A82684A5B40}" srcId="{490FB402-5B08-4541-A772-64C89DDA96C1}" destId="{D0C03D1D-6AD2-44BD-9849-F39DCA09CB2D}" srcOrd="2" destOrd="0" parTransId="{75722A64-EE4E-42EE-8F0A-A1E93709361F}" sibTransId="{63BA2407-6C5B-4A11-8D92-663C0D4EF568}"/>
    <dgm:cxn modelId="{7504DFE7-31BB-4D3A-93C9-FE1EE7949CFF}" type="presOf" srcId="{D282CA16-FBE9-4DB9-A2C6-76E96EEF865B}" destId="{42D2CBA0-4FB4-4697-9825-C5CC64306608}" srcOrd="0" destOrd="0" presId="urn:microsoft.com/office/officeart/2005/8/layout/process2"/>
    <dgm:cxn modelId="{9B90EDEC-2D95-4958-A4E4-C923C4E6B045}" type="presOf" srcId="{8D012B17-F2CD-45EA-85E8-D746047EDA3A}" destId="{01AD881F-2CA3-4E5B-993F-C8699ECB6020}" srcOrd="1" destOrd="0" presId="urn:microsoft.com/office/officeart/2005/8/layout/process2"/>
    <dgm:cxn modelId="{2B90CFF3-73F5-4DF5-AB9A-E360C9DA9A51}" type="presOf" srcId="{E0F58823-F53A-4C2D-BBB0-6BA7282DEDBC}" destId="{BEE9B2DF-0257-4572-A119-F0EE524B7696}" srcOrd="0" destOrd="0" presId="urn:microsoft.com/office/officeart/2005/8/layout/process2"/>
    <dgm:cxn modelId="{EFAF6FFB-068B-429C-9013-6D217F8997D2}" type="presOf" srcId="{A6CC7D7B-A57F-4A0E-A10F-D96754563DF4}" destId="{CF48AE90-15A2-407D-B9A5-9F1FF5EA37FD}" srcOrd="0" destOrd="0" presId="urn:microsoft.com/office/officeart/2005/8/layout/process2"/>
    <dgm:cxn modelId="{7D4574AF-3DF0-4F28-915A-DEFFF7FF8EF8}" type="presParOf" srcId="{3B46D7BC-6190-453E-AEBB-3065FC4B78D2}" destId="{42D2CBA0-4FB4-4697-9825-C5CC64306608}" srcOrd="0" destOrd="0" presId="urn:microsoft.com/office/officeart/2005/8/layout/process2"/>
    <dgm:cxn modelId="{192E546E-C316-449D-B94C-FDD78CD8A014}" type="presParOf" srcId="{3B46D7BC-6190-453E-AEBB-3065FC4B78D2}" destId="{ED62FFBA-F77A-4F4A-984A-41F366898BBE}" srcOrd="1" destOrd="0" presId="urn:microsoft.com/office/officeart/2005/8/layout/process2"/>
    <dgm:cxn modelId="{5DB4777B-8A2F-4B32-8355-774EE4C9BB42}" type="presParOf" srcId="{ED62FFBA-F77A-4F4A-984A-41F366898BBE}" destId="{01AD881F-2CA3-4E5B-993F-C8699ECB6020}" srcOrd="0" destOrd="0" presId="urn:microsoft.com/office/officeart/2005/8/layout/process2"/>
    <dgm:cxn modelId="{2B6545CD-52C6-4413-AA2F-35C6839B2A3B}" type="presParOf" srcId="{3B46D7BC-6190-453E-AEBB-3065FC4B78D2}" destId="{CF48AE90-15A2-407D-B9A5-9F1FF5EA37FD}" srcOrd="2" destOrd="0" presId="urn:microsoft.com/office/officeart/2005/8/layout/process2"/>
    <dgm:cxn modelId="{174F1D67-EC0E-4BFD-9E85-352AD16FD2F3}" type="presParOf" srcId="{3B46D7BC-6190-453E-AEBB-3065FC4B78D2}" destId="{63318ADD-42DB-41CA-97DA-00801C7D235E}" srcOrd="3" destOrd="0" presId="urn:microsoft.com/office/officeart/2005/8/layout/process2"/>
    <dgm:cxn modelId="{49090628-3A21-4E86-90A5-AC83406D573A}" type="presParOf" srcId="{63318ADD-42DB-41CA-97DA-00801C7D235E}" destId="{E7833A86-B90D-4852-8A65-1FC949893820}" srcOrd="0" destOrd="0" presId="urn:microsoft.com/office/officeart/2005/8/layout/process2"/>
    <dgm:cxn modelId="{9E15D5CA-73E8-4B1B-9F5D-904969AEC66D}" type="presParOf" srcId="{3B46D7BC-6190-453E-AEBB-3065FC4B78D2}" destId="{01203381-4751-4A23-A6DD-383C5E463223}" srcOrd="4" destOrd="0" presId="urn:microsoft.com/office/officeart/2005/8/layout/process2"/>
    <dgm:cxn modelId="{F6B12435-BF4D-469D-8C9C-BFE631FA6F4A}" type="presParOf" srcId="{3B46D7BC-6190-453E-AEBB-3065FC4B78D2}" destId="{1872792E-AA11-463E-805A-8B92703FD9B8}" srcOrd="5" destOrd="0" presId="urn:microsoft.com/office/officeart/2005/8/layout/process2"/>
    <dgm:cxn modelId="{3DFBBFC7-CEA2-48A1-859F-FD56D4F37C93}" type="presParOf" srcId="{1872792E-AA11-463E-805A-8B92703FD9B8}" destId="{AFC6A4FC-5E01-4847-82DF-2DF6423F537D}" srcOrd="0" destOrd="0" presId="urn:microsoft.com/office/officeart/2005/8/layout/process2"/>
    <dgm:cxn modelId="{1BB40C26-1129-4595-8A0D-DE1232FA9B51}" type="presParOf" srcId="{3B46D7BC-6190-453E-AEBB-3065FC4B78D2}" destId="{BEE9B2DF-0257-4572-A119-F0EE524B7696}"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0FB402-5B08-4541-A772-64C89DDA96C1}" type="doc">
      <dgm:prSet loTypeId="urn:microsoft.com/office/officeart/2005/8/layout/process2" loCatId="process" qsTypeId="urn:microsoft.com/office/officeart/2005/8/quickstyle/simple1" qsCatId="simple" csTypeId="urn:microsoft.com/office/officeart/2005/8/colors/accent6_2" csCatId="accent6" phldr="1"/>
      <dgm:spPr/>
    </dgm:pt>
    <dgm:pt modelId="{D282CA16-FBE9-4DB9-A2C6-76E96EEF865B}">
      <dgm:prSet phldrT="[Texte]"/>
      <dgm:spPr/>
      <dgm:t>
        <a:bodyPr/>
        <a:lstStyle/>
        <a:p>
          <a:r>
            <a:rPr lang="fr-FR" dirty="0"/>
            <a:t>Extraction</a:t>
          </a:r>
        </a:p>
      </dgm:t>
    </dgm:pt>
    <dgm:pt modelId="{3F0AFE60-E39E-44E3-910E-3E673DCC2279}" type="parTrans" cxnId="{4AEB5031-8B41-45C6-B706-75ED51C5E6EF}">
      <dgm:prSet/>
      <dgm:spPr/>
      <dgm:t>
        <a:bodyPr/>
        <a:lstStyle/>
        <a:p>
          <a:endParaRPr lang="fr-FR"/>
        </a:p>
      </dgm:t>
    </dgm:pt>
    <dgm:pt modelId="{8D012B17-F2CD-45EA-85E8-D746047EDA3A}" type="sibTrans" cxnId="{4AEB5031-8B41-45C6-B706-75ED51C5E6EF}">
      <dgm:prSet/>
      <dgm:spPr/>
      <dgm:t>
        <a:bodyPr/>
        <a:lstStyle/>
        <a:p>
          <a:endParaRPr lang="fr-FR"/>
        </a:p>
      </dgm:t>
    </dgm:pt>
    <dgm:pt modelId="{A6CC7D7B-A57F-4A0E-A10F-D96754563DF4}">
      <dgm:prSet phldrT="[Texte]"/>
      <dgm:spPr/>
      <dgm:t>
        <a:bodyPr/>
        <a:lstStyle/>
        <a:p>
          <a:r>
            <a:rPr lang="fr-FR" dirty="0"/>
            <a:t>Fragmentation</a:t>
          </a:r>
        </a:p>
      </dgm:t>
    </dgm:pt>
    <dgm:pt modelId="{A3944654-4395-418D-B0E3-82E0C7E08372}" type="parTrans" cxnId="{326A566F-DA48-48A7-AABB-BD4D79359F0B}">
      <dgm:prSet/>
      <dgm:spPr/>
      <dgm:t>
        <a:bodyPr/>
        <a:lstStyle/>
        <a:p>
          <a:endParaRPr lang="fr-FR"/>
        </a:p>
      </dgm:t>
    </dgm:pt>
    <dgm:pt modelId="{9E0D4B41-CFB3-4C0D-918D-1F491C3C78DC}" type="sibTrans" cxnId="{326A566F-DA48-48A7-AABB-BD4D79359F0B}">
      <dgm:prSet/>
      <dgm:spPr/>
      <dgm:t>
        <a:bodyPr/>
        <a:lstStyle/>
        <a:p>
          <a:endParaRPr lang="fr-FR"/>
        </a:p>
      </dgm:t>
    </dgm:pt>
    <dgm:pt modelId="{D0C03D1D-6AD2-44BD-9849-F39DCA09CB2D}">
      <dgm:prSet phldrT="[Texte]"/>
      <dgm:spPr/>
      <dgm:t>
        <a:bodyPr/>
        <a:lstStyle/>
        <a:p>
          <a:r>
            <a:rPr lang="fr-FR" dirty="0"/>
            <a:t>Amplification</a:t>
          </a:r>
        </a:p>
      </dgm:t>
    </dgm:pt>
    <dgm:pt modelId="{75722A64-EE4E-42EE-8F0A-A1E93709361F}" type="parTrans" cxnId="{926C29D2-BCB1-4560-8335-6A82684A5B40}">
      <dgm:prSet/>
      <dgm:spPr/>
      <dgm:t>
        <a:bodyPr/>
        <a:lstStyle/>
        <a:p>
          <a:endParaRPr lang="fr-FR"/>
        </a:p>
      </dgm:t>
    </dgm:pt>
    <dgm:pt modelId="{63BA2407-6C5B-4A11-8D92-663C0D4EF568}" type="sibTrans" cxnId="{926C29D2-BCB1-4560-8335-6A82684A5B40}">
      <dgm:prSet/>
      <dgm:spPr/>
      <dgm:t>
        <a:bodyPr/>
        <a:lstStyle/>
        <a:p>
          <a:endParaRPr lang="fr-FR"/>
        </a:p>
      </dgm:t>
    </dgm:pt>
    <dgm:pt modelId="{E0F58823-F53A-4C2D-BBB0-6BA7282DEDBC}">
      <dgm:prSet phldrT="[Texte]"/>
      <dgm:spPr/>
      <dgm:t>
        <a:bodyPr/>
        <a:lstStyle/>
        <a:p>
          <a:r>
            <a:rPr lang="fr-FR" dirty="0"/>
            <a:t>Exome capture</a:t>
          </a:r>
        </a:p>
      </dgm:t>
    </dgm:pt>
    <dgm:pt modelId="{0B2BF351-E454-4A3A-8582-0930DACC55C9}" type="parTrans" cxnId="{A8A28236-E0CC-42B7-B12A-E95F6C531C5A}">
      <dgm:prSet/>
      <dgm:spPr/>
      <dgm:t>
        <a:bodyPr/>
        <a:lstStyle/>
        <a:p>
          <a:endParaRPr lang="fr-FR"/>
        </a:p>
      </dgm:t>
    </dgm:pt>
    <dgm:pt modelId="{FB83B49E-063C-44C7-9416-6CA984FFF825}" type="sibTrans" cxnId="{A8A28236-E0CC-42B7-B12A-E95F6C531C5A}">
      <dgm:prSet/>
      <dgm:spPr/>
      <dgm:t>
        <a:bodyPr/>
        <a:lstStyle/>
        <a:p>
          <a:endParaRPr lang="fr-FR"/>
        </a:p>
      </dgm:t>
    </dgm:pt>
    <dgm:pt modelId="{3B46D7BC-6190-453E-AEBB-3065FC4B78D2}" type="pres">
      <dgm:prSet presAssocID="{490FB402-5B08-4541-A772-64C89DDA96C1}" presName="linearFlow" presStyleCnt="0">
        <dgm:presLayoutVars>
          <dgm:resizeHandles val="exact"/>
        </dgm:presLayoutVars>
      </dgm:prSet>
      <dgm:spPr/>
    </dgm:pt>
    <dgm:pt modelId="{42D2CBA0-4FB4-4697-9825-C5CC64306608}" type="pres">
      <dgm:prSet presAssocID="{D282CA16-FBE9-4DB9-A2C6-76E96EEF865B}" presName="node" presStyleLbl="node1" presStyleIdx="0" presStyleCnt="4">
        <dgm:presLayoutVars>
          <dgm:bulletEnabled val="1"/>
        </dgm:presLayoutVars>
      </dgm:prSet>
      <dgm:spPr/>
    </dgm:pt>
    <dgm:pt modelId="{ED62FFBA-F77A-4F4A-984A-41F366898BBE}" type="pres">
      <dgm:prSet presAssocID="{8D012B17-F2CD-45EA-85E8-D746047EDA3A}" presName="sibTrans" presStyleLbl="sibTrans2D1" presStyleIdx="0" presStyleCnt="3"/>
      <dgm:spPr/>
    </dgm:pt>
    <dgm:pt modelId="{01AD881F-2CA3-4E5B-993F-C8699ECB6020}" type="pres">
      <dgm:prSet presAssocID="{8D012B17-F2CD-45EA-85E8-D746047EDA3A}" presName="connectorText" presStyleLbl="sibTrans2D1" presStyleIdx="0" presStyleCnt="3"/>
      <dgm:spPr/>
    </dgm:pt>
    <dgm:pt modelId="{CF48AE90-15A2-407D-B9A5-9F1FF5EA37FD}" type="pres">
      <dgm:prSet presAssocID="{A6CC7D7B-A57F-4A0E-A10F-D96754563DF4}" presName="node" presStyleLbl="node1" presStyleIdx="1" presStyleCnt="4">
        <dgm:presLayoutVars>
          <dgm:bulletEnabled val="1"/>
        </dgm:presLayoutVars>
      </dgm:prSet>
      <dgm:spPr/>
    </dgm:pt>
    <dgm:pt modelId="{63318ADD-42DB-41CA-97DA-00801C7D235E}" type="pres">
      <dgm:prSet presAssocID="{9E0D4B41-CFB3-4C0D-918D-1F491C3C78DC}" presName="sibTrans" presStyleLbl="sibTrans2D1" presStyleIdx="1" presStyleCnt="3"/>
      <dgm:spPr/>
    </dgm:pt>
    <dgm:pt modelId="{E7833A86-B90D-4852-8A65-1FC949893820}" type="pres">
      <dgm:prSet presAssocID="{9E0D4B41-CFB3-4C0D-918D-1F491C3C78DC}" presName="connectorText" presStyleLbl="sibTrans2D1" presStyleIdx="1" presStyleCnt="3"/>
      <dgm:spPr/>
    </dgm:pt>
    <dgm:pt modelId="{01203381-4751-4A23-A6DD-383C5E463223}" type="pres">
      <dgm:prSet presAssocID="{D0C03D1D-6AD2-44BD-9849-F39DCA09CB2D}" presName="node" presStyleLbl="node1" presStyleIdx="2" presStyleCnt="4">
        <dgm:presLayoutVars>
          <dgm:bulletEnabled val="1"/>
        </dgm:presLayoutVars>
      </dgm:prSet>
      <dgm:spPr/>
    </dgm:pt>
    <dgm:pt modelId="{1872792E-AA11-463E-805A-8B92703FD9B8}" type="pres">
      <dgm:prSet presAssocID="{63BA2407-6C5B-4A11-8D92-663C0D4EF568}" presName="sibTrans" presStyleLbl="sibTrans2D1" presStyleIdx="2" presStyleCnt="3"/>
      <dgm:spPr/>
    </dgm:pt>
    <dgm:pt modelId="{AFC6A4FC-5E01-4847-82DF-2DF6423F537D}" type="pres">
      <dgm:prSet presAssocID="{63BA2407-6C5B-4A11-8D92-663C0D4EF568}" presName="connectorText" presStyleLbl="sibTrans2D1" presStyleIdx="2" presStyleCnt="3"/>
      <dgm:spPr/>
    </dgm:pt>
    <dgm:pt modelId="{BEE9B2DF-0257-4572-A119-F0EE524B7696}" type="pres">
      <dgm:prSet presAssocID="{E0F58823-F53A-4C2D-BBB0-6BA7282DEDBC}" presName="node" presStyleLbl="node1" presStyleIdx="3" presStyleCnt="4">
        <dgm:presLayoutVars>
          <dgm:bulletEnabled val="1"/>
        </dgm:presLayoutVars>
      </dgm:prSet>
      <dgm:spPr/>
    </dgm:pt>
  </dgm:ptLst>
  <dgm:cxnLst>
    <dgm:cxn modelId="{18430512-30DF-4CC1-A8D2-6C7EAC88E50D}" type="presOf" srcId="{9E0D4B41-CFB3-4C0D-918D-1F491C3C78DC}" destId="{63318ADD-42DB-41CA-97DA-00801C7D235E}" srcOrd="0" destOrd="0" presId="urn:microsoft.com/office/officeart/2005/8/layout/process2"/>
    <dgm:cxn modelId="{DDEAA816-D7E8-4881-B302-BE47CB2A19E4}" type="presOf" srcId="{D0C03D1D-6AD2-44BD-9849-F39DCA09CB2D}" destId="{01203381-4751-4A23-A6DD-383C5E463223}" srcOrd="0" destOrd="0" presId="urn:microsoft.com/office/officeart/2005/8/layout/process2"/>
    <dgm:cxn modelId="{F3D22C1E-CCB6-4121-8029-BF2F347FD146}" type="presOf" srcId="{63BA2407-6C5B-4A11-8D92-663C0D4EF568}" destId="{1872792E-AA11-463E-805A-8B92703FD9B8}" srcOrd="0" destOrd="0" presId="urn:microsoft.com/office/officeart/2005/8/layout/process2"/>
    <dgm:cxn modelId="{2A475330-503C-4447-8804-AFF4E3E6F42F}" type="presOf" srcId="{490FB402-5B08-4541-A772-64C89DDA96C1}" destId="{3B46D7BC-6190-453E-AEBB-3065FC4B78D2}" srcOrd="0" destOrd="0" presId="urn:microsoft.com/office/officeart/2005/8/layout/process2"/>
    <dgm:cxn modelId="{4AEB5031-8B41-45C6-B706-75ED51C5E6EF}" srcId="{490FB402-5B08-4541-A772-64C89DDA96C1}" destId="{D282CA16-FBE9-4DB9-A2C6-76E96EEF865B}" srcOrd="0" destOrd="0" parTransId="{3F0AFE60-E39E-44E3-910E-3E673DCC2279}" sibTransId="{8D012B17-F2CD-45EA-85E8-D746047EDA3A}"/>
    <dgm:cxn modelId="{A8A28236-E0CC-42B7-B12A-E95F6C531C5A}" srcId="{490FB402-5B08-4541-A772-64C89DDA96C1}" destId="{E0F58823-F53A-4C2D-BBB0-6BA7282DEDBC}" srcOrd="3" destOrd="0" parTransId="{0B2BF351-E454-4A3A-8582-0930DACC55C9}" sibTransId="{FB83B49E-063C-44C7-9416-6CA984FFF825}"/>
    <dgm:cxn modelId="{326A566F-DA48-48A7-AABB-BD4D79359F0B}" srcId="{490FB402-5B08-4541-A772-64C89DDA96C1}" destId="{A6CC7D7B-A57F-4A0E-A10F-D96754563DF4}" srcOrd="1" destOrd="0" parTransId="{A3944654-4395-418D-B0E3-82E0C7E08372}" sibTransId="{9E0D4B41-CFB3-4C0D-918D-1F491C3C78DC}"/>
    <dgm:cxn modelId="{07EBEBA2-7C8F-43F1-83CD-8FC17B67C7D8}" type="presOf" srcId="{8D012B17-F2CD-45EA-85E8-D746047EDA3A}" destId="{ED62FFBA-F77A-4F4A-984A-41F366898BBE}" srcOrd="0" destOrd="0" presId="urn:microsoft.com/office/officeart/2005/8/layout/process2"/>
    <dgm:cxn modelId="{1CEB9CB5-FFD8-4273-83D0-E12308FEF8D1}" type="presOf" srcId="{63BA2407-6C5B-4A11-8D92-663C0D4EF568}" destId="{AFC6A4FC-5E01-4847-82DF-2DF6423F537D}" srcOrd="1" destOrd="0" presId="urn:microsoft.com/office/officeart/2005/8/layout/process2"/>
    <dgm:cxn modelId="{4169FCC8-FF73-4F7A-83B3-35F8FF3ECB48}" type="presOf" srcId="{9E0D4B41-CFB3-4C0D-918D-1F491C3C78DC}" destId="{E7833A86-B90D-4852-8A65-1FC949893820}" srcOrd="1" destOrd="0" presId="urn:microsoft.com/office/officeart/2005/8/layout/process2"/>
    <dgm:cxn modelId="{926C29D2-BCB1-4560-8335-6A82684A5B40}" srcId="{490FB402-5B08-4541-A772-64C89DDA96C1}" destId="{D0C03D1D-6AD2-44BD-9849-F39DCA09CB2D}" srcOrd="2" destOrd="0" parTransId="{75722A64-EE4E-42EE-8F0A-A1E93709361F}" sibTransId="{63BA2407-6C5B-4A11-8D92-663C0D4EF568}"/>
    <dgm:cxn modelId="{7504DFE7-31BB-4D3A-93C9-FE1EE7949CFF}" type="presOf" srcId="{D282CA16-FBE9-4DB9-A2C6-76E96EEF865B}" destId="{42D2CBA0-4FB4-4697-9825-C5CC64306608}" srcOrd="0" destOrd="0" presId="urn:microsoft.com/office/officeart/2005/8/layout/process2"/>
    <dgm:cxn modelId="{9B90EDEC-2D95-4958-A4E4-C923C4E6B045}" type="presOf" srcId="{8D012B17-F2CD-45EA-85E8-D746047EDA3A}" destId="{01AD881F-2CA3-4E5B-993F-C8699ECB6020}" srcOrd="1" destOrd="0" presId="urn:microsoft.com/office/officeart/2005/8/layout/process2"/>
    <dgm:cxn modelId="{2B90CFF3-73F5-4DF5-AB9A-E360C9DA9A51}" type="presOf" srcId="{E0F58823-F53A-4C2D-BBB0-6BA7282DEDBC}" destId="{BEE9B2DF-0257-4572-A119-F0EE524B7696}" srcOrd="0" destOrd="0" presId="urn:microsoft.com/office/officeart/2005/8/layout/process2"/>
    <dgm:cxn modelId="{EFAF6FFB-068B-429C-9013-6D217F8997D2}" type="presOf" srcId="{A6CC7D7B-A57F-4A0E-A10F-D96754563DF4}" destId="{CF48AE90-15A2-407D-B9A5-9F1FF5EA37FD}" srcOrd="0" destOrd="0" presId="urn:microsoft.com/office/officeart/2005/8/layout/process2"/>
    <dgm:cxn modelId="{7D4574AF-3DF0-4F28-915A-DEFFF7FF8EF8}" type="presParOf" srcId="{3B46D7BC-6190-453E-AEBB-3065FC4B78D2}" destId="{42D2CBA0-4FB4-4697-9825-C5CC64306608}" srcOrd="0" destOrd="0" presId="urn:microsoft.com/office/officeart/2005/8/layout/process2"/>
    <dgm:cxn modelId="{192E546E-C316-449D-B94C-FDD78CD8A014}" type="presParOf" srcId="{3B46D7BC-6190-453E-AEBB-3065FC4B78D2}" destId="{ED62FFBA-F77A-4F4A-984A-41F366898BBE}" srcOrd="1" destOrd="0" presId="urn:microsoft.com/office/officeart/2005/8/layout/process2"/>
    <dgm:cxn modelId="{5DB4777B-8A2F-4B32-8355-774EE4C9BB42}" type="presParOf" srcId="{ED62FFBA-F77A-4F4A-984A-41F366898BBE}" destId="{01AD881F-2CA3-4E5B-993F-C8699ECB6020}" srcOrd="0" destOrd="0" presId="urn:microsoft.com/office/officeart/2005/8/layout/process2"/>
    <dgm:cxn modelId="{2B6545CD-52C6-4413-AA2F-35C6839B2A3B}" type="presParOf" srcId="{3B46D7BC-6190-453E-AEBB-3065FC4B78D2}" destId="{CF48AE90-15A2-407D-B9A5-9F1FF5EA37FD}" srcOrd="2" destOrd="0" presId="urn:microsoft.com/office/officeart/2005/8/layout/process2"/>
    <dgm:cxn modelId="{174F1D67-EC0E-4BFD-9E85-352AD16FD2F3}" type="presParOf" srcId="{3B46D7BC-6190-453E-AEBB-3065FC4B78D2}" destId="{63318ADD-42DB-41CA-97DA-00801C7D235E}" srcOrd="3" destOrd="0" presId="urn:microsoft.com/office/officeart/2005/8/layout/process2"/>
    <dgm:cxn modelId="{49090628-3A21-4E86-90A5-AC83406D573A}" type="presParOf" srcId="{63318ADD-42DB-41CA-97DA-00801C7D235E}" destId="{E7833A86-B90D-4852-8A65-1FC949893820}" srcOrd="0" destOrd="0" presId="urn:microsoft.com/office/officeart/2005/8/layout/process2"/>
    <dgm:cxn modelId="{9E15D5CA-73E8-4B1B-9F5D-904969AEC66D}" type="presParOf" srcId="{3B46D7BC-6190-453E-AEBB-3065FC4B78D2}" destId="{01203381-4751-4A23-A6DD-383C5E463223}" srcOrd="4" destOrd="0" presId="urn:microsoft.com/office/officeart/2005/8/layout/process2"/>
    <dgm:cxn modelId="{F6B12435-BF4D-469D-8C9C-BFE631FA6F4A}" type="presParOf" srcId="{3B46D7BC-6190-453E-AEBB-3065FC4B78D2}" destId="{1872792E-AA11-463E-805A-8B92703FD9B8}" srcOrd="5" destOrd="0" presId="urn:microsoft.com/office/officeart/2005/8/layout/process2"/>
    <dgm:cxn modelId="{3DFBBFC7-CEA2-48A1-859F-FD56D4F37C93}" type="presParOf" srcId="{1872792E-AA11-463E-805A-8B92703FD9B8}" destId="{AFC6A4FC-5E01-4847-82DF-2DF6423F537D}" srcOrd="0" destOrd="0" presId="urn:microsoft.com/office/officeart/2005/8/layout/process2"/>
    <dgm:cxn modelId="{1BB40C26-1129-4595-8A0D-DE1232FA9B51}" type="presParOf" srcId="{3B46D7BC-6190-453E-AEBB-3065FC4B78D2}" destId="{BEE9B2DF-0257-4572-A119-F0EE524B7696}" srcOrd="6"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0FB402-5B08-4541-A772-64C89DDA96C1}" type="doc">
      <dgm:prSet loTypeId="urn:microsoft.com/office/officeart/2005/8/layout/process2" loCatId="process" qsTypeId="urn:microsoft.com/office/officeart/2005/8/quickstyle/simple1" qsCatId="simple" csTypeId="urn:microsoft.com/office/officeart/2005/8/colors/accent6_2" csCatId="accent6" phldr="1"/>
      <dgm:spPr/>
    </dgm:pt>
    <dgm:pt modelId="{D282CA16-FBE9-4DB9-A2C6-76E96EEF865B}">
      <dgm:prSet phldrT="[Texte]"/>
      <dgm:spPr/>
      <dgm:t>
        <a:bodyPr/>
        <a:lstStyle/>
        <a:p>
          <a:r>
            <a:rPr lang="fr-FR" dirty="0"/>
            <a:t>Extraction</a:t>
          </a:r>
        </a:p>
      </dgm:t>
    </dgm:pt>
    <dgm:pt modelId="{3F0AFE60-E39E-44E3-910E-3E673DCC2279}" type="parTrans" cxnId="{4AEB5031-8B41-45C6-B706-75ED51C5E6EF}">
      <dgm:prSet/>
      <dgm:spPr/>
      <dgm:t>
        <a:bodyPr/>
        <a:lstStyle/>
        <a:p>
          <a:endParaRPr lang="fr-FR"/>
        </a:p>
      </dgm:t>
    </dgm:pt>
    <dgm:pt modelId="{8D012B17-F2CD-45EA-85E8-D746047EDA3A}" type="sibTrans" cxnId="{4AEB5031-8B41-45C6-B706-75ED51C5E6EF}">
      <dgm:prSet/>
      <dgm:spPr/>
      <dgm:t>
        <a:bodyPr/>
        <a:lstStyle/>
        <a:p>
          <a:endParaRPr lang="fr-FR"/>
        </a:p>
      </dgm:t>
    </dgm:pt>
    <dgm:pt modelId="{A6CC7D7B-A57F-4A0E-A10F-D96754563DF4}">
      <dgm:prSet phldrT="[Texte]"/>
      <dgm:spPr/>
      <dgm:t>
        <a:bodyPr/>
        <a:lstStyle/>
        <a:p>
          <a:r>
            <a:rPr lang="fr-FR" dirty="0"/>
            <a:t>Fragmentation</a:t>
          </a:r>
        </a:p>
      </dgm:t>
    </dgm:pt>
    <dgm:pt modelId="{A3944654-4395-418D-B0E3-82E0C7E08372}" type="parTrans" cxnId="{326A566F-DA48-48A7-AABB-BD4D79359F0B}">
      <dgm:prSet/>
      <dgm:spPr/>
      <dgm:t>
        <a:bodyPr/>
        <a:lstStyle/>
        <a:p>
          <a:endParaRPr lang="fr-FR"/>
        </a:p>
      </dgm:t>
    </dgm:pt>
    <dgm:pt modelId="{9E0D4B41-CFB3-4C0D-918D-1F491C3C78DC}" type="sibTrans" cxnId="{326A566F-DA48-48A7-AABB-BD4D79359F0B}">
      <dgm:prSet/>
      <dgm:spPr/>
      <dgm:t>
        <a:bodyPr/>
        <a:lstStyle/>
        <a:p>
          <a:endParaRPr lang="fr-FR"/>
        </a:p>
      </dgm:t>
    </dgm:pt>
    <dgm:pt modelId="{D0C03D1D-6AD2-44BD-9849-F39DCA09CB2D}">
      <dgm:prSet phldrT="[Texte]"/>
      <dgm:spPr/>
      <dgm:t>
        <a:bodyPr/>
        <a:lstStyle/>
        <a:p>
          <a:r>
            <a:rPr lang="fr-FR" dirty="0"/>
            <a:t>Amplification</a:t>
          </a:r>
        </a:p>
      </dgm:t>
    </dgm:pt>
    <dgm:pt modelId="{75722A64-EE4E-42EE-8F0A-A1E93709361F}" type="parTrans" cxnId="{926C29D2-BCB1-4560-8335-6A82684A5B40}">
      <dgm:prSet/>
      <dgm:spPr/>
      <dgm:t>
        <a:bodyPr/>
        <a:lstStyle/>
        <a:p>
          <a:endParaRPr lang="fr-FR"/>
        </a:p>
      </dgm:t>
    </dgm:pt>
    <dgm:pt modelId="{63BA2407-6C5B-4A11-8D92-663C0D4EF568}" type="sibTrans" cxnId="{926C29D2-BCB1-4560-8335-6A82684A5B40}">
      <dgm:prSet/>
      <dgm:spPr/>
      <dgm:t>
        <a:bodyPr/>
        <a:lstStyle/>
        <a:p>
          <a:endParaRPr lang="fr-FR"/>
        </a:p>
      </dgm:t>
    </dgm:pt>
    <dgm:pt modelId="{E0F58823-F53A-4C2D-BBB0-6BA7282DEDBC}">
      <dgm:prSet phldrT="[Texte]">
        <dgm:style>
          <a:lnRef idx="2">
            <a:schemeClr val="accent6"/>
          </a:lnRef>
          <a:fillRef idx="1">
            <a:schemeClr val="lt1"/>
          </a:fillRef>
          <a:effectRef idx="0">
            <a:schemeClr val="accent6"/>
          </a:effectRef>
          <a:fontRef idx="minor">
            <a:schemeClr val="dk1"/>
          </a:fontRef>
        </dgm:style>
      </dgm:prSet>
      <dgm:spPr/>
      <dgm:t>
        <a:bodyPr/>
        <a:lstStyle/>
        <a:p>
          <a:r>
            <a:rPr lang="fr-FR" dirty="0"/>
            <a:t>Exome capture</a:t>
          </a:r>
        </a:p>
      </dgm:t>
    </dgm:pt>
    <dgm:pt modelId="{0B2BF351-E454-4A3A-8582-0930DACC55C9}" type="parTrans" cxnId="{A8A28236-E0CC-42B7-B12A-E95F6C531C5A}">
      <dgm:prSet/>
      <dgm:spPr/>
      <dgm:t>
        <a:bodyPr/>
        <a:lstStyle/>
        <a:p>
          <a:endParaRPr lang="fr-FR"/>
        </a:p>
      </dgm:t>
    </dgm:pt>
    <dgm:pt modelId="{FB83B49E-063C-44C7-9416-6CA984FFF825}" type="sibTrans" cxnId="{A8A28236-E0CC-42B7-B12A-E95F6C531C5A}">
      <dgm:prSet/>
      <dgm:spPr/>
      <dgm:t>
        <a:bodyPr/>
        <a:lstStyle/>
        <a:p>
          <a:endParaRPr lang="fr-FR"/>
        </a:p>
      </dgm:t>
    </dgm:pt>
    <dgm:pt modelId="{3B46D7BC-6190-453E-AEBB-3065FC4B78D2}" type="pres">
      <dgm:prSet presAssocID="{490FB402-5B08-4541-A772-64C89DDA96C1}" presName="linearFlow" presStyleCnt="0">
        <dgm:presLayoutVars>
          <dgm:resizeHandles val="exact"/>
        </dgm:presLayoutVars>
      </dgm:prSet>
      <dgm:spPr/>
    </dgm:pt>
    <dgm:pt modelId="{42D2CBA0-4FB4-4697-9825-C5CC64306608}" type="pres">
      <dgm:prSet presAssocID="{D282CA16-FBE9-4DB9-A2C6-76E96EEF865B}" presName="node" presStyleLbl="node1" presStyleIdx="0" presStyleCnt="4">
        <dgm:presLayoutVars>
          <dgm:bulletEnabled val="1"/>
        </dgm:presLayoutVars>
      </dgm:prSet>
      <dgm:spPr/>
    </dgm:pt>
    <dgm:pt modelId="{ED62FFBA-F77A-4F4A-984A-41F366898BBE}" type="pres">
      <dgm:prSet presAssocID="{8D012B17-F2CD-45EA-85E8-D746047EDA3A}" presName="sibTrans" presStyleLbl="sibTrans2D1" presStyleIdx="0" presStyleCnt="3"/>
      <dgm:spPr/>
    </dgm:pt>
    <dgm:pt modelId="{01AD881F-2CA3-4E5B-993F-C8699ECB6020}" type="pres">
      <dgm:prSet presAssocID="{8D012B17-F2CD-45EA-85E8-D746047EDA3A}" presName="connectorText" presStyleLbl="sibTrans2D1" presStyleIdx="0" presStyleCnt="3"/>
      <dgm:spPr/>
    </dgm:pt>
    <dgm:pt modelId="{CF48AE90-15A2-407D-B9A5-9F1FF5EA37FD}" type="pres">
      <dgm:prSet presAssocID="{A6CC7D7B-A57F-4A0E-A10F-D96754563DF4}" presName="node" presStyleLbl="node1" presStyleIdx="1" presStyleCnt="4">
        <dgm:presLayoutVars>
          <dgm:bulletEnabled val="1"/>
        </dgm:presLayoutVars>
      </dgm:prSet>
      <dgm:spPr/>
    </dgm:pt>
    <dgm:pt modelId="{63318ADD-42DB-41CA-97DA-00801C7D235E}" type="pres">
      <dgm:prSet presAssocID="{9E0D4B41-CFB3-4C0D-918D-1F491C3C78DC}" presName="sibTrans" presStyleLbl="sibTrans2D1" presStyleIdx="1" presStyleCnt="3"/>
      <dgm:spPr/>
    </dgm:pt>
    <dgm:pt modelId="{E7833A86-B90D-4852-8A65-1FC949893820}" type="pres">
      <dgm:prSet presAssocID="{9E0D4B41-CFB3-4C0D-918D-1F491C3C78DC}" presName="connectorText" presStyleLbl="sibTrans2D1" presStyleIdx="1" presStyleCnt="3"/>
      <dgm:spPr/>
    </dgm:pt>
    <dgm:pt modelId="{01203381-4751-4A23-A6DD-383C5E463223}" type="pres">
      <dgm:prSet presAssocID="{D0C03D1D-6AD2-44BD-9849-F39DCA09CB2D}" presName="node" presStyleLbl="node1" presStyleIdx="2" presStyleCnt="4">
        <dgm:presLayoutVars>
          <dgm:bulletEnabled val="1"/>
        </dgm:presLayoutVars>
      </dgm:prSet>
      <dgm:spPr/>
    </dgm:pt>
    <dgm:pt modelId="{1872792E-AA11-463E-805A-8B92703FD9B8}" type="pres">
      <dgm:prSet presAssocID="{63BA2407-6C5B-4A11-8D92-663C0D4EF568}" presName="sibTrans" presStyleLbl="sibTrans2D1" presStyleIdx="2" presStyleCnt="3"/>
      <dgm:spPr/>
    </dgm:pt>
    <dgm:pt modelId="{AFC6A4FC-5E01-4847-82DF-2DF6423F537D}" type="pres">
      <dgm:prSet presAssocID="{63BA2407-6C5B-4A11-8D92-663C0D4EF568}" presName="connectorText" presStyleLbl="sibTrans2D1" presStyleIdx="2" presStyleCnt="3"/>
      <dgm:spPr/>
    </dgm:pt>
    <dgm:pt modelId="{BEE9B2DF-0257-4572-A119-F0EE524B7696}" type="pres">
      <dgm:prSet presAssocID="{E0F58823-F53A-4C2D-BBB0-6BA7282DEDBC}" presName="node" presStyleLbl="node1" presStyleIdx="3" presStyleCnt="4">
        <dgm:presLayoutVars>
          <dgm:bulletEnabled val="1"/>
        </dgm:presLayoutVars>
      </dgm:prSet>
      <dgm:spPr/>
    </dgm:pt>
  </dgm:ptLst>
  <dgm:cxnLst>
    <dgm:cxn modelId="{18430512-30DF-4CC1-A8D2-6C7EAC88E50D}" type="presOf" srcId="{9E0D4B41-CFB3-4C0D-918D-1F491C3C78DC}" destId="{63318ADD-42DB-41CA-97DA-00801C7D235E}" srcOrd="0" destOrd="0" presId="urn:microsoft.com/office/officeart/2005/8/layout/process2"/>
    <dgm:cxn modelId="{DDEAA816-D7E8-4881-B302-BE47CB2A19E4}" type="presOf" srcId="{D0C03D1D-6AD2-44BD-9849-F39DCA09CB2D}" destId="{01203381-4751-4A23-A6DD-383C5E463223}" srcOrd="0" destOrd="0" presId="urn:microsoft.com/office/officeart/2005/8/layout/process2"/>
    <dgm:cxn modelId="{F3D22C1E-CCB6-4121-8029-BF2F347FD146}" type="presOf" srcId="{63BA2407-6C5B-4A11-8D92-663C0D4EF568}" destId="{1872792E-AA11-463E-805A-8B92703FD9B8}" srcOrd="0" destOrd="0" presId="urn:microsoft.com/office/officeart/2005/8/layout/process2"/>
    <dgm:cxn modelId="{2A475330-503C-4447-8804-AFF4E3E6F42F}" type="presOf" srcId="{490FB402-5B08-4541-A772-64C89DDA96C1}" destId="{3B46D7BC-6190-453E-AEBB-3065FC4B78D2}" srcOrd="0" destOrd="0" presId="urn:microsoft.com/office/officeart/2005/8/layout/process2"/>
    <dgm:cxn modelId="{4AEB5031-8B41-45C6-B706-75ED51C5E6EF}" srcId="{490FB402-5B08-4541-A772-64C89DDA96C1}" destId="{D282CA16-FBE9-4DB9-A2C6-76E96EEF865B}" srcOrd="0" destOrd="0" parTransId="{3F0AFE60-E39E-44E3-910E-3E673DCC2279}" sibTransId="{8D012B17-F2CD-45EA-85E8-D746047EDA3A}"/>
    <dgm:cxn modelId="{A8A28236-E0CC-42B7-B12A-E95F6C531C5A}" srcId="{490FB402-5B08-4541-A772-64C89DDA96C1}" destId="{E0F58823-F53A-4C2D-BBB0-6BA7282DEDBC}" srcOrd="3" destOrd="0" parTransId="{0B2BF351-E454-4A3A-8582-0930DACC55C9}" sibTransId="{FB83B49E-063C-44C7-9416-6CA984FFF825}"/>
    <dgm:cxn modelId="{326A566F-DA48-48A7-AABB-BD4D79359F0B}" srcId="{490FB402-5B08-4541-A772-64C89DDA96C1}" destId="{A6CC7D7B-A57F-4A0E-A10F-D96754563DF4}" srcOrd="1" destOrd="0" parTransId="{A3944654-4395-418D-B0E3-82E0C7E08372}" sibTransId="{9E0D4B41-CFB3-4C0D-918D-1F491C3C78DC}"/>
    <dgm:cxn modelId="{07EBEBA2-7C8F-43F1-83CD-8FC17B67C7D8}" type="presOf" srcId="{8D012B17-F2CD-45EA-85E8-D746047EDA3A}" destId="{ED62FFBA-F77A-4F4A-984A-41F366898BBE}" srcOrd="0" destOrd="0" presId="urn:microsoft.com/office/officeart/2005/8/layout/process2"/>
    <dgm:cxn modelId="{1CEB9CB5-FFD8-4273-83D0-E12308FEF8D1}" type="presOf" srcId="{63BA2407-6C5B-4A11-8D92-663C0D4EF568}" destId="{AFC6A4FC-5E01-4847-82DF-2DF6423F537D}" srcOrd="1" destOrd="0" presId="urn:microsoft.com/office/officeart/2005/8/layout/process2"/>
    <dgm:cxn modelId="{4169FCC8-FF73-4F7A-83B3-35F8FF3ECB48}" type="presOf" srcId="{9E0D4B41-CFB3-4C0D-918D-1F491C3C78DC}" destId="{E7833A86-B90D-4852-8A65-1FC949893820}" srcOrd="1" destOrd="0" presId="urn:microsoft.com/office/officeart/2005/8/layout/process2"/>
    <dgm:cxn modelId="{926C29D2-BCB1-4560-8335-6A82684A5B40}" srcId="{490FB402-5B08-4541-A772-64C89DDA96C1}" destId="{D0C03D1D-6AD2-44BD-9849-F39DCA09CB2D}" srcOrd="2" destOrd="0" parTransId="{75722A64-EE4E-42EE-8F0A-A1E93709361F}" sibTransId="{63BA2407-6C5B-4A11-8D92-663C0D4EF568}"/>
    <dgm:cxn modelId="{7504DFE7-31BB-4D3A-93C9-FE1EE7949CFF}" type="presOf" srcId="{D282CA16-FBE9-4DB9-A2C6-76E96EEF865B}" destId="{42D2CBA0-4FB4-4697-9825-C5CC64306608}" srcOrd="0" destOrd="0" presId="urn:microsoft.com/office/officeart/2005/8/layout/process2"/>
    <dgm:cxn modelId="{9B90EDEC-2D95-4958-A4E4-C923C4E6B045}" type="presOf" srcId="{8D012B17-F2CD-45EA-85E8-D746047EDA3A}" destId="{01AD881F-2CA3-4E5B-993F-C8699ECB6020}" srcOrd="1" destOrd="0" presId="urn:microsoft.com/office/officeart/2005/8/layout/process2"/>
    <dgm:cxn modelId="{2B90CFF3-73F5-4DF5-AB9A-E360C9DA9A51}" type="presOf" srcId="{E0F58823-F53A-4C2D-BBB0-6BA7282DEDBC}" destId="{BEE9B2DF-0257-4572-A119-F0EE524B7696}" srcOrd="0" destOrd="0" presId="urn:microsoft.com/office/officeart/2005/8/layout/process2"/>
    <dgm:cxn modelId="{EFAF6FFB-068B-429C-9013-6D217F8997D2}" type="presOf" srcId="{A6CC7D7B-A57F-4A0E-A10F-D96754563DF4}" destId="{CF48AE90-15A2-407D-B9A5-9F1FF5EA37FD}" srcOrd="0" destOrd="0" presId="urn:microsoft.com/office/officeart/2005/8/layout/process2"/>
    <dgm:cxn modelId="{7D4574AF-3DF0-4F28-915A-DEFFF7FF8EF8}" type="presParOf" srcId="{3B46D7BC-6190-453E-AEBB-3065FC4B78D2}" destId="{42D2CBA0-4FB4-4697-9825-C5CC64306608}" srcOrd="0" destOrd="0" presId="urn:microsoft.com/office/officeart/2005/8/layout/process2"/>
    <dgm:cxn modelId="{192E546E-C316-449D-B94C-FDD78CD8A014}" type="presParOf" srcId="{3B46D7BC-6190-453E-AEBB-3065FC4B78D2}" destId="{ED62FFBA-F77A-4F4A-984A-41F366898BBE}" srcOrd="1" destOrd="0" presId="urn:microsoft.com/office/officeart/2005/8/layout/process2"/>
    <dgm:cxn modelId="{5DB4777B-8A2F-4B32-8355-774EE4C9BB42}" type="presParOf" srcId="{ED62FFBA-F77A-4F4A-984A-41F366898BBE}" destId="{01AD881F-2CA3-4E5B-993F-C8699ECB6020}" srcOrd="0" destOrd="0" presId="urn:microsoft.com/office/officeart/2005/8/layout/process2"/>
    <dgm:cxn modelId="{2B6545CD-52C6-4413-AA2F-35C6839B2A3B}" type="presParOf" srcId="{3B46D7BC-6190-453E-AEBB-3065FC4B78D2}" destId="{CF48AE90-15A2-407D-B9A5-9F1FF5EA37FD}" srcOrd="2" destOrd="0" presId="urn:microsoft.com/office/officeart/2005/8/layout/process2"/>
    <dgm:cxn modelId="{174F1D67-EC0E-4BFD-9E85-352AD16FD2F3}" type="presParOf" srcId="{3B46D7BC-6190-453E-AEBB-3065FC4B78D2}" destId="{63318ADD-42DB-41CA-97DA-00801C7D235E}" srcOrd="3" destOrd="0" presId="urn:microsoft.com/office/officeart/2005/8/layout/process2"/>
    <dgm:cxn modelId="{49090628-3A21-4E86-90A5-AC83406D573A}" type="presParOf" srcId="{63318ADD-42DB-41CA-97DA-00801C7D235E}" destId="{E7833A86-B90D-4852-8A65-1FC949893820}" srcOrd="0" destOrd="0" presId="urn:microsoft.com/office/officeart/2005/8/layout/process2"/>
    <dgm:cxn modelId="{9E15D5CA-73E8-4B1B-9F5D-904969AEC66D}" type="presParOf" srcId="{3B46D7BC-6190-453E-AEBB-3065FC4B78D2}" destId="{01203381-4751-4A23-A6DD-383C5E463223}" srcOrd="4" destOrd="0" presId="urn:microsoft.com/office/officeart/2005/8/layout/process2"/>
    <dgm:cxn modelId="{F6B12435-BF4D-469D-8C9C-BFE631FA6F4A}" type="presParOf" srcId="{3B46D7BC-6190-453E-AEBB-3065FC4B78D2}" destId="{1872792E-AA11-463E-805A-8B92703FD9B8}" srcOrd="5" destOrd="0" presId="urn:microsoft.com/office/officeart/2005/8/layout/process2"/>
    <dgm:cxn modelId="{3DFBBFC7-CEA2-48A1-859F-FD56D4F37C93}" type="presParOf" srcId="{1872792E-AA11-463E-805A-8B92703FD9B8}" destId="{AFC6A4FC-5E01-4847-82DF-2DF6423F537D}" srcOrd="0" destOrd="0" presId="urn:microsoft.com/office/officeart/2005/8/layout/process2"/>
    <dgm:cxn modelId="{1BB40C26-1129-4595-8A0D-DE1232FA9B51}" type="presParOf" srcId="{3B46D7BC-6190-453E-AEBB-3065FC4B78D2}" destId="{BEE9B2DF-0257-4572-A119-F0EE524B7696}" srcOrd="6" destOrd="0" presId="urn:microsoft.com/office/officeart/2005/8/layout/process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90FB402-5B08-4541-A772-64C89DDA96C1}" type="doc">
      <dgm:prSet loTypeId="urn:microsoft.com/office/officeart/2005/8/layout/process2" loCatId="process" qsTypeId="urn:microsoft.com/office/officeart/2005/8/quickstyle/simple1" qsCatId="simple" csTypeId="urn:microsoft.com/office/officeart/2005/8/colors/accent6_2" csCatId="accent6" phldr="1"/>
      <dgm:spPr/>
    </dgm:pt>
    <dgm:pt modelId="{D282CA16-FBE9-4DB9-A2C6-76E96EEF865B}">
      <dgm:prSet phldrT="[Texte]"/>
      <dgm:spPr/>
      <dgm:t>
        <a:bodyPr/>
        <a:lstStyle/>
        <a:p>
          <a:r>
            <a:rPr lang="fr-FR" dirty="0"/>
            <a:t>Extraction</a:t>
          </a:r>
        </a:p>
      </dgm:t>
    </dgm:pt>
    <dgm:pt modelId="{3F0AFE60-E39E-44E3-910E-3E673DCC2279}" type="parTrans" cxnId="{4AEB5031-8B41-45C6-B706-75ED51C5E6EF}">
      <dgm:prSet/>
      <dgm:spPr/>
      <dgm:t>
        <a:bodyPr/>
        <a:lstStyle/>
        <a:p>
          <a:endParaRPr lang="fr-FR"/>
        </a:p>
      </dgm:t>
    </dgm:pt>
    <dgm:pt modelId="{8D012B17-F2CD-45EA-85E8-D746047EDA3A}" type="sibTrans" cxnId="{4AEB5031-8B41-45C6-B706-75ED51C5E6EF}">
      <dgm:prSet/>
      <dgm:spPr/>
      <dgm:t>
        <a:bodyPr/>
        <a:lstStyle/>
        <a:p>
          <a:endParaRPr lang="fr-FR"/>
        </a:p>
      </dgm:t>
    </dgm:pt>
    <dgm:pt modelId="{A6CC7D7B-A57F-4A0E-A10F-D96754563DF4}">
      <dgm:prSet phldrT="[Texte]"/>
      <dgm:spPr/>
      <dgm:t>
        <a:bodyPr/>
        <a:lstStyle/>
        <a:p>
          <a:r>
            <a:rPr lang="fr-FR" dirty="0"/>
            <a:t>Fragmentation</a:t>
          </a:r>
        </a:p>
      </dgm:t>
    </dgm:pt>
    <dgm:pt modelId="{A3944654-4395-418D-B0E3-82E0C7E08372}" type="parTrans" cxnId="{326A566F-DA48-48A7-AABB-BD4D79359F0B}">
      <dgm:prSet/>
      <dgm:spPr/>
      <dgm:t>
        <a:bodyPr/>
        <a:lstStyle/>
        <a:p>
          <a:endParaRPr lang="fr-FR"/>
        </a:p>
      </dgm:t>
    </dgm:pt>
    <dgm:pt modelId="{9E0D4B41-CFB3-4C0D-918D-1F491C3C78DC}" type="sibTrans" cxnId="{326A566F-DA48-48A7-AABB-BD4D79359F0B}">
      <dgm:prSet/>
      <dgm:spPr/>
      <dgm:t>
        <a:bodyPr/>
        <a:lstStyle/>
        <a:p>
          <a:endParaRPr lang="fr-FR"/>
        </a:p>
      </dgm:t>
    </dgm:pt>
    <dgm:pt modelId="{D0C03D1D-6AD2-44BD-9849-F39DCA09CB2D}">
      <dgm:prSet phldrT="[Texte]"/>
      <dgm:spPr/>
      <dgm:t>
        <a:bodyPr/>
        <a:lstStyle/>
        <a:p>
          <a:r>
            <a:rPr lang="fr-FR" dirty="0"/>
            <a:t>Amplification</a:t>
          </a:r>
        </a:p>
      </dgm:t>
    </dgm:pt>
    <dgm:pt modelId="{75722A64-EE4E-42EE-8F0A-A1E93709361F}" type="parTrans" cxnId="{926C29D2-BCB1-4560-8335-6A82684A5B40}">
      <dgm:prSet/>
      <dgm:spPr/>
      <dgm:t>
        <a:bodyPr/>
        <a:lstStyle/>
        <a:p>
          <a:endParaRPr lang="fr-FR"/>
        </a:p>
      </dgm:t>
    </dgm:pt>
    <dgm:pt modelId="{63BA2407-6C5B-4A11-8D92-663C0D4EF568}" type="sibTrans" cxnId="{926C29D2-BCB1-4560-8335-6A82684A5B40}">
      <dgm:prSet/>
      <dgm:spPr/>
      <dgm:t>
        <a:bodyPr/>
        <a:lstStyle/>
        <a:p>
          <a:endParaRPr lang="fr-FR"/>
        </a:p>
      </dgm:t>
    </dgm:pt>
    <dgm:pt modelId="{E0F58823-F53A-4C2D-BBB0-6BA7282DEDBC}">
      <dgm:prSet phldrT="[Texte]">
        <dgm:style>
          <a:lnRef idx="2">
            <a:schemeClr val="accent6"/>
          </a:lnRef>
          <a:fillRef idx="1">
            <a:schemeClr val="lt1"/>
          </a:fillRef>
          <a:effectRef idx="0">
            <a:schemeClr val="accent6"/>
          </a:effectRef>
          <a:fontRef idx="minor">
            <a:schemeClr val="dk1"/>
          </a:fontRef>
        </dgm:style>
      </dgm:prSet>
      <dgm:spPr/>
      <dgm:t>
        <a:bodyPr/>
        <a:lstStyle/>
        <a:p>
          <a:r>
            <a:rPr lang="fr-FR" dirty="0"/>
            <a:t>Exome capture</a:t>
          </a:r>
        </a:p>
      </dgm:t>
    </dgm:pt>
    <dgm:pt modelId="{0B2BF351-E454-4A3A-8582-0930DACC55C9}" type="parTrans" cxnId="{A8A28236-E0CC-42B7-B12A-E95F6C531C5A}">
      <dgm:prSet/>
      <dgm:spPr/>
      <dgm:t>
        <a:bodyPr/>
        <a:lstStyle/>
        <a:p>
          <a:endParaRPr lang="fr-FR"/>
        </a:p>
      </dgm:t>
    </dgm:pt>
    <dgm:pt modelId="{FB83B49E-063C-44C7-9416-6CA984FFF825}" type="sibTrans" cxnId="{A8A28236-E0CC-42B7-B12A-E95F6C531C5A}">
      <dgm:prSet/>
      <dgm:spPr/>
      <dgm:t>
        <a:bodyPr/>
        <a:lstStyle/>
        <a:p>
          <a:endParaRPr lang="fr-FR"/>
        </a:p>
      </dgm:t>
    </dgm:pt>
    <dgm:pt modelId="{3B46D7BC-6190-453E-AEBB-3065FC4B78D2}" type="pres">
      <dgm:prSet presAssocID="{490FB402-5B08-4541-A772-64C89DDA96C1}" presName="linearFlow" presStyleCnt="0">
        <dgm:presLayoutVars>
          <dgm:resizeHandles val="exact"/>
        </dgm:presLayoutVars>
      </dgm:prSet>
      <dgm:spPr/>
    </dgm:pt>
    <dgm:pt modelId="{42D2CBA0-4FB4-4697-9825-C5CC64306608}" type="pres">
      <dgm:prSet presAssocID="{D282CA16-FBE9-4DB9-A2C6-76E96EEF865B}" presName="node" presStyleLbl="node1" presStyleIdx="0" presStyleCnt="4">
        <dgm:presLayoutVars>
          <dgm:bulletEnabled val="1"/>
        </dgm:presLayoutVars>
      </dgm:prSet>
      <dgm:spPr/>
    </dgm:pt>
    <dgm:pt modelId="{ED62FFBA-F77A-4F4A-984A-41F366898BBE}" type="pres">
      <dgm:prSet presAssocID="{8D012B17-F2CD-45EA-85E8-D746047EDA3A}" presName="sibTrans" presStyleLbl="sibTrans2D1" presStyleIdx="0" presStyleCnt="3"/>
      <dgm:spPr/>
    </dgm:pt>
    <dgm:pt modelId="{01AD881F-2CA3-4E5B-993F-C8699ECB6020}" type="pres">
      <dgm:prSet presAssocID="{8D012B17-F2CD-45EA-85E8-D746047EDA3A}" presName="connectorText" presStyleLbl="sibTrans2D1" presStyleIdx="0" presStyleCnt="3"/>
      <dgm:spPr/>
    </dgm:pt>
    <dgm:pt modelId="{CF48AE90-15A2-407D-B9A5-9F1FF5EA37FD}" type="pres">
      <dgm:prSet presAssocID="{A6CC7D7B-A57F-4A0E-A10F-D96754563DF4}" presName="node" presStyleLbl="node1" presStyleIdx="1" presStyleCnt="4">
        <dgm:presLayoutVars>
          <dgm:bulletEnabled val="1"/>
        </dgm:presLayoutVars>
      </dgm:prSet>
      <dgm:spPr/>
    </dgm:pt>
    <dgm:pt modelId="{63318ADD-42DB-41CA-97DA-00801C7D235E}" type="pres">
      <dgm:prSet presAssocID="{9E0D4B41-CFB3-4C0D-918D-1F491C3C78DC}" presName="sibTrans" presStyleLbl="sibTrans2D1" presStyleIdx="1" presStyleCnt="3"/>
      <dgm:spPr/>
    </dgm:pt>
    <dgm:pt modelId="{E7833A86-B90D-4852-8A65-1FC949893820}" type="pres">
      <dgm:prSet presAssocID="{9E0D4B41-CFB3-4C0D-918D-1F491C3C78DC}" presName="connectorText" presStyleLbl="sibTrans2D1" presStyleIdx="1" presStyleCnt="3"/>
      <dgm:spPr/>
    </dgm:pt>
    <dgm:pt modelId="{01203381-4751-4A23-A6DD-383C5E463223}" type="pres">
      <dgm:prSet presAssocID="{D0C03D1D-6AD2-44BD-9849-F39DCA09CB2D}" presName="node" presStyleLbl="node1" presStyleIdx="2" presStyleCnt="4">
        <dgm:presLayoutVars>
          <dgm:bulletEnabled val="1"/>
        </dgm:presLayoutVars>
      </dgm:prSet>
      <dgm:spPr/>
    </dgm:pt>
    <dgm:pt modelId="{1872792E-AA11-463E-805A-8B92703FD9B8}" type="pres">
      <dgm:prSet presAssocID="{63BA2407-6C5B-4A11-8D92-663C0D4EF568}" presName="sibTrans" presStyleLbl="sibTrans2D1" presStyleIdx="2" presStyleCnt="3"/>
      <dgm:spPr/>
    </dgm:pt>
    <dgm:pt modelId="{AFC6A4FC-5E01-4847-82DF-2DF6423F537D}" type="pres">
      <dgm:prSet presAssocID="{63BA2407-6C5B-4A11-8D92-663C0D4EF568}" presName="connectorText" presStyleLbl="sibTrans2D1" presStyleIdx="2" presStyleCnt="3"/>
      <dgm:spPr/>
    </dgm:pt>
    <dgm:pt modelId="{BEE9B2DF-0257-4572-A119-F0EE524B7696}" type="pres">
      <dgm:prSet presAssocID="{E0F58823-F53A-4C2D-BBB0-6BA7282DEDBC}" presName="node" presStyleLbl="node1" presStyleIdx="3" presStyleCnt="4">
        <dgm:presLayoutVars>
          <dgm:bulletEnabled val="1"/>
        </dgm:presLayoutVars>
      </dgm:prSet>
      <dgm:spPr/>
    </dgm:pt>
  </dgm:ptLst>
  <dgm:cxnLst>
    <dgm:cxn modelId="{18430512-30DF-4CC1-A8D2-6C7EAC88E50D}" type="presOf" srcId="{9E0D4B41-CFB3-4C0D-918D-1F491C3C78DC}" destId="{63318ADD-42DB-41CA-97DA-00801C7D235E}" srcOrd="0" destOrd="0" presId="urn:microsoft.com/office/officeart/2005/8/layout/process2"/>
    <dgm:cxn modelId="{DDEAA816-D7E8-4881-B302-BE47CB2A19E4}" type="presOf" srcId="{D0C03D1D-6AD2-44BD-9849-F39DCA09CB2D}" destId="{01203381-4751-4A23-A6DD-383C5E463223}" srcOrd="0" destOrd="0" presId="urn:microsoft.com/office/officeart/2005/8/layout/process2"/>
    <dgm:cxn modelId="{F3D22C1E-CCB6-4121-8029-BF2F347FD146}" type="presOf" srcId="{63BA2407-6C5B-4A11-8D92-663C0D4EF568}" destId="{1872792E-AA11-463E-805A-8B92703FD9B8}" srcOrd="0" destOrd="0" presId="urn:microsoft.com/office/officeart/2005/8/layout/process2"/>
    <dgm:cxn modelId="{2A475330-503C-4447-8804-AFF4E3E6F42F}" type="presOf" srcId="{490FB402-5B08-4541-A772-64C89DDA96C1}" destId="{3B46D7BC-6190-453E-AEBB-3065FC4B78D2}" srcOrd="0" destOrd="0" presId="urn:microsoft.com/office/officeart/2005/8/layout/process2"/>
    <dgm:cxn modelId="{4AEB5031-8B41-45C6-B706-75ED51C5E6EF}" srcId="{490FB402-5B08-4541-A772-64C89DDA96C1}" destId="{D282CA16-FBE9-4DB9-A2C6-76E96EEF865B}" srcOrd="0" destOrd="0" parTransId="{3F0AFE60-E39E-44E3-910E-3E673DCC2279}" sibTransId="{8D012B17-F2CD-45EA-85E8-D746047EDA3A}"/>
    <dgm:cxn modelId="{A8A28236-E0CC-42B7-B12A-E95F6C531C5A}" srcId="{490FB402-5B08-4541-A772-64C89DDA96C1}" destId="{E0F58823-F53A-4C2D-BBB0-6BA7282DEDBC}" srcOrd="3" destOrd="0" parTransId="{0B2BF351-E454-4A3A-8582-0930DACC55C9}" sibTransId="{FB83B49E-063C-44C7-9416-6CA984FFF825}"/>
    <dgm:cxn modelId="{326A566F-DA48-48A7-AABB-BD4D79359F0B}" srcId="{490FB402-5B08-4541-A772-64C89DDA96C1}" destId="{A6CC7D7B-A57F-4A0E-A10F-D96754563DF4}" srcOrd="1" destOrd="0" parTransId="{A3944654-4395-418D-B0E3-82E0C7E08372}" sibTransId="{9E0D4B41-CFB3-4C0D-918D-1F491C3C78DC}"/>
    <dgm:cxn modelId="{07EBEBA2-7C8F-43F1-83CD-8FC17B67C7D8}" type="presOf" srcId="{8D012B17-F2CD-45EA-85E8-D746047EDA3A}" destId="{ED62FFBA-F77A-4F4A-984A-41F366898BBE}" srcOrd="0" destOrd="0" presId="urn:microsoft.com/office/officeart/2005/8/layout/process2"/>
    <dgm:cxn modelId="{1CEB9CB5-FFD8-4273-83D0-E12308FEF8D1}" type="presOf" srcId="{63BA2407-6C5B-4A11-8D92-663C0D4EF568}" destId="{AFC6A4FC-5E01-4847-82DF-2DF6423F537D}" srcOrd="1" destOrd="0" presId="urn:microsoft.com/office/officeart/2005/8/layout/process2"/>
    <dgm:cxn modelId="{4169FCC8-FF73-4F7A-83B3-35F8FF3ECB48}" type="presOf" srcId="{9E0D4B41-CFB3-4C0D-918D-1F491C3C78DC}" destId="{E7833A86-B90D-4852-8A65-1FC949893820}" srcOrd="1" destOrd="0" presId="urn:microsoft.com/office/officeart/2005/8/layout/process2"/>
    <dgm:cxn modelId="{926C29D2-BCB1-4560-8335-6A82684A5B40}" srcId="{490FB402-5B08-4541-A772-64C89DDA96C1}" destId="{D0C03D1D-6AD2-44BD-9849-F39DCA09CB2D}" srcOrd="2" destOrd="0" parTransId="{75722A64-EE4E-42EE-8F0A-A1E93709361F}" sibTransId="{63BA2407-6C5B-4A11-8D92-663C0D4EF568}"/>
    <dgm:cxn modelId="{7504DFE7-31BB-4D3A-93C9-FE1EE7949CFF}" type="presOf" srcId="{D282CA16-FBE9-4DB9-A2C6-76E96EEF865B}" destId="{42D2CBA0-4FB4-4697-9825-C5CC64306608}" srcOrd="0" destOrd="0" presId="urn:microsoft.com/office/officeart/2005/8/layout/process2"/>
    <dgm:cxn modelId="{9B90EDEC-2D95-4958-A4E4-C923C4E6B045}" type="presOf" srcId="{8D012B17-F2CD-45EA-85E8-D746047EDA3A}" destId="{01AD881F-2CA3-4E5B-993F-C8699ECB6020}" srcOrd="1" destOrd="0" presId="urn:microsoft.com/office/officeart/2005/8/layout/process2"/>
    <dgm:cxn modelId="{2B90CFF3-73F5-4DF5-AB9A-E360C9DA9A51}" type="presOf" srcId="{E0F58823-F53A-4C2D-BBB0-6BA7282DEDBC}" destId="{BEE9B2DF-0257-4572-A119-F0EE524B7696}" srcOrd="0" destOrd="0" presId="urn:microsoft.com/office/officeart/2005/8/layout/process2"/>
    <dgm:cxn modelId="{EFAF6FFB-068B-429C-9013-6D217F8997D2}" type="presOf" srcId="{A6CC7D7B-A57F-4A0E-A10F-D96754563DF4}" destId="{CF48AE90-15A2-407D-B9A5-9F1FF5EA37FD}" srcOrd="0" destOrd="0" presId="urn:microsoft.com/office/officeart/2005/8/layout/process2"/>
    <dgm:cxn modelId="{7D4574AF-3DF0-4F28-915A-DEFFF7FF8EF8}" type="presParOf" srcId="{3B46D7BC-6190-453E-AEBB-3065FC4B78D2}" destId="{42D2CBA0-4FB4-4697-9825-C5CC64306608}" srcOrd="0" destOrd="0" presId="urn:microsoft.com/office/officeart/2005/8/layout/process2"/>
    <dgm:cxn modelId="{192E546E-C316-449D-B94C-FDD78CD8A014}" type="presParOf" srcId="{3B46D7BC-6190-453E-AEBB-3065FC4B78D2}" destId="{ED62FFBA-F77A-4F4A-984A-41F366898BBE}" srcOrd="1" destOrd="0" presId="urn:microsoft.com/office/officeart/2005/8/layout/process2"/>
    <dgm:cxn modelId="{5DB4777B-8A2F-4B32-8355-774EE4C9BB42}" type="presParOf" srcId="{ED62FFBA-F77A-4F4A-984A-41F366898BBE}" destId="{01AD881F-2CA3-4E5B-993F-C8699ECB6020}" srcOrd="0" destOrd="0" presId="urn:microsoft.com/office/officeart/2005/8/layout/process2"/>
    <dgm:cxn modelId="{2B6545CD-52C6-4413-AA2F-35C6839B2A3B}" type="presParOf" srcId="{3B46D7BC-6190-453E-AEBB-3065FC4B78D2}" destId="{CF48AE90-15A2-407D-B9A5-9F1FF5EA37FD}" srcOrd="2" destOrd="0" presId="urn:microsoft.com/office/officeart/2005/8/layout/process2"/>
    <dgm:cxn modelId="{174F1D67-EC0E-4BFD-9E85-352AD16FD2F3}" type="presParOf" srcId="{3B46D7BC-6190-453E-AEBB-3065FC4B78D2}" destId="{63318ADD-42DB-41CA-97DA-00801C7D235E}" srcOrd="3" destOrd="0" presId="urn:microsoft.com/office/officeart/2005/8/layout/process2"/>
    <dgm:cxn modelId="{49090628-3A21-4E86-90A5-AC83406D573A}" type="presParOf" srcId="{63318ADD-42DB-41CA-97DA-00801C7D235E}" destId="{E7833A86-B90D-4852-8A65-1FC949893820}" srcOrd="0" destOrd="0" presId="urn:microsoft.com/office/officeart/2005/8/layout/process2"/>
    <dgm:cxn modelId="{9E15D5CA-73E8-4B1B-9F5D-904969AEC66D}" type="presParOf" srcId="{3B46D7BC-6190-453E-AEBB-3065FC4B78D2}" destId="{01203381-4751-4A23-A6DD-383C5E463223}" srcOrd="4" destOrd="0" presId="urn:microsoft.com/office/officeart/2005/8/layout/process2"/>
    <dgm:cxn modelId="{F6B12435-BF4D-469D-8C9C-BFE631FA6F4A}" type="presParOf" srcId="{3B46D7BC-6190-453E-AEBB-3065FC4B78D2}" destId="{1872792E-AA11-463E-805A-8B92703FD9B8}" srcOrd="5" destOrd="0" presId="urn:microsoft.com/office/officeart/2005/8/layout/process2"/>
    <dgm:cxn modelId="{3DFBBFC7-CEA2-48A1-859F-FD56D4F37C93}" type="presParOf" srcId="{1872792E-AA11-463E-805A-8B92703FD9B8}" destId="{AFC6A4FC-5E01-4847-82DF-2DF6423F537D}" srcOrd="0" destOrd="0" presId="urn:microsoft.com/office/officeart/2005/8/layout/process2"/>
    <dgm:cxn modelId="{1BB40C26-1129-4595-8A0D-DE1232FA9B51}" type="presParOf" srcId="{3B46D7BC-6190-453E-AEBB-3065FC4B78D2}" destId="{BEE9B2DF-0257-4572-A119-F0EE524B7696}"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C5FFCD8-DE89-4790-9485-BFB25E372D65}" type="doc">
      <dgm:prSet loTypeId="urn:microsoft.com/office/officeart/2005/8/layout/pyramid3" loCatId="pyramid" qsTypeId="urn:microsoft.com/office/officeart/2005/8/quickstyle/simple1" qsCatId="simple" csTypeId="urn:microsoft.com/office/officeart/2005/8/colors/accent1_2" csCatId="accent1" phldr="1"/>
      <dgm:spPr/>
    </dgm:pt>
    <dgm:pt modelId="{4C1A523E-4569-4E3B-AC33-00B99BC206C8}">
      <dgm:prSet phldrT="[Texte]" custT="1"/>
      <dgm:spPr>
        <a:solidFill>
          <a:schemeClr val="tx1">
            <a:lumMod val="50000"/>
            <a:lumOff val="50000"/>
          </a:schemeClr>
        </a:solidFill>
      </dgm:spPr>
      <dgm:t>
        <a:bodyPr/>
        <a:lstStyle/>
        <a:p>
          <a:r>
            <a:rPr lang="fr-FR" sz="2600" b="1" dirty="0"/>
            <a:t>All</a:t>
          </a:r>
        </a:p>
      </dgm:t>
    </dgm:pt>
    <dgm:pt modelId="{15C9B0B2-8673-460C-AA95-2C32940D10F1}" type="parTrans" cxnId="{C4A8DB63-E2EB-4EC7-AC95-565E54B87FE4}">
      <dgm:prSet/>
      <dgm:spPr/>
      <dgm:t>
        <a:bodyPr/>
        <a:lstStyle/>
        <a:p>
          <a:endParaRPr lang="fr-FR" sz="2600" b="0"/>
        </a:p>
      </dgm:t>
    </dgm:pt>
    <dgm:pt modelId="{5F7F8E21-13AF-4145-ADEF-379FB18CF7A0}" type="sibTrans" cxnId="{C4A8DB63-E2EB-4EC7-AC95-565E54B87FE4}">
      <dgm:prSet/>
      <dgm:spPr/>
      <dgm:t>
        <a:bodyPr/>
        <a:lstStyle/>
        <a:p>
          <a:endParaRPr lang="fr-FR" sz="2600" b="0"/>
        </a:p>
      </dgm:t>
    </dgm:pt>
    <dgm:pt modelId="{AFCA9E88-B54A-444D-A42B-95D31363DBA7}">
      <dgm:prSet phldrT="[Texte]" custT="1"/>
      <dgm:spPr>
        <a:solidFill>
          <a:schemeClr val="accent4">
            <a:lumMod val="60000"/>
            <a:lumOff val="40000"/>
          </a:schemeClr>
        </a:solidFill>
      </dgm:spPr>
      <dgm:t>
        <a:bodyPr/>
        <a:lstStyle/>
        <a:p>
          <a:r>
            <a:rPr lang="fr-FR" sz="2600" b="0" dirty="0"/>
            <a:t>Impact</a:t>
          </a:r>
        </a:p>
      </dgm:t>
    </dgm:pt>
    <dgm:pt modelId="{AFDA6711-6720-4DF5-996F-6E4BAEB41D84}" type="parTrans" cxnId="{17E8AE93-AF24-4156-AA28-364ED6C13410}">
      <dgm:prSet/>
      <dgm:spPr/>
      <dgm:t>
        <a:bodyPr/>
        <a:lstStyle/>
        <a:p>
          <a:endParaRPr lang="fr-FR" sz="2600" b="0"/>
        </a:p>
      </dgm:t>
    </dgm:pt>
    <dgm:pt modelId="{215E3E51-9063-45E8-AC47-B1BAB1983653}" type="sibTrans" cxnId="{17E8AE93-AF24-4156-AA28-364ED6C13410}">
      <dgm:prSet/>
      <dgm:spPr/>
      <dgm:t>
        <a:bodyPr/>
        <a:lstStyle/>
        <a:p>
          <a:endParaRPr lang="fr-FR" sz="2600" b="0"/>
        </a:p>
      </dgm:t>
    </dgm:pt>
    <dgm:pt modelId="{8D595A7D-86C8-4A0E-9586-DEEA0BC2A98F}">
      <dgm:prSet phldrT="[Texte]" custT="1"/>
      <dgm:spPr>
        <a:solidFill>
          <a:schemeClr val="accent6">
            <a:lumMod val="60000"/>
            <a:lumOff val="40000"/>
          </a:schemeClr>
        </a:solidFill>
      </dgm:spPr>
      <dgm:t>
        <a:bodyPr/>
        <a:lstStyle/>
        <a:p>
          <a:r>
            <a:rPr lang="fr-FR" sz="2600" b="0" dirty="0" err="1"/>
            <a:t>Genotype</a:t>
          </a:r>
          <a:endParaRPr lang="fr-FR" sz="2600" b="0" dirty="0"/>
        </a:p>
      </dgm:t>
    </dgm:pt>
    <dgm:pt modelId="{2483BD34-2A13-4196-8407-17DF290BEED6}" type="parTrans" cxnId="{0ABDFA0C-9749-4B27-A402-6FA606A2536C}">
      <dgm:prSet/>
      <dgm:spPr/>
      <dgm:t>
        <a:bodyPr/>
        <a:lstStyle/>
        <a:p>
          <a:endParaRPr lang="fr-FR" sz="2600" b="0"/>
        </a:p>
      </dgm:t>
    </dgm:pt>
    <dgm:pt modelId="{E2ADAAFF-5EF8-46D7-AC6A-E711CDCEB050}" type="sibTrans" cxnId="{0ABDFA0C-9749-4B27-A402-6FA606A2536C}">
      <dgm:prSet/>
      <dgm:spPr/>
      <dgm:t>
        <a:bodyPr/>
        <a:lstStyle/>
        <a:p>
          <a:endParaRPr lang="fr-FR" sz="2600" b="0"/>
        </a:p>
      </dgm:t>
    </dgm:pt>
    <dgm:pt modelId="{49FF8A02-FE87-405C-A678-316E4910E3CA}">
      <dgm:prSet phldrT="[Texte]" custT="1"/>
      <dgm:spPr>
        <a:solidFill>
          <a:schemeClr val="accent5">
            <a:lumMod val="60000"/>
            <a:lumOff val="40000"/>
          </a:schemeClr>
        </a:solidFill>
      </dgm:spPr>
      <dgm:t>
        <a:bodyPr/>
        <a:lstStyle/>
        <a:p>
          <a:r>
            <a:rPr lang="fr-FR" sz="2600" b="0" dirty="0"/>
            <a:t>Frequency</a:t>
          </a:r>
        </a:p>
      </dgm:t>
    </dgm:pt>
    <dgm:pt modelId="{E5CCC0BA-E594-4F38-9C60-2D9B3BCE586D}" type="parTrans" cxnId="{258483AD-E033-47A6-8EB6-8F830F5EC53B}">
      <dgm:prSet/>
      <dgm:spPr/>
      <dgm:t>
        <a:bodyPr/>
        <a:lstStyle/>
        <a:p>
          <a:endParaRPr lang="fr-FR" sz="2600" b="0"/>
        </a:p>
      </dgm:t>
    </dgm:pt>
    <dgm:pt modelId="{925B42FB-D52E-4032-81AD-9DE9E97C289D}" type="sibTrans" cxnId="{258483AD-E033-47A6-8EB6-8F830F5EC53B}">
      <dgm:prSet/>
      <dgm:spPr/>
      <dgm:t>
        <a:bodyPr/>
        <a:lstStyle/>
        <a:p>
          <a:endParaRPr lang="fr-FR" sz="2600" b="0"/>
        </a:p>
      </dgm:t>
    </dgm:pt>
    <dgm:pt modelId="{0D059A2B-E1CF-49E9-96F6-463C4F354B62}">
      <dgm:prSet phldrT="[Texte]" custT="1"/>
      <dgm:spPr>
        <a:solidFill>
          <a:schemeClr val="accent2">
            <a:lumMod val="60000"/>
            <a:lumOff val="40000"/>
          </a:schemeClr>
        </a:solidFill>
      </dgm:spPr>
      <dgm:t>
        <a:bodyPr/>
        <a:lstStyle/>
        <a:p>
          <a:endParaRPr lang="fr-FR" sz="2600" b="0" dirty="0"/>
        </a:p>
      </dgm:t>
    </dgm:pt>
    <dgm:pt modelId="{78497BD4-C03A-4352-B0C3-82D19D6F9015}" type="parTrans" cxnId="{DA42E77D-4753-4883-9F95-743D11062772}">
      <dgm:prSet/>
      <dgm:spPr/>
      <dgm:t>
        <a:bodyPr/>
        <a:lstStyle/>
        <a:p>
          <a:endParaRPr lang="fr-FR" sz="2600" b="0"/>
        </a:p>
      </dgm:t>
    </dgm:pt>
    <dgm:pt modelId="{CEE46F25-8BFA-4873-AA77-5133303CF19D}" type="sibTrans" cxnId="{DA42E77D-4753-4883-9F95-743D11062772}">
      <dgm:prSet/>
      <dgm:spPr/>
      <dgm:t>
        <a:bodyPr/>
        <a:lstStyle/>
        <a:p>
          <a:endParaRPr lang="fr-FR" sz="2600" b="0"/>
        </a:p>
      </dgm:t>
    </dgm:pt>
    <dgm:pt modelId="{557655A8-FEE8-431F-9DAC-FE6A52B6BB5D}">
      <dgm:prSet phldrT="[Texte]" custT="1"/>
      <dgm:spPr>
        <a:solidFill>
          <a:schemeClr val="bg1">
            <a:lumMod val="85000"/>
          </a:schemeClr>
        </a:solidFill>
      </dgm:spPr>
      <dgm:t>
        <a:bodyPr/>
        <a:lstStyle/>
        <a:p>
          <a:r>
            <a:rPr lang="fr-FR" sz="2600" b="0" dirty="0"/>
            <a:t>…</a:t>
          </a:r>
        </a:p>
      </dgm:t>
    </dgm:pt>
    <dgm:pt modelId="{8701522F-F6FA-45C1-9450-7545BE62AC61}" type="parTrans" cxnId="{62F7A04B-9B7E-4AD1-B36B-9066E82ECFDE}">
      <dgm:prSet/>
      <dgm:spPr/>
      <dgm:t>
        <a:bodyPr/>
        <a:lstStyle/>
        <a:p>
          <a:endParaRPr lang="fr-FR" sz="2600" b="0"/>
        </a:p>
      </dgm:t>
    </dgm:pt>
    <dgm:pt modelId="{F52FFE1F-8F1E-4BA0-91CB-1FB034554DEF}" type="sibTrans" cxnId="{62F7A04B-9B7E-4AD1-B36B-9066E82ECFDE}">
      <dgm:prSet/>
      <dgm:spPr/>
      <dgm:t>
        <a:bodyPr/>
        <a:lstStyle/>
        <a:p>
          <a:endParaRPr lang="fr-FR" sz="2600" b="0"/>
        </a:p>
      </dgm:t>
    </dgm:pt>
    <dgm:pt modelId="{70497DB9-3C89-4835-BEB1-3D59B2855C7F}">
      <dgm:prSet phldrT="[Texte]" custT="1"/>
      <dgm:spPr>
        <a:solidFill>
          <a:srgbClr val="FF7979"/>
        </a:solidFill>
      </dgm:spPr>
      <dgm:t>
        <a:bodyPr/>
        <a:lstStyle/>
        <a:p>
          <a:r>
            <a:rPr lang="fr-FR" sz="2600" b="0" dirty="0"/>
            <a:t>Control</a:t>
          </a:r>
        </a:p>
      </dgm:t>
    </dgm:pt>
    <dgm:pt modelId="{9EDE1863-A2F2-444E-91D0-D7B0DBD48CFB}" type="parTrans" cxnId="{6BF98A0B-5F9B-488E-8C65-928C346FAB12}">
      <dgm:prSet/>
      <dgm:spPr/>
      <dgm:t>
        <a:bodyPr/>
        <a:lstStyle/>
        <a:p>
          <a:endParaRPr lang="fr-FR"/>
        </a:p>
      </dgm:t>
    </dgm:pt>
    <dgm:pt modelId="{7547705B-7583-4E40-9721-609CFFF18B5B}" type="sibTrans" cxnId="{6BF98A0B-5F9B-488E-8C65-928C346FAB12}">
      <dgm:prSet/>
      <dgm:spPr/>
      <dgm:t>
        <a:bodyPr/>
        <a:lstStyle/>
        <a:p>
          <a:endParaRPr lang="fr-FR"/>
        </a:p>
      </dgm:t>
    </dgm:pt>
    <dgm:pt modelId="{4F9B165B-48B5-480C-983D-10867B09C585}" type="pres">
      <dgm:prSet presAssocID="{7C5FFCD8-DE89-4790-9485-BFB25E372D65}" presName="Name0" presStyleCnt="0">
        <dgm:presLayoutVars>
          <dgm:dir/>
          <dgm:animLvl val="lvl"/>
          <dgm:resizeHandles val="exact"/>
        </dgm:presLayoutVars>
      </dgm:prSet>
      <dgm:spPr/>
    </dgm:pt>
    <dgm:pt modelId="{0196CDDD-8E62-4010-BC01-32EB03ED9FA0}" type="pres">
      <dgm:prSet presAssocID="{4C1A523E-4569-4E3B-AC33-00B99BC206C8}" presName="Name8" presStyleCnt="0"/>
      <dgm:spPr/>
    </dgm:pt>
    <dgm:pt modelId="{6B3BE9F0-2317-4520-8F26-B705CE2F1263}" type="pres">
      <dgm:prSet presAssocID="{4C1A523E-4569-4E3B-AC33-00B99BC206C8}" presName="level" presStyleLbl="node1" presStyleIdx="0" presStyleCnt="7">
        <dgm:presLayoutVars>
          <dgm:chMax val="1"/>
          <dgm:bulletEnabled val="1"/>
        </dgm:presLayoutVars>
      </dgm:prSet>
      <dgm:spPr/>
    </dgm:pt>
    <dgm:pt modelId="{B5CD32D7-35DE-485E-A6A4-D5633E5D7876}" type="pres">
      <dgm:prSet presAssocID="{4C1A523E-4569-4E3B-AC33-00B99BC206C8}" presName="levelTx" presStyleLbl="revTx" presStyleIdx="0" presStyleCnt="0">
        <dgm:presLayoutVars>
          <dgm:chMax val="1"/>
          <dgm:bulletEnabled val="1"/>
        </dgm:presLayoutVars>
      </dgm:prSet>
      <dgm:spPr/>
    </dgm:pt>
    <dgm:pt modelId="{41DB9A1D-AD81-4D1B-BF65-E14C37445D30}" type="pres">
      <dgm:prSet presAssocID="{AFCA9E88-B54A-444D-A42B-95D31363DBA7}" presName="Name8" presStyleCnt="0"/>
      <dgm:spPr/>
    </dgm:pt>
    <dgm:pt modelId="{405F85C6-1C61-435B-8778-85A93F1B7D6F}" type="pres">
      <dgm:prSet presAssocID="{AFCA9E88-B54A-444D-A42B-95D31363DBA7}" presName="level" presStyleLbl="node1" presStyleIdx="1" presStyleCnt="7">
        <dgm:presLayoutVars>
          <dgm:chMax val="1"/>
          <dgm:bulletEnabled val="1"/>
        </dgm:presLayoutVars>
      </dgm:prSet>
      <dgm:spPr/>
    </dgm:pt>
    <dgm:pt modelId="{D348ED89-8B64-43C8-9E8C-AB437C62BDCE}" type="pres">
      <dgm:prSet presAssocID="{AFCA9E88-B54A-444D-A42B-95D31363DBA7}" presName="levelTx" presStyleLbl="revTx" presStyleIdx="0" presStyleCnt="0">
        <dgm:presLayoutVars>
          <dgm:chMax val="1"/>
          <dgm:bulletEnabled val="1"/>
        </dgm:presLayoutVars>
      </dgm:prSet>
      <dgm:spPr/>
    </dgm:pt>
    <dgm:pt modelId="{4AB2E54E-33D1-49C6-9304-6DF2AF9566F1}" type="pres">
      <dgm:prSet presAssocID="{8D595A7D-86C8-4A0E-9586-DEEA0BC2A98F}" presName="Name8" presStyleCnt="0"/>
      <dgm:spPr/>
    </dgm:pt>
    <dgm:pt modelId="{9EC9D7FB-E5FC-4783-940A-E5BF4FD0563F}" type="pres">
      <dgm:prSet presAssocID="{8D595A7D-86C8-4A0E-9586-DEEA0BC2A98F}" presName="level" presStyleLbl="node1" presStyleIdx="2" presStyleCnt="7">
        <dgm:presLayoutVars>
          <dgm:chMax val="1"/>
          <dgm:bulletEnabled val="1"/>
        </dgm:presLayoutVars>
      </dgm:prSet>
      <dgm:spPr/>
    </dgm:pt>
    <dgm:pt modelId="{BC7EA8FB-8CF0-4618-9BDD-0FF37F2E2E16}" type="pres">
      <dgm:prSet presAssocID="{8D595A7D-86C8-4A0E-9586-DEEA0BC2A98F}" presName="levelTx" presStyleLbl="revTx" presStyleIdx="0" presStyleCnt="0">
        <dgm:presLayoutVars>
          <dgm:chMax val="1"/>
          <dgm:bulletEnabled val="1"/>
        </dgm:presLayoutVars>
      </dgm:prSet>
      <dgm:spPr/>
    </dgm:pt>
    <dgm:pt modelId="{AC802D6D-84A6-4DCF-8F91-A6A6D4247BD2}" type="pres">
      <dgm:prSet presAssocID="{70497DB9-3C89-4835-BEB1-3D59B2855C7F}" presName="Name8" presStyleCnt="0"/>
      <dgm:spPr/>
    </dgm:pt>
    <dgm:pt modelId="{CFD53D9A-449E-4B0B-9208-5FD994DE7A09}" type="pres">
      <dgm:prSet presAssocID="{70497DB9-3C89-4835-BEB1-3D59B2855C7F}" presName="level" presStyleLbl="node1" presStyleIdx="3" presStyleCnt="7">
        <dgm:presLayoutVars>
          <dgm:chMax val="1"/>
          <dgm:bulletEnabled val="1"/>
        </dgm:presLayoutVars>
      </dgm:prSet>
      <dgm:spPr/>
    </dgm:pt>
    <dgm:pt modelId="{2389307E-BCDD-47A9-92AA-145B154CCECE}" type="pres">
      <dgm:prSet presAssocID="{70497DB9-3C89-4835-BEB1-3D59B2855C7F}" presName="levelTx" presStyleLbl="revTx" presStyleIdx="0" presStyleCnt="0">
        <dgm:presLayoutVars>
          <dgm:chMax val="1"/>
          <dgm:bulletEnabled val="1"/>
        </dgm:presLayoutVars>
      </dgm:prSet>
      <dgm:spPr/>
    </dgm:pt>
    <dgm:pt modelId="{F6F58BEA-6E63-4DC7-B111-01F5EEE43E7D}" type="pres">
      <dgm:prSet presAssocID="{49FF8A02-FE87-405C-A678-316E4910E3CA}" presName="Name8" presStyleCnt="0"/>
      <dgm:spPr/>
    </dgm:pt>
    <dgm:pt modelId="{CA9AC400-110D-4A86-A133-2C9B25F28739}" type="pres">
      <dgm:prSet presAssocID="{49FF8A02-FE87-405C-A678-316E4910E3CA}" presName="level" presStyleLbl="node1" presStyleIdx="4" presStyleCnt="7">
        <dgm:presLayoutVars>
          <dgm:chMax val="1"/>
          <dgm:bulletEnabled val="1"/>
        </dgm:presLayoutVars>
      </dgm:prSet>
      <dgm:spPr/>
    </dgm:pt>
    <dgm:pt modelId="{3EDE309A-C9A0-4854-A90E-D964E40FC24B}" type="pres">
      <dgm:prSet presAssocID="{49FF8A02-FE87-405C-A678-316E4910E3CA}" presName="levelTx" presStyleLbl="revTx" presStyleIdx="0" presStyleCnt="0">
        <dgm:presLayoutVars>
          <dgm:chMax val="1"/>
          <dgm:bulletEnabled val="1"/>
        </dgm:presLayoutVars>
      </dgm:prSet>
      <dgm:spPr/>
    </dgm:pt>
    <dgm:pt modelId="{F759E7F9-52B9-4304-A0B1-D0B24B9D6F6C}" type="pres">
      <dgm:prSet presAssocID="{0D059A2B-E1CF-49E9-96F6-463C4F354B62}" presName="Name8" presStyleCnt="0"/>
      <dgm:spPr/>
    </dgm:pt>
    <dgm:pt modelId="{6D1D5109-FCC5-4050-B1C6-AE8F8D5E7ABE}" type="pres">
      <dgm:prSet presAssocID="{0D059A2B-E1CF-49E9-96F6-463C4F354B62}" presName="level" presStyleLbl="node1" presStyleIdx="5" presStyleCnt="7">
        <dgm:presLayoutVars>
          <dgm:chMax val="1"/>
          <dgm:bulletEnabled val="1"/>
        </dgm:presLayoutVars>
      </dgm:prSet>
      <dgm:spPr/>
    </dgm:pt>
    <dgm:pt modelId="{8493155A-41A5-43C0-B31C-CCA783D1876B}" type="pres">
      <dgm:prSet presAssocID="{0D059A2B-E1CF-49E9-96F6-463C4F354B62}" presName="levelTx" presStyleLbl="revTx" presStyleIdx="0" presStyleCnt="0">
        <dgm:presLayoutVars>
          <dgm:chMax val="1"/>
          <dgm:bulletEnabled val="1"/>
        </dgm:presLayoutVars>
      </dgm:prSet>
      <dgm:spPr/>
    </dgm:pt>
    <dgm:pt modelId="{38AC1979-A7F7-46D1-8850-473A66E1FAA3}" type="pres">
      <dgm:prSet presAssocID="{557655A8-FEE8-431F-9DAC-FE6A52B6BB5D}" presName="Name8" presStyleCnt="0"/>
      <dgm:spPr/>
    </dgm:pt>
    <dgm:pt modelId="{0A068346-711C-4BE2-BBB2-050CC48D93A2}" type="pres">
      <dgm:prSet presAssocID="{557655A8-FEE8-431F-9DAC-FE6A52B6BB5D}" presName="level" presStyleLbl="node1" presStyleIdx="6" presStyleCnt="7">
        <dgm:presLayoutVars>
          <dgm:chMax val="1"/>
          <dgm:bulletEnabled val="1"/>
        </dgm:presLayoutVars>
      </dgm:prSet>
      <dgm:spPr/>
    </dgm:pt>
    <dgm:pt modelId="{FA280411-8526-4A7F-BC65-5CCDB18C9003}" type="pres">
      <dgm:prSet presAssocID="{557655A8-FEE8-431F-9DAC-FE6A52B6BB5D}" presName="levelTx" presStyleLbl="revTx" presStyleIdx="0" presStyleCnt="0">
        <dgm:presLayoutVars>
          <dgm:chMax val="1"/>
          <dgm:bulletEnabled val="1"/>
        </dgm:presLayoutVars>
      </dgm:prSet>
      <dgm:spPr/>
    </dgm:pt>
  </dgm:ptLst>
  <dgm:cxnLst>
    <dgm:cxn modelId="{6BF98A0B-5F9B-488E-8C65-928C346FAB12}" srcId="{7C5FFCD8-DE89-4790-9485-BFB25E372D65}" destId="{70497DB9-3C89-4835-BEB1-3D59B2855C7F}" srcOrd="3" destOrd="0" parTransId="{9EDE1863-A2F2-444E-91D0-D7B0DBD48CFB}" sibTransId="{7547705B-7583-4E40-9721-609CFFF18B5B}"/>
    <dgm:cxn modelId="{0ABDFA0C-9749-4B27-A402-6FA606A2536C}" srcId="{7C5FFCD8-DE89-4790-9485-BFB25E372D65}" destId="{8D595A7D-86C8-4A0E-9586-DEEA0BC2A98F}" srcOrd="2" destOrd="0" parTransId="{2483BD34-2A13-4196-8407-17DF290BEED6}" sibTransId="{E2ADAAFF-5EF8-46D7-AC6A-E711CDCEB050}"/>
    <dgm:cxn modelId="{4F186912-4BAB-45F5-B63A-2AA7439DA84A}" type="presOf" srcId="{8D595A7D-86C8-4A0E-9586-DEEA0BC2A98F}" destId="{9EC9D7FB-E5FC-4783-940A-E5BF4FD0563F}" srcOrd="0" destOrd="0" presId="urn:microsoft.com/office/officeart/2005/8/layout/pyramid3"/>
    <dgm:cxn modelId="{C2608717-4B49-4871-ACE1-EC9FC865C74B}" type="presOf" srcId="{49FF8A02-FE87-405C-A678-316E4910E3CA}" destId="{CA9AC400-110D-4A86-A133-2C9B25F28739}" srcOrd="0" destOrd="0" presId="urn:microsoft.com/office/officeart/2005/8/layout/pyramid3"/>
    <dgm:cxn modelId="{047F2121-74DB-40A2-BD43-8E9DAF5A929F}" type="presOf" srcId="{AFCA9E88-B54A-444D-A42B-95D31363DBA7}" destId="{405F85C6-1C61-435B-8778-85A93F1B7D6F}" srcOrd="0" destOrd="0" presId="urn:microsoft.com/office/officeart/2005/8/layout/pyramid3"/>
    <dgm:cxn modelId="{F98B3D37-B225-4508-8608-84ECABAB67F4}" type="presOf" srcId="{70497DB9-3C89-4835-BEB1-3D59B2855C7F}" destId="{CFD53D9A-449E-4B0B-9208-5FD994DE7A09}" srcOrd="0" destOrd="0" presId="urn:microsoft.com/office/officeart/2005/8/layout/pyramid3"/>
    <dgm:cxn modelId="{BAFB173F-8449-488D-8248-2E96AAEBE017}" type="presOf" srcId="{4C1A523E-4569-4E3B-AC33-00B99BC206C8}" destId="{6B3BE9F0-2317-4520-8F26-B705CE2F1263}" srcOrd="0" destOrd="0" presId="urn:microsoft.com/office/officeart/2005/8/layout/pyramid3"/>
    <dgm:cxn modelId="{C4A8DB63-E2EB-4EC7-AC95-565E54B87FE4}" srcId="{7C5FFCD8-DE89-4790-9485-BFB25E372D65}" destId="{4C1A523E-4569-4E3B-AC33-00B99BC206C8}" srcOrd="0" destOrd="0" parTransId="{15C9B0B2-8673-460C-AA95-2C32940D10F1}" sibTransId="{5F7F8E21-13AF-4145-ADEF-379FB18CF7A0}"/>
    <dgm:cxn modelId="{62F7A04B-9B7E-4AD1-B36B-9066E82ECFDE}" srcId="{7C5FFCD8-DE89-4790-9485-BFB25E372D65}" destId="{557655A8-FEE8-431F-9DAC-FE6A52B6BB5D}" srcOrd="6" destOrd="0" parTransId="{8701522F-F6FA-45C1-9450-7545BE62AC61}" sibTransId="{F52FFE1F-8F1E-4BA0-91CB-1FB034554DEF}"/>
    <dgm:cxn modelId="{DA42E77D-4753-4883-9F95-743D11062772}" srcId="{7C5FFCD8-DE89-4790-9485-BFB25E372D65}" destId="{0D059A2B-E1CF-49E9-96F6-463C4F354B62}" srcOrd="5" destOrd="0" parTransId="{78497BD4-C03A-4352-B0C3-82D19D6F9015}" sibTransId="{CEE46F25-8BFA-4873-AA77-5133303CF19D}"/>
    <dgm:cxn modelId="{17E8AE93-AF24-4156-AA28-364ED6C13410}" srcId="{7C5FFCD8-DE89-4790-9485-BFB25E372D65}" destId="{AFCA9E88-B54A-444D-A42B-95D31363DBA7}" srcOrd="1" destOrd="0" parTransId="{AFDA6711-6720-4DF5-996F-6E4BAEB41D84}" sibTransId="{215E3E51-9063-45E8-AC47-B1BAB1983653}"/>
    <dgm:cxn modelId="{31D99E98-7C08-4751-8F78-D1C4103614E6}" type="presOf" srcId="{557655A8-FEE8-431F-9DAC-FE6A52B6BB5D}" destId="{0A068346-711C-4BE2-BBB2-050CC48D93A2}" srcOrd="0" destOrd="0" presId="urn:microsoft.com/office/officeart/2005/8/layout/pyramid3"/>
    <dgm:cxn modelId="{DEC531A3-28BF-4F65-AD1A-BA5BAF805FDA}" type="presOf" srcId="{8D595A7D-86C8-4A0E-9586-DEEA0BC2A98F}" destId="{BC7EA8FB-8CF0-4618-9BDD-0FF37F2E2E16}" srcOrd="1" destOrd="0" presId="urn:microsoft.com/office/officeart/2005/8/layout/pyramid3"/>
    <dgm:cxn modelId="{6AD7C8AA-7475-427C-ABEF-0173E7DFCB36}" type="presOf" srcId="{AFCA9E88-B54A-444D-A42B-95D31363DBA7}" destId="{D348ED89-8B64-43C8-9E8C-AB437C62BDCE}" srcOrd="1" destOrd="0" presId="urn:microsoft.com/office/officeart/2005/8/layout/pyramid3"/>
    <dgm:cxn modelId="{258483AD-E033-47A6-8EB6-8F830F5EC53B}" srcId="{7C5FFCD8-DE89-4790-9485-BFB25E372D65}" destId="{49FF8A02-FE87-405C-A678-316E4910E3CA}" srcOrd="4" destOrd="0" parTransId="{E5CCC0BA-E594-4F38-9C60-2D9B3BCE586D}" sibTransId="{925B42FB-D52E-4032-81AD-9DE9E97C289D}"/>
    <dgm:cxn modelId="{EECAC6C1-4331-4A56-9FE6-18FDDC64CCC0}" type="presOf" srcId="{49FF8A02-FE87-405C-A678-316E4910E3CA}" destId="{3EDE309A-C9A0-4854-A90E-D964E40FC24B}" srcOrd="1" destOrd="0" presId="urn:microsoft.com/office/officeart/2005/8/layout/pyramid3"/>
    <dgm:cxn modelId="{011B86D3-7219-4040-9174-29C2C93FFB08}" type="presOf" srcId="{4C1A523E-4569-4E3B-AC33-00B99BC206C8}" destId="{B5CD32D7-35DE-485E-A6A4-D5633E5D7876}" srcOrd="1" destOrd="0" presId="urn:microsoft.com/office/officeart/2005/8/layout/pyramid3"/>
    <dgm:cxn modelId="{4757F6D5-A448-42B1-BFC3-B50A393711C6}" type="presOf" srcId="{7C5FFCD8-DE89-4790-9485-BFB25E372D65}" destId="{4F9B165B-48B5-480C-983D-10867B09C585}" srcOrd="0" destOrd="0" presId="urn:microsoft.com/office/officeart/2005/8/layout/pyramid3"/>
    <dgm:cxn modelId="{28D52CDC-D18A-4ACB-97A2-BAF4D2717559}" type="presOf" srcId="{0D059A2B-E1CF-49E9-96F6-463C4F354B62}" destId="{6D1D5109-FCC5-4050-B1C6-AE8F8D5E7ABE}" srcOrd="0" destOrd="0" presId="urn:microsoft.com/office/officeart/2005/8/layout/pyramid3"/>
    <dgm:cxn modelId="{3283C5E2-F1AA-428C-BDE1-3F244D272CE0}" type="presOf" srcId="{70497DB9-3C89-4835-BEB1-3D59B2855C7F}" destId="{2389307E-BCDD-47A9-92AA-145B154CCECE}" srcOrd="1" destOrd="0" presId="urn:microsoft.com/office/officeart/2005/8/layout/pyramid3"/>
    <dgm:cxn modelId="{692006F3-15C1-45AB-88CE-C96F0245FE55}" type="presOf" srcId="{0D059A2B-E1CF-49E9-96F6-463C4F354B62}" destId="{8493155A-41A5-43C0-B31C-CCA783D1876B}" srcOrd="1" destOrd="0" presId="urn:microsoft.com/office/officeart/2005/8/layout/pyramid3"/>
    <dgm:cxn modelId="{D3047DFD-DDF2-43A6-85DF-AEB58703731B}" type="presOf" srcId="{557655A8-FEE8-431F-9DAC-FE6A52B6BB5D}" destId="{FA280411-8526-4A7F-BC65-5CCDB18C9003}" srcOrd="1" destOrd="0" presId="urn:microsoft.com/office/officeart/2005/8/layout/pyramid3"/>
    <dgm:cxn modelId="{5335256E-8C36-479D-9D9C-8B122C5F0ACF}" type="presParOf" srcId="{4F9B165B-48B5-480C-983D-10867B09C585}" destId="{0196CDDD-8E62-4010-BC01-32EB03ED9FA0}" srcOrd="0" destOrd="0" presId="urn:microsoft.com/office/officeart/2005/8/layout/pyramid3"/>
    <dgm:cxn modelId="{C3A339D1-BAE7-419C-8C7C-A34A6ACB8362}" type="presParOf" srcId="{0196CDDD-8E62-4010-BC01-32EB03ED9FA0}" destId="{6B3BE9F0-2317-4520-8F26-B705CE2F1263}" srcOrd="0" destOrd="0" presId="urn:microsoft.com/office/officeart/2005/8/layout/pyramid3"/>
    <dgm:cxn modelId="{A8CB674B-B729-47FB-919C-387652ECAC59}" type="presParOf" srcId="{0196CDDD-8E62-4010-BC01-32EB03ED9FA0}" destId="{B5CD32D7-35DE-485E-A6A4-D5633E5D7876}" srcOrd="1" destOrd="0" presId="urn:microsoft.com/office/officeart/2005/8/layout/pyramid3"/>
    <dgm:cxn modelId="{41E001DB-4CE3-4F69-9E83-C60D199D6A07}" type="presParOf" srcId="{4F9B165B-48B5-480C-983D-10867B09C585}" destId="{41DB9A1D-AD81-4D1B-BF65-E14C37445D30}" srcOrd="1" destOrd="0" presId="urn:microsoft.com/office/officeart/2005/8/layout/pyramid3"/>
    <dgm:cxn modelId="{CBC9924D-95A4-4D33-9960-49F8250B27BA}" type="presParOf" srcId="{41DB9A1D-AD81-4D1B-BF65-E14C37445D30}" destId="{405F85C6-1C61-435B-8778-85A93F1B7D6F}" srcOrd="0" destOrd="0" presId="urn:microsoft.com/office/officeart/2005/8/layout/pyramid3"/>
    <dgm:cxn modelId="{FC365060-C2C9-48FB-B9FA-157769205946}" type="presParOf" srcId="{41DB9A1D-AD81-4D1B-BF65-E14C37445D30}" destId="{D348ED89-8B64-43C8-9E8C-AB437C62BDCE}" srcOrd="1" destOrd="0" presId="urn:microsoft.com/office/officeart/2005/8/layout/pyramid3"/>
    <dgm:cxn modelId="{90AE27E7-48FF-4FA5-AFE1-2507833EB003}" type="presParOf" srcId="{4F9B165B-48B5-480C-983D-10867B09C585}" destId="{4AB2E54E-33D1-49C6-9304-6DF2AF9566F1}" srcOrd="2" destOrd="0" presId="urn:microsoft.com/office/officeart/2005/8/layout/pyramid3"/>
    <dgm:cxn modelId="{08B56BB0-C958-4682-8DD5-68F822943D84}" type="presParOf" srcId="{4AB2E54E-33D1-49C6-9304-6DF2AF9566F1}" destId="{9EC9D7FB-E5FC-4783-940A-E5BF4FD0563F}" srcOrd="0" destOrd="0" presId="urn:microsoft.com/office/officeart/2005/8/layout/pyramid3"/>
    <dgm:cxn modelId="{060C3494-3BDC-4CAD-BEC1-C129B1F559B6}" type="presParOf" srcId="{4AB2E54E-33D1-49C6-9304-6DF2AF9566F1}" destId="{BC7EA8FB-8CF0-4618-9BDD-0FF37F2E2E16}" srcOrd="1" destOrd="0" presId="urn:microsoft.com/office/officeart/2005/8/layout/pyramid3"/>
    <dgm:cxn modelId="{414FD5B7-DEE0-4954-A8D3-90C21ED8CE0E}" type="presParOf" srcId="{4F9B165B-48B5-480C-983D-10867B09C585}" destId="{AC802D6D-84A6-4DCF-8F91-A6A6D4247BD2}" srcOrd="3" destOrd="0" presId="urn:microsoft.com/office/officeart/2005/8/layout/pyramid3"/>
    <dgm:cxn modelId="{6BF87040-6EE3-4E0F-891B-520261B5FA26}" type="presParOf" srcId="{AC802D6D-84A6-4DCF-8F91-A6A6D4247BD2}" destId="{CFD53D9A-449E-4B0B-9208-5FD994DE7A09}" srcOrd="0" destOrd="0" presId="urn:microsoft.com/office/officeart/2005/8/layout/pyramid3"/>
    <dgm:cxn modelId="{392F6F71-2AEC-44D5-B0BC-323151695774}" type="presParOf" srcId="{AC802D6D-84A6-4DCF-8F91-A6A6D4247BD2}" destId="{2389307E-BCDD-47A9-92AA-145B154CCECE}" srcOrd="1" destOrd="0" presId="urn:microsoft.com/office/officeart/2005/8/layout/pyramid3"/>
    <dgm:cxn modelId="{47579821-5C10-4A74-93A8-6DD60105297B}" type="presParOf" srcId="{4F9B165B-48B5-480C-983D-10867B09C585}" destId="{F6F58BEA-6E63-4DC7-B111-01F5EEE43E7D}" srcOrd="4" destOrd="0" presId="urn:microsoft.com/office/officeart/2005/8/layout/pyramid3"/>
    <dgm:cxn modelId="{05C287B1-C44E-408E-8C33-55F6C3C09338}" type="presParOf" srcId="{F6F58BEA-6E63-4DC7-B111-01F5EEE43E7D}" destId="{CA9AC400-110D-4A86-A133-2C9B25F28739}" srcOrd="0" destOrd="0" presId="urn:microsoft.com/office/officeart/2005/8/layout/pyramid3"/>
    <dgm:cxn modelId="{901FC1B7-58C3-4B5C-A802-BC10A05E0161}" type="presParOf" srcId="{F6F58BEA-6E63-4DC7-B111-01F5EEE43E7D}" destId="{3EDE309A-C9A0-4854-A90E-D964E40FC24B}" srcOrd="1" destOrd="0" presId="urn:microsoft.com/office/officeart/2005/8/layout/pyramid3"/>
    <dgm:cxn modelId="{12B33EF7-4099-40CA-84CC-9590E933835A}" type="presParOf" srcId="{4F9B165B-48B5-480C-983D-10867B09C585}" destId="{F759E7F9-52B9-4304-A0B1-D0B24B9D6F6C}" srcOrd="5" destOrd="0" presId="urn:microsoft.com/office/officeart/2005/8/layout/pyramid3"/>
    <dgm:cxn modelId="{FEAB2677-1827-4F56-9917-4A61897F9A50}" type="presParOf" srcId="{F759E7F9-52B9-4304-A0B1-D0B24B9D6F6C}" destId="{6D1D5109-FCC5-4050-B1C6-AE8F8D5E7ABE}" srcOrd="0" destOrd="0" presId="urn:microsoft.com/office/officeart/2005/8/layout/pyramid3"/>
    <dgm:cxn modelId="{FC5F4FD0-2389-4A97-A3C3-5B03BCF111F8}" type="presParOf" srcId="{F759E7F9-52B9-4304-A0B1-D0B24B9D6F6C}" destId="{8493155A-41A5-43C0-B31C-CCA783D1876B}" srcOrd="1" destOrd="0" presId="urn:microsoft.com/office/officeart/2005/8/layout/pyramid3"/>
    <dgm:cxn modelId="{DB7147F9-17FC-4074-A025-B638B04E44E2}" type="presParOf" srcId="{4F9B165B-48B5-480C-983D-10867B09C585}" destId="{38AC1979-A7F7-46D1-8850-473A66E1FAA3}" srcOrd="6" destOrd="0" presId="urn:microsoft.com/office/officeart/2005/8/layout/pyramid3"/>
    <dgm:cxn modelId="{61D8BD81-C9AA-4E40-954D-AADC258C93DE}" type="presParOf" srcId="{38AC1979-A7F7-46D1-8850-473A66E1FAA3}" destId="{0A068346-711C-4BE2-BBB2-050CC48D93A2}" srcOrd="0" destOrd="0" presId="urn:microsoft.com/office/officeart/2005/8/layout/pyramid3"/>
    <dgm:cxn modelId="{CD7C259F-5169-48B3-861C-D0E0BC5B3E00}" type="presParOf" srcId="{38AC1979-A7F7-46D1-8850-473A66E1FAA3}" destId="{FA280411-8526-4A7F-BC65-5CCDB18C9003}"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C5FFCD8-DE89-4790-9485-BFB25E372D65}" type="doc">
      <dgm:prSet loTypeId="urn:microsoft.com/office/officeart/2005/8/layout/pyramid3" loCatId="pyramid" qsTypeId="urn:microsoft.com/office/officeart/2005/8/quickstyle/simple1" qsCatId="simple" csTypeId="urn:microsoft.com/office/officeart/2005/8/colors/accent1_2" csCatId="accent1" phldr="1"/>
      <dgm:spPr/>
    </dgm:pt>
    <dgm:pt modelId="{4C1A523E-4569-4E3B-AC33-00B99BC206C8}">
      <dgm:prSet phldrT="[Texte]" custT="1"/>
      <dgm:spPr>
        <a:solidFill>
          <a:schemeClr val="tx1">
            <a:lumMod val="50000"/>
            <a:lumOff val="50000"/>
          </a:schemeClr>
        </a:solidFill>
      </dgm:spPr>
      <dgm:t>
        <a:bodyPr/>
        <a:lstStyle/>
        <a:p>
          <a:r>
            <a:rPr lang="fr-FR" sz="2600" b="0" dirty="0"/>
            <a:t>All</a:t>
          </a:r>
        </a:p>
      </dgm:t>
    </dgm:pt>
    <dgm:pt modelId="{15C9B0B2-8673-460C-AA95-2C32940D10F1}" type="parTrans" cxnId="{C4A8DB63-E2EB-4EC7-AC95-565E54B87FE4}">
      <dgm:prSet/>
      <dgm:spPr/>
      <dgm:t>
        <a:bodyPr/>
        <a:lstStyle/>
        <a:p>
          <a:endParaRPr lang="fr-FR" sz="2600" b="0"/>
        </a:p>
      </dgm:t>
    </dgm:pt>
    <dgm:pt modelId="{5F7F8E21-13AF-4145-ADEF-379FB18CF7A0}" type="sibTrans" cxnId="{C4A8DB63-E2EB-4EC7-AC95-565E54B87FE4}">
      <dgm:prSet/>
      <dgm:spPr/>
      <dgm:t>
        <a:bodyPr/>
        <a:lstStyle/>
        <a:p>
          <a:endParaRPr lang="fr-FR" sz="2600" b="0"/>
        </a:p>
      </dgm:t>
    </dgm:pt>
    <dgm:pt modelId="{AFCA9E88-B54A-444D-A42B-95D31363DBA7}">
      <dgm:prSet phldrT="[Texte]" custT="1"/>
      <dgm:spPr>
        <a:solidFill>
          <a:schemeClr val="accent4">
            <a:lumMod val="60000"/>
            <a:lumOff val="40000"/>
          </a:schemeClr>
        </a:solidFill>
      </dgm:spPr>
      <dgm:t>
        <a:bodyPr/>
        <a:lstStyle/>
        <a:p>
          <a:r>
            <a:rPr lang="fr-FR" sz="2600" b="1" dirty="0"/>
            <a:t>Impact</a:t>
          </a:r>
        </a:p>
      </dgm:t>
    </dgm:pt>
    <dgm:pt modelId="{AFDA6711-6720-4DF5-996F-6E4BAEB41D84}" type="parTrans" cxnId="{17E8AE93-AF24-4156-AA28-364ED6C13410}">
      <dgm:prSet/>
      <dgm:spPr/>
      <dgm:t>
        <a:bodyPr/>
        <a:lstStyle/>
        <a:p>
          <a:endParaRPr lang="fr-FR" sz="2600" b="0"/>
        </a:p>
      </dgm:t>
    </dgm:pt>
    <dgm:pt modelId="{215E3E51-9063-45E8-AC47-B1BAB1983653}" type="sibTrans" cxnId="{17E8AE93-AF24-4156-AA28-364ED6C13410}">
      <dgm:prSet/>
      <dgm:spPr/>
      <dgm:t>
        <a:bodyPr/>
        <a:lstStyle/>
        <a:p>
          <a:endParaRPr lang="fr-FR" sz="2600" b="0"/>
        </a:p>
      </dgm:t>
    </dgm:pt>
    <dgm:pt modelId="{8D595A7D-86C8-4A0E-9586-DEEA0BC2A98F}">
      <dgm:prSet phldrT="[Texte]" custT="1"/>
      <dgm:spPr>
        <a:solidFill>
          <a:schemeClr val="accent6">
            <a:lumMod val="60000"/>
            <a:lumOff val="40000"/>
          </a:schemeClr>
        </a:solidFill>
      </dgm:spPr>
      <dgm:t>
        <a:bodyPr/>
        <a:lstStyle/>
        <a:p>
          <a:r>
            <a:rPr lang="fr-FR" sz="2600" b="0" dirty="0" err="1"/>
            <a:t>Genotype</a:t>
          </a:r>
          <a:endParaRPr lang="fr-FR" sz="2600" b="0" dirty="0"/>
        </a:p>
      </dgm:t>
    </dgm:pt>
    <dgm:pt modelId="{2483BD34-2A13-4196-8407-17DF290BEED6}" type="parTrans" cxnId="{0ABDFA0C-9749-4B27-A402-6FA606A2536C}">
      <dgm:prSet/>
      <dgm:spPr/>
      <dgm:t>
        <a:bodyPr/>
        <a:lstStyle/>
        <a:p>
          <a:endParaRPr lang="fr-FR" sz="2600" b="0"/>
        </a:p>
      </dgm:t>
    </dgm:pt>
    <dgm:pt modelId="{E2ADAAFF-5EF8-46D7-AC6A-E711CDCEB050}" type="sibTrans" cxnId="{0ABDFA0C-9749-4B27-A402-6FA606A2536C}">
      <dgm:prSet/>
      <dgm:spPr/>
      <dgm:t>
        <a:bodyPr/>
        <a:lstStyle/>
        <a:p>
          <a:endParaRPr lang="fr-FR" sz="2600" b="0"/>
        </a:p>
      </dgm:t>
    </dgm:pt>
    <dgm:pt modelId="{49FF8A02-FE87-405C-A678-316E4910E3CA}">
      <dgm:prSet phldrT="[Texte]" custT="1"/>
      <dgm:spPr>
        <a:solidFill>
          <a:schemeClr val="accent5">
            <a:lumMod val="60000"/>
            <a:lumOff val="40000"/>
          </a:schemeClr>
        </a:solidFill>
      </dgm:spPr>
      <dgm:t>
        <a:bodyPr/>
        <a:lstStyle/>
        <a:p>
          <a:r>
            <a:rPr lang="fr-FR" sz="2600" b="0" dirty="0"/>
            <a:t>Frequency</a:t>
          </a:r>
        </a:p>
      </dgm:t>
    </dgm:pt>
    <dgm:pt modelId="{E5CCC0BA-E594-4F38-9C60-2D9B3BCE586D}" type="parTrans" cxnId="{258483AD-E033-47A6-8EB6-8F830F5EC53B}">
      <dgm:prSet/>
      <dgm:spPr/>
      <dgm:t>
        <a:bodyPr/>
        <a:lstStyle/>
        <a:p>
          <a:endParaRPr lang="fr-FR" sz="2600" b="0"/>
        </a:p>
      </dgm:t>
    </dgm:pt>
    <dgm:pt modelId="{925B42FB-D52E-4032-81AD-9DE9E97C289D}" type="sibTrans" cxnId="{258483AD-E033-47A6-8EB6-8F830F5EC53B}">
      <dgm:prSet/>
      <dgm:spPr/>
      <dgm:t>
        <a:bodyPr/>
        <a:lstStyle/>
        <a:p>
          <a:endParaRPr lang="fr-FR" sz="2600" b="0"/>
        </a:p>
      </dgm:t>
    </dgm:pt>
    <dgm:pt modelId="{0D059A2B-E1CF-49E9-96F6-463C4F354B62}">
      <dgm:prSet phldrT="[Texte]" custT="1"/>
      <dgm:spPr>
        <a:solidFill>
          <a:schemeClr val="accent2">
            <a:lumMod val="60000"/>
            <a:lumOff val="40000"/>
          </a:schemeClr>
        </a:solidFill>
      </dgm:spPr>
      <dgm:t>
        <a:bodyPr/>
        <a:lstStyle/>
        <a:p>
          <a:endParaRPr lang="fr-FR" sz="2600" b="0" dirty="0"/>
        </a:p>
      </dgm:t>
    </dgm:pt>
    <dgm:pt modelId="{78497BD4-C03A-4352-B0C3-82D19D6F9015}" type="parTrans" cxnId="{DA42E77D-4753-4883-9F95-743D11062772}">
      <dgm:prSet/>
      <dgm:spPr/>
      <dgm:t>
        <a:bodyPr/>
        <a:lstStyle/>
        <a:p>
          <a:endParaRPr lang="fr-FR" sz="2600" b="0"/>
        </a:p>
      </dgm:t>
    </dgm:pt>
    <dgm:pt modelId="{CEE46F25-8BFA-4873-AA77-5133303CF19D}" type="sibTrans" cxnId="{DA42E77D-4753-4883-9F95-743D11062772}">
      <dgm:prSet/>
      <dgm:spPr/>
      <dgm:t>
        <a:bodyPr/>
        <a:lstStyle/>
        <a:p>
          <a:endParaRPr lang="fr-FR" sz="2600" b="0"/>
        </a:p>
      </dgm:t>
    </dgm:pt>
    <dgm:pt modelId="{557655A8-FEE8-431F-9DAC-FE6A52B6BB5D}">
      <dgm:prSet phldrT="[Texte]" custT="1"/>
      <dgm:spPr>
        <a:solidFill>
          <a:schemeClr val="bg1">
            <a:lumMod val="85000"/>
          </a:schemeClr>
        </a:solidFill>
      </dgm:spPr>
      <dgm:t>
        <a:bodyPr/>
        <a:lstStyle/>
        <a:p>
          <a:r>
            <a:rPr lang="fr-FR" sz="2600" b="0" dirty="0"/>
            <a:t>…</a:t>
          </a:r>
        </a:p>
      </dgm:t>
    </dgm:pt>
    <dgm:pt modelId="{8701522F-F6FA-45C1-9450-7545BE62AC61}" type="parTrans" cxnId="{62F7A04B-9B7E-4AD1-B36B-9066E82ECFDE}">
      <dgm:prSet/>
      <dgm:spPr/>
      <dgm:t>
        <a:bodyPr/>
        <a:lstStyle/>
        <a:p>
          <a:endParaRPr lang="fr-FR" sz="2600" b="0"/>
        </a:p>
      </dgm:t>
    </dgm:pt>
    <dgm:pt modelId="{F52FFE1F-8F1E-4BA0-91CB-1FB034554DEF}" type="sibTrans" cxnId="{62F7A04B-9B7E-4AD1-B36B-9066E82ECFDE}">
      <dgm:prSet/>
      <dgm:spPr/>
      <dgm:t>
        <a:bodyPr/>
        <a:lstStyle/>
        <a:p>
          <a:endParaRPr lang="fr-FR" sz="2600" b="0"/>
        </a:p>
      </dgm:t>
    </dgm:pt>
    <dgm:pt modelId="{70497DB9-3C89-4835-BEB1-3D59B2855C7F}">
      <dgm:prSet phldrT="[Texte]" custT="1"/>
      <dgm:spPr>
        <a:solidFill>
          <a:srgbClr val="FF7979"/>
        </a:solidFill>
      </dgm:spPr>
      <dgm:t>
        <a:bodyPr/>
        <a:lstStyle/>
        <a:p>
          <a:r>
            <a:rPr lang="fr-FR" sz="2600" b="0" dirty="0"/>
            <a:t>Control</a:t>
          </a:r>
        </a:p>
      </dgm:t>
    </dgm:pt>
    <dgm:pt modelId="{9EDE1863-A2F2-444E-91D0-D7B0DBD48CFB}" type="parTrans" cxnId="{6BF98A0B-5F9B-488E-8C65-928C346FAB12}">
      <dgm:prSet/>
      <dgm:spPr/>
      <dgm:t>
        <a:bodyPr/>
        <a:lstStyle/>
        <a:p>
          <a:endParaRPr lang="fr-FR"/>
        </a:p>
      </dgm:t>
    </dgm:pt>
    <dgm:pt modelId="{7547705B-7583-4E40-9721-609CFFF18B5B}" type="sibTrans" cxnId="{6BF98A0B-5F9B-488E-8C65-928C346FAB12}">
      <dgm:prSet/>
      <dgm:spPr/>
      <dgm:t>
        <a:bodyPr/>
        <a:lstStyle/>
        <a:p>
          <a:endParaRPr lang="fr-FR"/>
        </a:p>
      </dgm:t>
    </dgm:pt>
    <dgm:pt modelId="{4F9B165B-48B5-480C-983D-10867B09C585}" type="pres">
      <dgm:prSet presAssocID="{7C5FFCD8-DE89-4790-9485-BFB25E372D65}" presName="Name0" presStyleCnt="0">
        <dgm:presLayoutVars>
          <dgm:dir/>
          <dgm:animLvl val="lvl"/>
          <dgm:resizeHandles val="exact"/>
        </dgm:presLayoutVars>
      </dgm:prSet>
      <dgm:spPr/>
    </dgm:pt>
    <dgm:pt modelId="{0196CDDD-8E62-4010-BC01-32EB03ED9FA0}" type="pres">
      <dgm:prSet presAssocID="{4C1A523E-4569-4E3B-AC33-00B99BC206C8}" presName="Name8" presStyleCnt="0"/>
      <dgm:spPr/>
    </dgm:pt>
    <dgm:pt modelId="{6B3BE9F0-2317-4520-8F26-B705CE2F1263}" type="pres">
      <dgm:prSet presAssocID="{4C1A523E-4569-4E3B-AC33-00B99BC206C8}" presName="level" presStyleLbl="node1" presStyleIdx="0" presStyleCnt="7">
        <dgm:presLayoutVars>
          <dgm:chMax val="1"/>
          <dgm:bulletEnabled val="1"/>
        </dgm:presLayoutVars>
      </dgm:prSet>
      <dgm:spPr/>
    </dgm:pt>
    <dgm:pt modelId="{B5CD32D7-35DE-485E-A6A4-D5633E5D7876}" type="pres">
      <dgm:prSet presAssocID="{4C1A523E-4569-4E3B-AC33-00B99BC206C8}" presName="levelTx" presStyleLbl="revTx" presStyleIdx="0" presStyleCnt="0">
        <dgm:presLayoutVars>
          <dgm:chMax val="1"/>
          <dgm:bulletEnabled val="1"/>
        </dgm:presLayoutVars>
      </dgm:prSet>
      <dgm:spPr/>
    </dgm:pt>
    <dgm:pt modelId="{41DB9A1D-AD81-4D1B-BF65-E14C37445D30}" type="pres">
      <dgm:prSet presAssocID="{AFCA9E88-B54A-444D-A42B-95D31363DBA7}" presName="Name8" presStyleCnt="0"/>
      <dgm:spPr/>
    </dgm:pt>
    <dgm:pt modelId="{405F85C6-1C61-435B-8778-85A93F1B7D6F}" type="pres">
      <dgm:prSet presAssocID="{AFCA9E88-B54A-444D-A42B-95D31363DBA7}" presName="level" presStyleLbl="node1" presStyleIdx="1" presStyleCnt="7">
        <dgm:presLayoutVars>
          <dgm:chMax val="1"/>
          <dgm:bulletEnabled val="1"/>
        </dgm:presLayoutVars>
      </dgm:prSet>
      <dgm:spPr/>
    </dgm:pt>
    <dgm:pt modelId="{D348ED89-8B64-43C8-9E8C-AB437C62BDCE}" type="pres">
      <dgm:prSet presAssocID="{AFCA9E88-B54A-444D-A42B-95D31363DBA7}" presName="levelTx" presStyleLbl="revTx" presStyleIdx="0" presStyleCnt="0">
        <dgm:presLayoutVars>
          <dgm:chMax val="1"/>
          <dgm:bulletEnabled val="1"/>
        </dgm:presLayoutVars>
      </dgm:prSet>
      <dgm:spPr/>
    </dgm:pt>
    <dgm:pt modelId="{4AB2E54E-33D1-49C6-9304-6DF2AF9566F1}" type="pres">
      <dgm:prSet presAssocID="{8D595A7D-86C8-4A0E-9586-DEEA0BC2A98F}" presName="Name8" presStyleCnt="0"/>
      <dgm:spPr/>
    </dgm:pt>
    <dgm:pt modelId="{9EC9D7FB-E5FC-4783-940A-E5BF4FD0563F}" type="pres">
      <dgm:prSet presAssocID="{8D595A7D-86C8-4A0E-9586-DEEA0BC2A98F}" presName="level" presStyleLbl="node1" presStyleIdx="2" presStyleCnt="7">
        <dgm:presLayoutVars>
          <dgm:chMax val="1"/>
          <dgm:bulletEnabled val="1"/>
        </dgm:presLayoutVars>
      </dgm:prSet>
      <dgm:spPr/>
    </dgm:pt>
    <dgm:pt modelId="{BC7EA8FB-8CF0-4618-9BDD-0FF37F2E2E16}" type="pres">
      <dgm:prSet presAssocID="{8D595A7D-86C8-4A0E-9586-DEEA0BC2A98F}" presName="levelTx" presStyleLbl="revTx" presStyleIdx="0" presStyleCnt="0">
        <dgm:presLayoutVars>
          <dgm:chMax val="1"/>
          <dgm:bulletEnabled val="1"/>
        </dgm:presLayoutVars>
      </dgm:prSet>
      <dgm:spPr/>
    </dgm:pt>
    <dgm:pt modelId="{AC802D6D-84A6-4DCF-8F91-A6A6D4247BD2}" type="pres">
      <dgm:prSet presAssocID="{70497DB9-3C89-4835-BEB1-3D59B2855C7F}" presName="Name8" presStyleCnt="0"/>
      <dgm:spPr/>
    </dgm:pt>
    <dgm:pt modelId="{CFD53D9A-449E-4B0B-9208-5FD994DE7A09}" type="pres">
      <dgm:prSet presAssocID="{70497DB9-3C89-4835-BEB1-3D59B2855C7F}" presName="level" presStyleLbl="node1" presStyleIdx="3" presStyleCnt="7">
        <dgm:presLayoutVars>
          <dgm:chMax val="1"/>
          <dgm:bulletEnabled val="1"/>
        </dgm:presLayoutVars>
      </dgm:prSet>
      <dgm:spPr/>
    </dgm:pt>
    <dgm:pt modelId="{2389307E-BCDD-47A9-92AA-145B154CCECE}" type="pres">
      <dgm:prSet presAssocID="{70497DB9-3C89-4835-BEB1-3D59B2855C7F}" presName="levelTx" presStyleLbl="revTx" presStyleIdx="0" presStyleCnt="0">
        <dgm:presLayoutVars>
          <dgm:chMax val="1"/>
          <dgm:bulletEnabled val="1"/>
        </dgm:presLayoutVars>
      </dgm:prSet>
      <dgm:spPr/>
    </dgm:pt>
    <dgm:pt modelId="{F6F58BEA-6E63-4DC7-B111-01F5EEE43E7D}" type="pres">
      <dgm:prSet presAssocID="{49FF8A02-FE87-405C-A678-316E4910E3CA}" presName="Name8" presStyleCnt="0"/>
      <dgm:spPr/>
    </dgm:pt>
    <dgm:pt modelId="{CA9AC400-110D-4A86-A133-2C9B25F28739}" type="pres">
      <dgm:prSet presAssocID="{49FF8A02-FE87-405C-A678-316E4910E3CA}" presName="level" presStyleLbl="node1" presStyleIdx="4" presStyleCnt="7">
        <dgm:presLayoutVars>
          <dgm:chMax val="1"/>
          <dgm:bulletEnabled val="1"/>
        </dgm:presLayoutVars>
      </dgm:prSet>
      <dgm:spPr/>
    </dgm:pt>
    <dgm:pt modelId="{3EDE309A-C9A0-4854-A90E-D964E40FC24B}" type="pres">
      <dgm:prSet presAssocID="{49FF8A02-FE87-405C-A678-316E4910E3CA}" presName="levelTx" presStyleLbl="revTx" presStyleIdx="0" presStyleCnt="0">
        <dgm:presLayoutVars>
          <dgm:chMax val="1"/>
          <dgm:bulletEnabled val="1"/>
        </dgm:presLayoutVars>
      </dgm:prSet>
      <dgm:spPr/>
    </dgm:pt>
    <dgm:pt modelId="{F759E7F9-52B9-4304-A0B1-D0B24B9D6F6C}" type="pres">
      <dgm:prSet presAssocID="{0D059A2B-E1CF-49E9-96F6-463C4F354B62}" presName="Name8" presStyleCnt="0"/>
      <dgm:spPr/>
    </dgm:pt>
    <dgm:pt modelId="{6D1D5109-FCC5-4050-B1C6-AE8F8D5E7ABE}" type="pres">
      <dgm:prSet presAssocID="{0D059A2B-E1CF-49E9-96F6-463C4F354B62}" presName="level" presStyleLbl="node1" presStyleIdx="5" presStyleCnt="7">
        <dgm:presLayoutVars>
          <dgm:chMax val="1"/>
          <dgm:bulletEnabled val="1"/>
        </dgm:presLayoutVars>
      </dgm:prSet>
      <dgm:spPr/>
    </dgm:pt>
    <dgm:pt modelId="{8493155A-41A5-43C0-B31C-CCA783D1876B}" type="pres">
      <dgm:prSet presAssocID="{0D059A2B-E1CF-49E9-96F6-463C4F354B62}" presName="levelTx" presStyleLbl="revTx" presStyleIdx="0" presStyleCnt="0">
        <dgm:presLayoutVars>
          <dgm:chMax val="1"/>
          <dgm:bulletEnabled val="1"/>
        </dgm:presLayoutVars>
      </dgm:prSet>
      <dgm:spPr/>
    </dgm:pt>
    <dgm:pt modelId="{38AC1979-A7F7-46D1-8850-473A66E1FAA3}" type="pres">
      <dgm:prSet presAssocID="{557655A8-FEE8-431F-9DAC-FE6A52B6BB5D}" presName="Name8" presStyleCnt="0"/>
      <dgm:spPr/>
    </dgm:pt>
    <dgm:pt modelId="{0A068346-711C-4BE2-BBB2-050CC48D93A2}" type="pres">
      <dgm:prSet presAssocID="{557655A8-FEE8-431F-9DAC-FE6A52B6BB5D}" presName="level" presStyleLbl="node1" presStyleIdx="6" presStyleCnt="7">
        <dgm:presLayoutVars>
          <dgm:chMax val="1"/>
          <dgm:bulletEnabled val="1"/>
        </dgm:presLayoutVars>
      </dgm:prSet>
      <dgm:spPr/>
    </dgm:pt>
    <dgm:pt modelId="{FA280411-8526-4A7F-BC65-5CCDB18C9003}" type="pres">
      <dgm:prSet presAssocID="{557655A8-FEE8-431F-9DAC-FE6A52B6BB5D}" presName="levelTx" presStyleLbl="revTx" presStyleIdx="0" presStyleCnt="0">
        <dgm:presLayoutVars>
          <dgm:chMax val="1"/>
          <dgm:bulletEnabled val="1"/>
        </dgm:presLayoutVars>
      </dgm:prSet>
      <dgm:spPr/>
    </dgm:pt>
  </dgm:ptLst>
  <dgm:cxnLst>
    <dgm:cxn modelId="{6BF98A0B-5F9B-488E-8C65-928C346FAB12}" srcId="{7C5FFCD8-DE89-4790-9485-BFB25E372D65}" destId="{70497DB9-3C89-4835-BEB1-3D59B2855C7F}" srcOrd="3" destOrd="0" parTransId="{9EDE1863-A2F2-444E-91D0-D7B0DBD48CFB}" sibTransId="{7547705B-7583-4E40-9721-609CFFF18B5B}"/>
    <dgm:cxn modelId="{0ABDFA0C-9749-4B27-A402-6FA606A2536C}" srcId="{7C5FFCD8-DE89-4790-9485-BFB25E372D65}" destId="{8D595A7D-86C8-4A0E-9586-DEEA0BC2A98F}" srcOrd="2" destOrd="0" parTransId="{2483BD34-2A13-4196-8407-17DF290BEED6}" sibTransId="{E2ADAAFF-5EF8-46D7-AC6A-E711CDCEB050}"/>
    <dgm:cxn modelId="{4F186912-4BAB-45F5-B63A-2AA7439DA84A}" type="presOf" srcId="{8D595A7D-86C8-4A0E-9586-DEEA0BC2A98F}" destId="{9EC9D7FB-E5FC-4783-940A-E5BF4FD0563F}" srcOrd="0" destOrd="0" presId="urn:microsoft.com/office/officeart/2005/8/layout/pyramid3"/>
    <dgm:cxn modelId="{C2608717-4B49-4871-ACE1-EC9FC865C74B}" type="presOf" srcId="{49FF8A02-FE87-405C-A678-316E4910E3CA}" destId="{CA9AC400-110D-4A86-A133-2C9B25F28739}" srcOrd="0" destOrd="0" presId="urn:microsoft.com/office/officeart/2005/8/layout/pyramid3"/>
    <dgm:cxn modelId="{047F2121-74DB-40A2-BD43-8E9DAF5A929F}" type="presOf" srcId="{AFCA9E88-B54A-444D-A42B-95D31363DBA7}" destId="{405F85C6-1C61-435B-8778-85A93F1B7D6F}" srcOrd="0" destOrd="0" presId="urn:microsoft.com/office/officeart/2005/8/layout/pyramid3"/>
    <dgm:cxn modelId="{F98B3D37-B225-4508-8608-84ECABAB67F4}" type="presOf" srcId="{70497DB9-3C89-4835-BEB1-3D59B2855C7F}" destId="{CFD53D9A-449E-4B0B-9208-5FD994DE7A09}" srcOrd="0" destOrd="0" presId="urn:microsoft.com/office/officeart/2005/8/layout/pyramid3"/>
    <dgm:cxn modelId="{BAFB173F-8449-488D-8248-2E96AAEBE017}" type="presOf" srcId="{4C1A523E-4569-4E3B-AC33-00B99BC206C8}" destId="{6B3BE9F0-2317-4520-8F26-B705CE2F1263}" srcOrd="0" destOrd="0" presId="urn:microsoft.com/office/officeart/2005/8/layout/pyramid3"/>
    <dgm:cxn modelId="{C4A8DB63-E2EB-4EC7-AC95-565E54B87FE4}" srcId="{7C5FFCD8-DE89-4790-9485-BFB25E372D65}" destId="{4C1A523E-4569-4E3B-AC33-00B99BC206C8}" srcOrd="0" destOrd="0" parTransId="{15C9B0B2-8673-460C-AA95-2C32940D10F1}" sibTransId="{5F7F8E21-13AF-4145-ADEF-379FB18CF7A0}"/>
    <dgm:cxn modelId="{62F7A04B-9B7E-4AD1-B36B-9066E82ECFDE}" srcId="{7C5FFCD8-DE89-4790-9485-BFB25E372D65}" destId="{557655A8-FEE8-431F-9DAC-FE6A52B6BB5D}" srcOrd="6" destOrd="0" parTransId="{8701522F-F6FA-45C1-9450-7545BE62AC61}" sibTransId="{F52FFE1F-8F1E-4BA0-91CB-1FB034554DEF}"/>
    <dgm:cxn modelId="{DA42E77D-4753-4883-9F95-743D11062772}" srcId="{7C5FFCD8-DE89-4790-9485-BFB25E372D65}" destId="{0D059A2B-E1CF-49E9-96F6-463C4F354B62}" srcOrd="5" destOrd="0" parTransId="{78497BD4-C03A-4352-B0C3-82D19D6F9015}" sibTransId="{CEE46F25-8BFA-4873-AA77-5133303CF19D}"/>
    <dgm:cxn modelId="{17E8AE93-AF24-4156-AA28-364ED6C13410}" srcId="{7C5FFCD8-DE89-4790-9485-BFB25E372D65}" destId="{AFCA9E88-B54A-444D-A42B-95D31363DBA7}" srcOrd="1" destOrd="0" parTransId="{AFDA6711-6720-4DF5-996F-6E4BAEB41D84}" sibTransId="{215E3E51-9063-45E8-AC47-B1BAB1983653}"/>
    <dgm:cxn modelId="{31D99E98-7C08-4751-8F78-D1C4103614E6}" type="presOf" srcId="{557655A8-FEE8-431F-9DAC-FE6A52B6BB5D}" destId="{0A068346-711C-4BE2-BBB2-050CC48D93A2}" srcOrd="0" destOrd="0" presId="urn:microsoft.com/office/officeart/2005/8/layout/pyramid3"/>
    <dgm:cxn modelId="{DEC531A3-28BF-4F65-AD1A-BA5BAF805FDA}" type="presOf" srcId="{8D595A7D-86C8-4A0E-9586-DEEA0BC2A98F}" destId="{BC7EA8FB-8CF0-4618-9BDD-0FF37F2E2E16}" srcOrd="1" destOrd="0" presId="urn:microsoft.com/office/officeart/2005/8/layout/pyramid3"/>
    <dgm:cxn modelId="{6AD7C8AA-7475-427C-ABEF-0173E7DFCB36}" type="presOf" srcId="{AFCA9E88-B54A-444D-A42B-95D31363DBA7}" destId="{D348ED89-8B64-43C8-9E8C-AB437C62BDCE}" srcOrd="1" destOrd="0" presId="urn:microsoft.com/office/officeart/2005/8/layout/pyramid3"/>
    <dgm:cxn modelId="{258483AD-E033-47A6-8EB6-8F830F5EC53B}" srcId="{7C5FFCD8-DE89-4790-9485-BFB25E372D65}" destId="{49FF8A02-FE87-405C-A678-316E4910E3CA}" srcOrd="4" destOrd="0" parTransId="{E5CCC0BA-E594-4F38-9C60-2D9B3BCE586D}" sibTransId="{925B42FB-D52E-4032-81AD-9DE9E97C289D}"/>
    <dgm:cxn modelId="{EECAC6C1-4331-4A56-9FE6-18FDDC64CCC0}" type="presOf" srcId="{49FF8A02-FE87-405C-A678-316E4910E3CA}" destId="{3EDE309A-C9A0-4854-A90E-D964E40FC24B}" srcOrd="1" destOrd="0" presId="urn:microsoft.com/office/officeart/2005/8/layout/pyramid3"/>
    <dgm:cxn modelId="{011B86D3-7219-4040-9174-29C2C93FFB08}" type="presOf" srcId="{4C1A523E-4569-4E3B-AC33-00B99BC206C8}" destId="{B5CD32D7-35DE-485E-A6A4-D5633E5D7876}" srcOrd="1" destOrd="0" presId="urn:microsoft.com/office/officeart/2005/8/layout/pyramid3"/>
    <dgm:cxn modelId="{4757F6D5-A448-42B1-BFC3-B50A393711C6}" type="presOf" srcId="{7C5FFCD8-DE89-4790-9485-BFB25E372D65}" destId="{4F9B165B-48B5-480C-983D-10867B09C585}" srcOrd="0" destOrd="0" presId="urn:microsoft.com/office/officeart/2005/8/layout/pyramid3"/>
    <dgm:cxn modelId="{28D52CDC-D18A-4ACB-97A2-BAF4D2717559}" type="presOf" srcId="{0D059A2B-E1CF-49E9-96F6-463C4F354B62}" destId="{6D1D5109-FCC5-4050-B1C6-AE8F8D5E7ABE}" srcOrd="0" destOrd="0" presId="urn:microsoft.com/office/officeart/2005/8/layout/pyramid3"/>
    <dgm:cxn modelId="{3283C5E2-F1AA-428C-BDE1-3F244D272CE0}" type="presOf" srcId="{70497DB9-3C89-4835-BEB1-3D59B2855C7F}" destId="{2389307E-BCDD-47A9-92AA-145B154CCECE}" srcOrd="1" destOrd="0" presId="urn:microsoft.com/office/officeart/2005/8/layout/pyramid3"/>
    <dgm:cxn modelId="{692006F3-15C1-45AB-88CE-C96F0245FE55}" type="presOf" srcId="{0D059A2B-E1CF-49E9-96F6-463C4F354B62}" destId="{8493155A-41A5-43C0-B31C-CCA783D1876B}" srcOrd="1" destOrd="0" presId="urn:microsoft.com/office/officeart/2005/8/layout/pyramid3"/>
    <dgm:cxn modelId="{D3047DFD-DDF2-43A6-85DF-AEB58703731B}" type="presOf" srcId="{557655A8-FEE8-431F-9DAC-FE6A52B6BB5D}" destId="{FA280411-8526-4A7F-BC65-5CCDB18C9003}" srcOrd="1" destOrd="0" presId="urn:microsoft.com/office/officeart/2005/8/layout/pyramid3"/>
    <dgm:cxn modelId="{5335256E-8C36-479D-9D9C-8B122C5F0ACF}" type="presParOf" srcId="{4F9B165B-48B5-480C-983D-10867B09C585}" destId="{0196CDDD-8E62-4010-BC01-32EB03ED9FA0}" srcOrd="0" destOrd="0" presId="urn:microsoft.com/office/officeart/2005/8/layout/pyramid3"/>
    <dgm:cxn modelId="{C3A339D1-BAE7-419C-8C7C-A34A6ACB8362}" type="presParOf" srcId="{0196CDDD-8E62-4010-BC01-32EB03ED9FA0}" destId="{6B3BE9F0-2317-4520-8F26-B705CE2F1263}" srcOrd="0" destOrd="0" presId="urn:microsoft.com/office/officeart/2005/8/layout/pyramid3"/>
    <dgm:cxn modelId="{A8CB674B-B729-47FB-919C-387652ECAC59}" type="presParOf" srcId="{0196CDDD-8E62-4010-BC01-32EB03ED9FA0}" destId="{B5CD32D7-35DE-485E-A6A4-D5633E5D7876}" srcOrd="1" destOrd="0" presId="urn:microsoft.com/office/officeart/2005/8/layout/pyramid3"/>
    <dgm:cxn modelId="{41E001DB-4CE3-4F69-9E83-C60D199D6A07}" type="presParOf" srcId="{4F9B165B-48B5-480C-983D-10867B09C585}" destId="{41DB9A1D-AD81-4D1B-BF65-E14C37445D30}" srcOrd="1" destOrd="0" presId="urn:microsoft.com/office/officeart/2005/8/layout/pyramid3"/>
    <dgm:cxn modelId="{CBC9924D-95A4-4D33-9960-49F8250B27BA}" type="presParOf" srcId="{41DB9A1D-AD81-4D1B-BF65-E14C37445D30}" destId="{405F85C6-1C61-435B-8778-85A93F1B7D6F}" srcOrd="0" destOrd="0" presId="urn:microsoft.com/office/officeart/2005/8/layout/pyramid3"/>
    <dgm:cxn modelId="{FC365060-C2C9-48FB-B9FA-157769205946}" type="presParOf" srcId="{41DB9A1D-AD81-4D1B-BF65-E14C37445D30}" destId="{D348ED89-8B64-43C8-9E8C-AB437C62BDCE}" srcOrd="1" destOrd="0" presId="urn:microsoft.com/office/officeart/2005/8/layout/pyramid3"/>
    <dgm:cxn modelId="{90AE27E7-48FF-4FA5-AFE1-2507833EB003}" type="presParOf" srcId="{4F9B165B-48B5-480C-983D-10867B09C585}" destId="{4AB2E54E-33D1-49C6-9304-6DF2AF9566F1}" srcOrd="2" destOrd="0" presId="urn:microsoft.com/office/officeart/2005/8/layout/pyramid3"/>
    <dgm:cxn modelId="{08B56BB0-C958-4682-8DD5-68F822943D84}" type="presParOf" srcId="{4AB2E54E-33D1-49C6-9304-6DF2AF9566F1}" destId="{9EC9D7FB-E5FC-4783-940A-E5BF4FD0563F}" srcOrd="0" destOrd="0" presId="urn:microsoft.com/office/officeart/2005/8/layout/pyramid3"/>
    <dgm:cxn modelId="{060C3494-3BDC-4CAD-BEC1-C129B1F559B6}" type="presParOf" srcId="{4AB2E54E-33D1-49C6-9304-6DF2AF9566F1}" destId="{BC7EA8FB-8CF0-4618-9BDD-0FF37F2E2E16}" srcOrd="1" destOrd="0" presId="urn:microsoft.com/office/officeart/2005/8/layout/pyramid3"/>
    <dgm:cxn modelId="{414FD5B7-DEE0-4954-A8D3-90C21ED8CE0E}" type="presParOf" srcId="{4F9B165B-48B5-480C-983D-10867B09C585}" destId="{AC802D6D-84A6-4DCF-8F91-A6A6D4247BD2}" srcOrd="3" destOrd="0" presId="urn:microsoft.com/office/officeart/2005/8/layout/pyramid3"/>
    <dgm:cxn modelId="{6BF87040-6EE3-4E0F-891B-520261B5FA26}" type="presParOf" srcId="{AC802D6D-84A6-4DCF-8F91-A6A6D4247BD2}" destId="{CFD53D9A-449E-4B0B-9208-5FD994DE7A09}" srcOrd="0" destOrd="0" presId="urn:microsoft.com/office/officeart/2005/8/layout/pyramid3"/>
    <dgm:cxn modelId="{392F6F71-2AEC-44D5-B0BC-323151695774}" type="presParOf" srcId="{AC802D6D-84A6-4DCF-8F91-A6A6D4247BD2}" destId="{2389307E-BCDD-47A9-92AA-145B154CCECE}" srcOrd="1" destOrd="0" presId="urn:microsoft.com/office/officeart/2005/8/layout/pyramid3"/>
    <dgm:cxn modelId="{47579821-5C10-4A74-93A8-6DD60105297B}" type="presParOf" srcId="{4F9B165B-48B5-480C-983D-10867B09C585}" destId="{F6F58BEA-6E63-4DC7-B111-01F5EEE43E7D}" srcOrd="4" destOrd="0" presId="urn:microsoft.com/office/officeart/2005/8/layout/pyramid3"/>
    <dgm:cxn modelId="{05C287B1-C44E-408E-8C33-55F6C3C09338}" type="presParOf" srcId="{F6F58BEA-6E63-4DC7-B111-01F5EEE43E7D}" destId="{CA9AC400-110D-4A86-A133-2C9B25F28739}" srcOrd="0" destOrd="0" presId="urn:microsoft.com/office/officeart/2005/8/layout/pyramid3"/>
    <dgm:cxn modelId="{901FC1B7-58C3-4B5C-A802-BC10A05E0161}" type="presParOf" srcId="{F6F58BEA-6E63-4DC7-B111-01F5EEE43E7D}" destId="{3EDE309A-C9A0-4854-A90E-D964E40FC24B}" srcOrd="1" destOrd="0" presId="urn:microsoft.com/office/officeart/2005/8/layout/pyramid3"/>
    <dgm:cxn modelId="{12B33EF7-4099-40CA-84CC-9590E933835A}" type="presParOf" srcId="{4F9B165B-48B5-480C-983D-10867B09C585}" destId="{F759E7F9-52B9-4304-A0B1-D0B24B9D6F6C}" srcOrd="5" destOrd="0" presId="urn:microsoft.com/office/officeart/2005/8/layout/pyramid3"/>
    <dgm:cxn modelId="{FEAB2677-1827-4F56-9917-4A61897F9A50}" type="presParOf" srcId="{F759E7F9-52B9-4304-A0B1-D0B24B9D6F6C}" destId="{6D1D5109-FCC5-4050-B1C6-AE8F8D5E7ABE}" srcOrd="0" destOrd="0" presId="urn:microsoft.com/office/officeart/2005/8/layout/pyramid3"/>
    <dgm:cxn modelId="{FC5F4FD0-2389-4A97-A3C3-5B03BCF111F8}" type="presParOf" srcId="{F759E7F9-52B9-4304-A0B1-D0B24B9D6F6C}" destId="{8493155A-41A5-43C0-B31C-CCA783D1876B}" srcOrd="1" destOrd="0" presId="urn:microsoft.com/office/officeart/2005/8/layout/pyramid3"/>
    <dgm:cxn modelId="{DB7147F9-17FC-4074-A025-B638B04E44E2}" type="presParOf" srcId="{4F9B165B-48B5-480C-983D-10867B09C585}" destId="{38AC1979-A7F7-46D1-8850-473A66E1FAA3}" srcOrd="6" destOrd="0" presId="urn:microsoft.com/office/officeart/2005/8/layout/pyramid3"/>
    <dgm:cxn modelId="{61D8BD81-C9AA-4E40-954D-AADC258C93DE}" type="presParOf" srcId="{38AC1979-A7F7-46D1-8850-473A66E1FAA3}" destId="{0A068346-711C-4BE2-BBB2-050CC48D93A2}" srcOrd="0" destOrd="0" presId="urn:microsoft.com/office/officeart/2005/8/layout/pyramid3"/>
    <dgm:cxn modelId="{CD7C259F-5169-48B3-861C-D0E0BC5B3E00}" type="presParOf" srcId="{38AC1979-A7F7-46D1-8850-473A66E1FAA3}" destId="{FA280411-8526-4A7F-BC65-5CCDB18C9003}"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C5FFCD8-DE89-4790-9485-BFB25E372D65}" type="doc">
      <dgm:prSet loTypeId="urn:microsoft.com/office/officeart/2005/8/layout/pyramid3" loCatId="pyramid" qsTypeId="urn:microsoft.com/office/officeart/2005/8/quickstyle/simple1" qsCatId="simple" csTypeId="urn:microsoft.com/office/officeart/2005/8/colors/accent1_2" csCatId="accent1" phldr="1"/>
      <dgm:spPr/>
    </dgm:pt>
    <dgm:pt modelId="{4C1A523E-4569-4E3B-AC33-00B99BC206C8}">
      <dgm:prSet phldrT="[Texte]" custT="1"/>
      <dgm:spPr>
        <a:solidFill>
          <a:schemeClr val="tx1">
            <a:lumMod val="50000"/>
            <a:lumOff val="50000"/>
          </a:schemeClr>
        </a:solidFill>
      </dgm:spPr>
      <dgm:t>
        <a:bodyPr/>
        <a:lstStyle/>
        <a:p>
          <a:r>
            <a:rPr lang="fr-FR" sz="2600" b="0" dirty="0"/>
            <a:t>All</a:t>
          </a:r>
        </a:p>
      </dgm:t>
    </dgm:pt>
    <dgm:pt modelId="{15C9B0B2-8673-460C-AA95-2C32940D10F1}" type="parTrans" cxnId="{C4A8DB63-E2EB-4EC7-AC95-565E54B87FE4}">
      <dgm:prSet/>
      <dgm:spPr/>
      <dgm:t>
        <a:bodyPr/>
        <a:lstStyle/>
        <a:p>
          <a:endParaRPr lang="fr-FR" sz="2600" b="0"/>
        </a:p>
      </dgm:t>
    </dgm:pt>
    <dgm:pt modelId="{5F7F8E21-13AF-4145-ADEF-379FB18CF7A0}" type="sibTrans" cxnId="{C4A8DB63-E2EB-4EC7-AC95-565E54B87FE4}">
      <dgm:prSet/>
      <dgm:spPr/>
      <dgm:t>
        <a:bodyPr/>
        <a:lstStyle/>
        <a:p>
          <a:endParaRPr lang="fr-FR" sz="2600" b="0"/>
        </a:p>
      </dgm:t>
    </dgm:pt>
    <dgm:pt modelId="{AFCA9E88-B54A-444D-A42B-95D31363DBA7}">
      <dgm:prSet phldrT="[Texte]" custT="1"/>
      <dgm:spPr>
        <a:solidFill>
          <a:schemeClr val="accent4">
            <a:lumMod val="60000"/>
            <a:lumOff val="40000"/>
          </a:schemeClr>
        </a:solidFill>
      </dgm:spPr>
      <dgm:t>
        <a:bodyPr/>
        <a:lstStyle/>
        <a:p>
          <a:r>
            <a:rPr lang="fr-FR" sz="2600" b="1" dirty="0"/>
            <a:t>Impact</a:t>
          </a:r>
        </a:p>
      </dgm:t>
    </dgm:pt>
    <dgm:pt modelId="{AFDA6711-6720-4DF5-996F-6E4BAEB41D84}" type="parTrans" cxnId="{17E8AE93-AF24-4156-AA28-364ED6C13410}">
      <dgm:prSet/>
      <dgm:spPr/>
      <dgm:t>
        <a:bodyPr/>
        <a:lstStyle/>
        <a:p>
          <a:endParaRPr lang="fr-FR" sz="2600" b="0"/>
        </a:p>
      </dgm:t>
    </dgm:pt>
    <dgm:pt modelId="{215E3E51-9063-45E8-AC47-B1BAB1983653}" type="sibTrans" cxnId="{17E8AE93-AF24-4156-AA28-364ED6C13410}">
      <dgm:prSet/>
      <dgm:spPr/>
      <dgm:t>
        <a:bodyPr/>
        <a:lstStyle/>
        <a:p>
          <a:endParaRPr lang="fr-FR" sz="2600" b="0"/>
        </a:p>
      </dgm:t>
    </dgm:pt>
    <dgm:pt modelId="{8D595A7D-86C8-4A0E-9586-DEEA0BC2A98F}">
      <dgm:prSet phldrT="[Texte]" custT="1"/>
      <dgm:spPr>
        <a:solidFill>
          <a:schemeClr val="accent6">
            <a:lumMod val="60000"/>
            <a:lumOff val="40000"/>
          </a:schemeClr>
        </a:solidFill>
      </dgm:spPr>
      <dgm:t>
        <a:bodyPr/>
        <a:lstStyle/>
        <a:p>
          <a:r>
            <a:rPr lang="fr-FR" sz="2600" b="0" dirty="0" err="1"/>
            <a:t>Genotype</a:t>
          </a:r>
          <a:endParaRPr lang="fr-FR" sz="2600" b="0" dirty="0"/>
        </a:p>
      </dgm:t>
    </dgm:pt>
    <dgm:pt modelId="{2483BD34-2A13-4196-8407-17DF290BEED6}" type="parTrans" cxnId="{0ABDFA0C-9749-4B27-A402-6FA606A2536C}">
      <dgm:prSet/>
      <dgm:spPr/>
      <dgm:t>
        <a:bodyPr/>
        <a:lstStyle/>
        <a:p>
          <a:endParaRPr lang="fr-FR" sz="2600" b="0"/>
        </a:p>
      </dgm:t>
    </dgm:pt>
    <dgm:pt modelId="{E2ADAAFF-5EF8-46D7-AC6A-E711CDCEB050}" type="sibTrans" cxnId="{0ABDFA0C-9749-4B27-A402-6FA606A2536C}">
      <dgm:prSet/>
      <dgm:spPr/>
      <dgm:t>
        <a:bodyPr/>
        <a:lstStyle/>
        <a:p>
          <a:endParaRPr lang="fr-FR" sz="2600" b="0"/>
        </a:p>
      </dgm:t>
    </dgm:pt>
    <dgm:pt modelId="{49FF8A02-FE87-405C-A678-316E4910E3CA}">
      <dgm:prSet phldrT="[Texte]" custT="1"/>
      <dgm:spPr>
        <a:solidFill>
          <a:schemeClr val="accent5">
            <a:lumMod val="60000"/>
            <a:lumOff val="40000"/>
          </a:schemeClr>
        </a:solidFill>
      </dgm:spPr>
      <dgm:t>
        <a:bodyPr/>
        <a:lstStyle/>
        <a:p>
          <a:r>
            <a:rPr lang="fr-FR" sz="2600" b="0" dirty="0"/>
            <a:t>Frequency</a:t>
          </a:r>
        </a:p>
      </dgm:t>
    </dgm:pt>
    <dgm:pt modelId="{E5CCC0BA-E594-4F38-9C60-2D9B3BCE586D}" type="parTrans" cxnId="{258483AD-E033-47A6-8EB6-8F830F5EC53B}">
      <dgm:prSet/>
      <dgm:spPr/>
      <dgm:t>
        <a:bodyPr/>
        <a:lstStyle/>
        <a:p>
          <a:endParaRPr lang="fr-FR" sz="2600" b="0"/>
        </a:p>
      </dgm:t>
    </dgm:pt>
    <dgm:pt modelId="{925B42FB-D52E-4032-81AD-9DE9E97C289D}" type="sibTrans" cxnId="{258483AD-E033-47A6-8EB6-8F830F5EC53B}">
      <dgm:prSet/>
      <dgm:spPr/>
      <dgm:t>
        <a:bodyPr/>
        <a:lstStyle/>
        <a:p>
          <a:endParaRPr lang="fr-FR" sz="2600" b="0"/>
        </a:p>
      </dgm:t>
    </dgm:pt>
    <dgm:pt modelId="{0D059A2B-E1CF-49E9-96F6-463C4F354B62}">
      <dgm:prSet phldrT="[Texte]" custT="1"/>
      <dgm:spPr>
        <a:solidFill>
          <a:schemeClr val="accent2">
            <a:lumMod val="60000"/>
            <a:lumOff val="40000"/>
          </a:schemeClr>
        </a:solidFill>
      </dgm:spPr>
      <dgm:t>
        <a:bodyPr/>
        <a:lstStyle/>
        <a:p>
          <a:endParaRPr lang="fr-FR" sz="2600" b="0" dirty="0"/>
        </a:p>
      </dgm:t>
    </dgm:pt>
    <dgm:pt modelId="{78497BD4-C03A-4352-B0C3-82D19D6F9015}" type="parTrans" cxnId="{DA42E77D-4753-4883-9F95-743D11062772}">
      <dgm:prSet/>
      <dgm:spPr/>
      <dgm:t>
        <a:bodyPr/>
        <a:lstStyle/>
        <a:p>
          <a:endParaRPr lang="fr-FR" sz="2600" b="0"/>
        </a:p>
      </dgm:t>
    </dgm:pt>
    <dgm:pt modelId="{CEE46F25-8BFA-4873-AA77-5133303CF19D}" type="sibTrans" cxnId="{DA42E77D-4753-4883-9F95-743D11062772}">
      <dgm:prSet/>
      <dgm:spPr/>
      <dgm:t>
        <a:bodyPr/>
        <a:lstStyle/>
        <a:p>
          <a:endParaRPr lang="fr-FR" sz="2600" b="0"/>
        </a:p>
      </dgm:t>
    </dgm:pt>
    <dgm:pt modelId="{557655A8-FEE8-431F-9DAC-FE6A52B6BB5D}">
      <dgm:prSet phldrT="[Texte]" custT="1"/>
      <dgm:spPr>
        <a:solidFill>
          <a:schemeClr val="bg1">
            <a:lumMod val="85000"/>
          </a:schemeClr>
        </a:solidFill>
      </dgm:spPr>
      <dgm:t>
        <a:bodyPr/>
        <a:lstStyle/>
        <a:p>
          <a:r>
            <a:rPr lang="fr-FR" sz="2600" b="0" dirty="0"/>
            <a:t>…</a:t>
          </a:r>
        </a:p>
      </dgm:t>
    </dgm:pt>
    <dgm:pt modelId="{8701522F-F6FA-45C1-9450-7545BE62AC61}" type="parTrans" cxnId="{62F7A04B-9B7E-4AD1-B36B-9066E82ECFDE}">
      <dgm:prSet/>
      <dgm:spPr/>
      <dgm:t>
        <a:bodyPr/>
        <a:lstStyle/>
        <a:p>
          <a:endParaRPr lang="fr-FR" sz="2600" b="0"/>
        </a:p>
      </dgm:t>
    </dgm:pt>
    <dgm:pt modelId="{F52FFE1F-8F1E-4BA0-91CB-1FB034554DEF}" type="sibTrans" cxnId="{62F7A04B-9B7E-4AD1-B36B-9066E82ECFDE}">
      <dgm:prSet/>
      <dgm:spPr/>
      <dgm:t>
        <a:bodyPr/>
        <a:lstStyle/>
        <a:p>
          <a:endParaRPr lang="fr-FR" sz="2600" b="0"/>
        </a:p>
      </dgm:t>
    </dgm:pt>
    <dgm:pt modelId="{70497DB9-3C89-4835-BEB1-3D59B2855C7F}">
      <dgm:prSet phldrT="[Texte]" custT="1"/>
      <dgm:spPr>
        <a:solidFill>
          <a:srgbClr val="FF7979"/>
        </a:solidFill>
      </dgm:spPr>
      <dgm:t>
        <a:bodyPr/>
        <a:lstStyle/>
        <a:p>
          <a:r>
            <a:rPr lang="fr-FR" sz="2600" b="0" dirty="0"/>
            <a:t>Control</a:t>
          </a:r>
        </a:p>
      </dgm:t>
    </dgm:pt>
    <dgm:pt modelId="{9EDE1863-A2F2-444E-91D0-D7B0DBD48CFB}" type="parTrans" cxnId="{6BF98A0B-5F9B-488E-8C65-928C346FAB12}">
      <dgm:prSet/>
      <dgm:spPr/>
      <dgm:t>
        <a:bodyPr/>
        <a:lstStyle/>
        <a:p>
          <a:endParaRPr lang="fr-FR"/>
        </a:p>
      </dgm:t>
    </dgm:pt>
    <dgm:pt modelId="{7547705B-7583-4E40-9721-609CFFF18B5B}" type="sibTrans" cxnId="{6BF98A0B-5F9B-488E-8C65-928C346FAB12}">
      <dgm:prSet/>
      <dgm:spPr/>
      <dgm:t>
        <a:bodyPr/>
        <a:lstStyle/>
        <a:p>
          <a:endParaRPr lang="fr-FR"/>
        </a:p>
      </dgm:t>
    </dgm:pt>
    <dgm:pt modelId="{4F9B165B-48B5-480C-983D-10867B09C585}" type="pres">
      <dgm:prSet presAssocID="{7C5FFCD8-DE89-4790-9485-BFB25E372D65}" presName="Name0" presStyleCnt="0">
        <dgm:presLayoutVars>
          <dgm:dir/>
          <dgm:animLvl val="lvl"/>
          <dgm:resizeHandles val="exact"/>
        </dgm:presLayoutVars>
      </dgm:prSet>
      <dgm:spPr/>
    </dgm:pt>
    <dgm:pt modelId="{0196CDDD-8E62-4010-BC01-32EB03ED9FA0}" type="pres">
      <dgm:prSet presAssocID="{4C1A523E-4569-4E3B-AC33-00B99BC206C8}" presName="Name8" presStyleCnt="0"/>
      <dgm:spPr/>
    </dgm:pt>
    <dgm:pt modelId="{6B3BE9F0-2317-4520-8F26-B705CE2F1263}" type="pres">
      <dgm:prSet presAssocID="{4C1A523E-4569-4E3B-AC33-00B99BC206C8}" presName="level" presStyleLbl="node1" presStyleIdx="0" presStyleCnt="7">
        <dgm:presLayoutVars>
          <dgm:chMax val="1"/>
          <dgm:bulletEnabled val="1"/>
        </dgm:presLayoutVars>
      </dgm:prSet>
      <dgm:spPr/>
    </dgm:pt>
    <dgm:pt modelId="{B5CD32D7-35DE-485E-A6A4-D5633E5D7876}" type="pres">
      <dgm:prSet presAssocID="{4C1A523E-4569-4E3B-AC33-00B99BC206C8}" presName="levelTx" presStyleLbl="revTx" presStyleIdx="0" presStyleCnt="0">
        <dgm:presLayoutVars>
          <dgm:chMax val="1"/>
          <dgm:bulletEnabled val="1"/>
        </dgm:presLayoutVars>
      </dgm:prSet>
      <dgm:spPr/>
    </dgm:pt>
    <dgm:pt modelId="{41DB9A1D-AD81-4D1B-BF65-E14C37445D30}" type="pres">
      <dgm:prSet presAssocID="{AFCA9E88-B54A-444D-A42B-95D31363DBA7}" presName="Name8" presStyleCnt="0"/>
      <dgm:spPr/>
    </dgm:pt>
    <dgm:pt modelId="{405F85C6-1C61-435B-8778-85A93F1B7D6F}" type="pres">
      <dgm:prSet presAssocID="{AFCA9E88-B54A-444D-A42B-95D31363DBA7}" presName="level" presStyleLbl="node1" presStyleIdx="1" presStyleCnt="7">
        <dgm:presLayoutVars>
          <dgm:chMax val="1"/>
          <dgm:bulletEnabled val="1"/>
        </dgm:presLayoutVars>
      </dgm:prSet>
      <dgm:spPr/>
    </dgm:pt>
    <dgm:pt modelId="{D348ED89-8B64-43C8-9E8C-AB437C62BDCE}" type="pres">
      <dgm:prSet presAssocID="{AFCA9E88-B54A-444D-A42B-95D31363DBA7}" presName="levelTx" presStyleLbl="revTx" presStyleIdx="0" presStyleCnt="0">
        <dgm:presLayoutVars>
          <dgm:chMax val="1"/>
          <dgm:bulletEnabled val="1"/>
        </dgm:presLayoutVars>
      </dgm:prSet>
      <dgm:spPr/>
    </dgm:pt>
    <dgm:pt modelId="{4AB2E54E-33D1-49C6-9304-6DF2AF9566F1}" type="pres">
      <dgm:prSet presAssocID="{8D595A7D-86C8-4A0E-9586-DEEA0BC2A98F}" presName="Name8" presStyleCnt="0"/>
      <dgm:spPr/>
    </dgm:pt>
    <dgm:pt modelId="{9EC9D7FB-E5FC-4783-940A-E5BF4FD0563F}" type="pres">
      <dgm:prSet presAssocID="{8D595A7D-86C8-4A0E-9586-DEEA0BC2A98F}" presName="level" presStyleLbl="node1" presStyleIdx="2" presStyleCnt="7">
        <dgm:presLayoutVars>
          <dgm:chMax val="1"/>
          <dgm:bulletEnabled val="1"/>
        </dgm:presLayoutVars>
      </dgm:prSet>
      <dgm:spPr/>
    </dgm:pt>
    <dgm:pt modelId="{BC7EA8FB-8CF0-4618-9BDD-0FF37F2E2E16}" type="pres">
      <dgm:prSet presAssocID="{8D595A7D-86C8-4A0E-9586-DEEA0BC2A98F}" presName="levelTx" presStyleLbl="revTx" presStyleIdx="0" presStyleCnt="0">
        <dgm:presLayoutVars>
          <dgm:chMax val="1"/>
          <dgm:bulletEnabled val="1"/>
        </dgm:presLayoutVars>
      </dgm:prSet>
      <dgm:spPr/>
    </dgm:pt>
    <dgm:pt modelId="{AC802D6D-84A6-4DCF-8F91-A6A6D4247BD2}" type="pres">
      <dgm:prSet presAssocID="{70497DB9-3C89-4835-BEB1-3D59B2855C7F}" presName="Name8" presStyleCnt="0"/>
      <dgm:spPr/>
    </dgm:pt>
    <dgm:pt modelId="{CFD53D9A-449E-4B0B-9208-5FD994DE7A09}" type="pres">
      <dgm:prSet presAssocID="{70497DB9-3C89-4835-BEB1-3D59B2855C7F}" presName="level" presStyleLbl="node1" presStyleIdx="3" presStyleCnt="7">
        <dgm:presLayoutVars>
          <dgm:chMax val="1"/>
          <dgm:bulletEnabled val="1"/>
        </dgm:presLayoutVars>
      </dgm:prSet>
      <dgm:spPr/>
    </dgm:pt>
    <dgm:pt modelId="{2389307E-BCDD-47A9-92AA-145B154CCECE}" type="pres">
      <dgm:prSet presAssocID="{70497DB9-3C89-4835-BEB1-3D59B2855C7F}" presName="levelTx" presStyleLbl="revTx" presStyleIdx="0" presStyleCnt="0">
        <dgm:presLayoutVars>
          <dgm:chMax val="1"/>
          <dgm:bulletEnabled val="1"/>
        </dgm:presLayoutVars>
      </dgm:prSet>
      <dgm:spPr/>
    </dgm:pt>
    <dgm:pt modelId="{F6F58BEA-6E63-4DC7-B111-01F5EEE43E7D}" type="pres">
      <dgm:prSet presAssocID="{49FF8A02-FE87-405C-A678-316E4910E3CA}" presName="Name8" presStyleCnt="0"/>
      <dgm:spPr/>
    </dgm:pt>
    <dgm:pt modelId="{CA9AC400-110D-4A86-A133-2C9B25F28739}" type="pres">
      <dgm:prSet presAssocID="{49FF8A02-FE87-405C-A678-316E4910E3CA}" presName="level" presStyleLbl="node1" presStyleIdx="4" presStyleCnt="7">
        <dgm:presLayoutVars>
          <dgm:chMax val="1"/>
          <dgm:bulletEnabled val="1"/>
        </dgm:presLayoutVars>
      </dgm:prSet>
      <dgm:spPr/>
    </dgm:pt>
    <dgm:pt modelId="{3EDE309A-C9A0-4854-A90E-D964E40FC24B}" type="pres">
      <dgm:prSet presAssocID="{49FF8A02-FE87-405C-A678-316E4910E3CA}" presName="levelTx" presStyleLbl="revTx" presStyleIdx="0" presStyleCnt="0">
        <dgm:presLayoutVars>
          <dgm:chMax val="1"/>
          <dgm:bulletEnabled val="1"/>
        </dgm:presLayoutVars>
      </dgm:prSet>
      <dgm:spPr/>
    </dgm:pt>
    <dgm:pt modelId="{F759E7F9-52B9-4304-A0B1-D0B24B9D6F6C}" type="pres">
      <dgm:prSet presAssocID="{0D059A2B-E1CF-49E9-96F6-463C4F354B62}" presName="Name8" presStyleCnt="0"/>
      <dgm:spPr/>
    </dgm:pt>
    <dgm:pt modelId="{6D1D5109-FCC5-4050-B1C6-AE8F8D5E7ABE}" type="pres">
      <dgm:prSet presAssocID="{0D059A2B-E1CF-49E9-96F6-463C4F354B62}" presName="level" presStyleLbl="node1" presStyleIdx="5" presStyleCnt="7">
        <dgm:presLayoutVars>
          <dgm:chMax val="1"/>
          <dgm:bulletEnabled val="1"/>
        </dgm:presLayoutVars>
      </dgm:prSet>
      <dgm:spPr/>
    </dgm:pt>
    <dgm:pt modelId="{8493155A-41A5-43C0-B31C-CCA783D1876B}" type="pres">
      <dgm:prSet presAssocID="{0D059A2B-E1CF-49E9-96F6-463C4F354B62}" presName="levelTx" presStyleLbl="revTx" presStyleIdx="0" presStyleCnt="0">
        <dgm:presLayoutVars>
          <dgm:chMax val="1"/>
          <dgm:bulletEnabled val="1"/>
        </dgm:presLayoutVars>
      </dgm:prSet>
      <dgm:spPr/>
    </dgm:pt>
    <dgm:pt modelId="{38AC1979-A7F7-46D1-8850-473A66E1FAA3}" type="pres">
      <dgm:prSet presAssocID="{557655A8-FEE8-431F-9DAC-FE6A52B6BB5D}" presName="Name8" presStyleCnt="0"/>
      <dgm:spPr/>
    </dgm:pt>
    <dgm:pt modelId="{0A068346-711C-4BE2-BBB2-050CC48D93A2}" type="pres">
      <dgm:prSet presAssocID="{557655A8-FEE8-431F-9DAC-FE6A52B6BB5D}" presName="level" presStyleLbl="node1" presStyleIdx="6" presStyleCnt="7">
        <dgm:presLayoutVars>
          <dgm:chMax val="1"/>
          <dgm:bulletEnabled val="1"/>
        </dgm:presLayoutVars>
      </dgm:prSet>
      <dgm:spPr/>
    </dgm:pt>
    <dgm:pt modelId="{FA280411-8526-4A7F-BC65-5CCDB18C9003}" type="pres">
      <dgm:prSet presAssocID="{557655A8-FEE8-431F-9DAC-FE6A52B6BB5D}" presName="levelTx" presStyleLbl="revTx" presStyleIdx="0" presStyleCnt="0">
        <dgm:presLayoutVars>
          <dgm:chMax val="1"/>
          <dgm:bulletEnabled val="1"/>
        </dgm:presLayoutVars>
      </dgm:prSet>
      <dgm:spPr/>
    </dgm:pt>
  </dgm:ptLst>
  <dgm:cxnLst>
    <dgm:cxn modelId="{6BF98A0B-5F9B-488E-8C65-928C346FAB12}" srcId="{7C5FFCD8-DE89-4790-9485-BFB25E372D65}" destId="{70497DB9-3C89-4835-BEB1-3D59B2855C7F}" srcOrd="3" destOrd="0" parTransId="{9EDE1863-A2F2-444E-91D0-D7B0DBD48CFB}" sibTransId="{7547705B-7583-4E40-9721-609CFFF18B5B}"/>
    <dgm:cxn modelId="{0ABDFA0C-9749-4B27-A402-6FA606A2536C}" srcId="{7C5FFCD8-DE89-4790-9485-BFB25E372D65}" destId="{8D595A7D-86C8-4A0E-9586-DEEA0BC2A98F}" srcOrd="2" destOrd="0" parTransId="{2483BD34-2A13-4196-8407-17DF290BEED6}" sibTransId="{E2ADAAFF-5EF8-46D7-AC6A-E711CDCEB050}"/>
    <dgm:cxn modelId="{4F186912-4BAB-45F5-B63A-2AA7439DA84A}" type="presOf" srcId="{8D595A7D-86C8-4A0E-9586-DEEA0BC2A98F}" destId="{9EC9D7FB-E5FC-4783-940A-E5BF4FD0563F}" srcOrd="0" destOrd="0" presId="urn:microsoft.com/office/officeart/2005/8/layout/pyramid3"/>
    <dgm:cxn modelId="{C2608717-4B49-4871-ACE1-EC9FC865C74B}" type="presOf" srcId="{49FF8A02-FE87-405C-A678-316E4910E3CA}" destId="{CA9AC400-110D-4A86-A133-2C9B25F28739}" srcOrd="0" destOrd="0" presId="urn:microsoft.com/office/officeart/2005/8/layout/pyramid3"/>
    <dgm:cxn modelId="{047F2121-74DB-40A2-BD43-8E9DAF5A929F}" type="presOf" srcId="{AFCA9E88-B54A-444D-A42B-95D31363DBA7}" destId="{405F85C6-1C61-435B-8778-85A93F1B7D6F}" srcOrd="0" destOrd="0" presId="urn:microsoft.com/office/officeart/2005/8/layout/pyramid3"/>
    <dgm:cxn modelId="{F98B3D37-B225-4508-8608-84ECABAB67F4}" type="presOf" srcId="{70497DB9-3C89-4835-BEB1-3D59B2855C7F}" destId="{CFD53D9A-449E-4B0B-9208-5FD994DE7A09}" srcOrd="0" destOrd="0" presId="urn:microsoft.com/office/officeart/2005/8/layout/pyramid3"/>
    <dgm:cxn modelId="{BAFB173F-8449-488D-8248-2E96AAEBE017}" type="presOf" srcId="{4C1A523E-4569-4E3B-AC33-00B99BC206C8}" destId="{6B3BE9F0-2317-4520-8F26-B705CE2F1263}" srcOrd="0" destOrd="0" presId="urn:microsoft.com/office/officeart/2005/8/layout/pyramid3"/>
    <dgm:cxn modelId="{C4A8DB63-E2EB-4EC7-AC95-565E54B87FE4}" srcId="{7C5FFCD8-DE89-4790-9485-BFB25E372D65}" destId="{4C1A523E-4569-4E3B-AC33-00B99BC206C8}" srcOrd="0" destOrd="0" parTransId="{15C9B0B2-8673-460C-AA95-2C32940D10F1}" sibTransId="{5F7F8E21-13AF-4145-ADEF-379FB18CF7A0}"/>
    <dgm:cxn modelId="{62F7A04B-9B7E-4AD1-B36B-9066E82ECFDE}" srcId="{7C5FFCD8-DE89-4790-9485-BFB25E372D65}" destId="{557655A8-FEE8-431F-9DAC-FE6A52B6BB5D}" srcOrd="6" destOrd="0" parTransId="{8701522F-F6FA-45C1-9450-7545BE62AC61}" sibTransId="{F52FFE1F-8F1E-4BA0-91CB-1FB034554DEF}"/>
    <dgm:cxn modelId="{DA42E77D-4753-4883-9F95-743D11062772}" srcId="{7C5FFCD8-DE89-4790-9485-BFB25E372D65}" destId="{0D059A2B-E1CF-49E9-96F6-463C4F354B62}" srcOrd="5" destOrd="0" parTransId="{78497BD4-C03A-4352-B0C3-82D19D6F9015}" sibTransId="{CEE46F25-8BFA-4873-AA77-5133303CF19D}"/>
    <dgm:cxn modelId="{17E8AE93-AF24-4156-AA28-364ED6C13410}" srcId="{7C5FFCD8-DE89-4790-9485-BFB25E372D65}" destId="{AFCA9E88-B54A-444D-A42B-95D31363DBA7}" srcOrd="1" destOrd="0" parTransId="{AFDA6711-6720-4DF5-996F-6E4BAEB41D84}" sibTransId="{215E3E51-9063-45E8-AC47-B1BAB1983653}"/>
    <dgm:cxn modelId="{31D99E98-7C08-4751-8F78-D1C4103614E6}" type="presOf" srcId="{557655A8-FEE8-431F-9DAC-FE6A52B6BB5D}" destId="{0A068346-711C-4BE2-BBB2-050CC48D93A2}" srcOrd="0" destOrd="0" presId="urn:microsoft.com/office/officeart/2005/8/layout/pyramid3"/>
    <dgm:cxn modelId="{DEC531A3-28BF-4F65-AD1A-BA5BAF805FDA}" type="presOf" srcId="{8D595A7D-86C8-4A0E-9586-DEEA0BC2A98F}" destId="{BC7EA8FB-8CF0-4618-9BDD-0FF37F2E2E16}" srcOrd="1" destOrd="0" presId="urn:microsoft.com/office/officeart/2005/8/layout/pyramid3"/>
    <dgm:cxn modelId="{6AD7C8AA-7475-427C-ABEF-0173E7DFCB36}" type="presOf" srcId="{AFCA9E88-B54A-444D-A42B-95D31363DBA7}" destId="{D348ED89-8B64-43C8-9E8C-AB437C62BDCE}" srcOrd="1" destOrd="0" presId="urn:microsoft.com/office/officeart/2005/8/layout/pyramid3"/>
    <dgm:cxn modelId="{258483AD-E033-47A6-8EB6-8F830F5EC53B}" srcId="{7C5FFCD8-DE89-4790-9485-BFB25E372D65}" destId="{49FF8A02-FE87-405C-A678-316E4910E3CA}" srcOrd="4" destOrd="0" parTransId="{E5CCC0BA-E594-4F38-9C60-2D9B3BCE586D}" sibTransId="{925B42FB-D52E-4032-81AD-9DE9E97C289D}"/>
    <dgm:cxn modelId="{EECAC6C1-4331-4A56-9FE6-18FDDC64CCC0}" type="presOf" srcId="{49FF8A02-FE87-405C-A678-316E4910E3CA}" destId="{3EDE309A-C9A0-4854-A90E-D964E40FC24B}" srcOrd="1" destOrd="0" presId="urn:microsoft.com/office/officeart/2005/8/layout/pyramid3"/>
    <dgm:cxn modelId="{011B86D3-7219-4040-9174-29C2C93FFB08}" type="presOf" srcId="{4C1A523E-4569-4E3B-AC33-00B99BC206C8}" destId="{B5CD32D7-35DE-485E-A6A4-D5633E5D7876}" srcOrd="1" destOrd="0" presId="urn:microsoft.com/office/officeart/2005/8/layout/pyramid3"/>
    <dgm:cxn modelId="{4757F6D5-A448-42B1-BFC3-B50A393711C6}" type="presOf" srcId="{7C5FFCD8-DE89-4790-9485-BFB25E372D65}" destId="{4F9B165B-48B5-480C-983D-10867B09C585}" srcOrd="0" destOrd="0" presId="urn:microsoft.com/office/officeart/2005/8/layout/pyramid3"/>
    <dgm:cxn modelId="{28D52CDC-D18A-4ACB-97A2-BAF4D2717559}" type="presOf" srcId="{0D059A2B-E1CF-49E9-96F6-463C4F354B62}" destId="{6D1D5109-FCC5-4050-B1C6-AE8F8D5E7ABE}" srcOrd="0" destOrd="0" presId="urn:microsoft.com/office/officeart/2005/8/layout/pyramid3"/>
    <dgm:cxn modelId="{3283C5E2-F1AA-428C-BDE1-3F244D272CE0}" type="presOf" srcId="{70497DB9-3C89-4835-BEB1-3D59B2855C7F}" destId="{2389307E-BCDD-47A9-92AA-145B154CCECE}" srcOrd="1" destOrd="0" presId="urn:microsoft.com/office/officeart/2005/8/layout/pyramid3"/>
    <dgm:cxn modelId="{692006F3-15C1-45AB-88CE-C96F0245FE55}" type="presOf" srcId="{0D059A2B-E1CF-49E9-96F6-463C4F354B62}" destId="{8493155A-41A5-43C0-B31C-CCA783D1876B}" srcOrd="1" destOrd="0" presId="urn:microsoft.com/office/officeart/2005/8/layout/pyramid3"/>
    <dgm:cxn modelId="{D3047DFD-DDF2-43A6-85DF-AEB58703731B}" type="presOf" srcId="{557655A8-FEE8-431F-9DAC-FE6A52B6BB5D}" destId="{FA280411-8526-4A7F-BC65-5CCDB18C9003}" srcOrd="1" destOrd="0" presId="urn:microsoft.com/office/officeart/2005/8/layout/pyramid3"/>
    <dgm:cxn modelId="{5335256E-8C36-479D-9D9C-8B122C5F0ACF}" type="presParOf" srcId="{4F9B165B-48B5-480C-983D-10867B09C585}" destId="{0196CDDD-8E62-4010-BC01-32EB03ED9FA0}" srcOrd="0" destOrd="0" presId="urn:microsoft.com/office/officeart/2005/8/layout/pyramid3"/>
    <dgm:cxn modelId="{C3A339D1-BAE7-419C-8C7C-A34A6ACB8362}" type="presParOf" srcId="{0196CDDD-8E62-4010-BC01-32EB03ED9FA0}" destId="{6B3BE9F0-2317-4520-8F26-B705CE2F1263}" srcOrd="0" destOrd="0" presId="urn:microsoft.com/office/officeart/2005/8/layout/pyramid3"/>
    <dgm:cxn modelId="{A8CB674B-B729-47FB-919C-387652ECAC59}" type="presParOf" srcId="{0196CDDD-8E62-4010-BC01-32EB03ED9FA0}" destId="{B5CD32D7-35DE-485E-A6A4-D5633E5D7876}" srcOrd="1" destOrd="0" presId="urn:microsoft.com/office/officeart/2005/8/layout/pyramid3"/>
    <dgm:cxn modelId="{41E001DB-4CE3-4F69-9E83-C60D199D6A07}" type="presParOf" srcId="{4F9B165B-48B5-480C-983D-10867B09C585}" destId="{41DB9A1D-AD81-4D1B-BF65-E14C37445D30}" srcOrd="1" destOrd="0" presId="urn:microsoft.com/office/officeart/2005/8/layout/pyramid3"/>
    <dgm:cxn modelId="{CBC9924D-95A4-4D33-9960-49F8250B27BA}" type="presParOf" srcId="{41DB9A1D-AD81-4D1B-BF65-E14C37445D30}" destId="{405F85C6-1C61-435B-8778-85A93F1B7D6F}" srcOrd="0" destOrd="0" presId="urn:microsoft.com/office/officeart/2005/8/layout/pyramid3"/>
    <dgm:cxn modelId="{FC365060-C2C9-48FB-B9FA-157769205946}" type="presParOf" srcId="{41DB9A1D-AD81-4D1B-BF65-E14C37445D30}" destId="{D348ED89-8B64-43C8-9E8C-AB437C62BDCE}" srcOrd="1" destOrd="0" presId="urn:microsoft.com/office/officeart/2005/8/layout/pyramid3"/>
    <dgm:cxn modelId="{90AE27E7-48FF-4FA5-AFE1-2507833EB003}" type="presParOf" srcId="{4F9B165B-48B5-480C-983D-10867B09C585}" destId="{4AB2E54E-33D1-49C6-9304-6DF2AF9566F1}" srcOrd="2" destOrd="0" presId="urn:microsoft.com/office/officeart/2005/8/layout/pyramid3"/>
    <dgm:cxn modelId="{08B56BB0-C958-4682-8DD5-68F822943D84}" type="presParOf" srcId="{4AB2E54E-33D1-49C6-9304-6DF2AF9566F1}" destId="{9EC9D7FB-E5FC-4783-940A-E5BF4FD0563F}" srcOrd="0" destOrd="0" presId="urn:microsoft.com/office/officeart/2005/8/layout/pyramid3"/>
    <dgm:cxn modelId="{060C3494-3BDC-4CAD-BEC1-C129B1F559B6}" type="presParOf" srcId="{4AB2E54E-33D1-49C6-9304-6DF2AF9566F1}" destId="{BC7EA8FB-8CF0-4618-9BDD-0FF37F2E2E16}" srcOrd="1" destOrd="0" presId="urn:microsoft.com/office/officeart/2005/8/layout/pyramid3"/>
    <dgm:cxn modelId="{414FD5B7-DEE0-4954-A8D3-90C21ED8CE0E}" type="presParOf" srcId="{4F9B165B-48B5-480C-983D-10867B09C585}" destId="{AC802D6D-84A6-4DCF-8F91-A6A6D4247BD2}" srcOrd="3" destOrd="0" presId="urn:microsoft.com/office/officeart/2005/8/layout/pyramid3"/>
    <dgm:cxn modelId="{6BF87040-6EE3-4E0F-891B-520261B5FA26}" type="presParOf" srcId="{AC802D6D-84A6-4DCF-8F91-A6A6D4247BD2}" destId="{CFD53D9A-449E-4B0B-9208-5FD994DE7A09}" srcOrd="0" destOrd="0" presId="urn:microsoft.com/office/officeart/2005/8/layout/pyramid3"/>
    <dgm:cxn modelId="{392F6F71-2AEC-44D5-B0BC-323151695774}" type="presParOf" srcId="{AC802D6D-84A6-4DCF-8F91-A6A6D4247BD2}" destId="{2389307E-BCDD-47A9-92AA-145B154CCECE}" srcOrd="1" destOrd="0" presId="urn:microsoft.com/office/officeart/2005/8/layout/pyramid3"/>
    <dgm:cxn modelId="{47579821-5C10-4A74-93A8-6DD60105297B}" type="presParOf" srcId="{4F9B165B-48B5-480C-983D-10867B09C585}" destId="{F6F58BEA-6E63-4DC7-B111-01F5EEE43E7D}" srcOrd="4" destOrd="0" presId="urn:microsoft.com/office/officeart/2005/8/layout/pyramid3"/>
    <dgm:cxn modelId="{05C287B1-C44E-408E-8C33-55F6C3C09338}" type="presParOf" srcId="{F6F58BEA-6E63-4DC7-B111-01F5EEE43E7D}" destId="{CA9AC400-110D-4A86-A133-2C9B25F28739}" srcOrd="0" destOrd="0" presId="urn:microsoft.com/office/officeart/2005/8/layout/pyramid3"/>
    <dgm:cxn modelId="{901FC1B7-58C3-4B5C-A802-BC10A05E0161}" type="presParOf" srcId="{F6F58BEA-6E63-4DC7-B111-01F5EEE43E7D}" destId="{3EDE309A-C9A0-4854-A90E-D964E40FC24B}" srcOrd="1" destOrd="0" presId="urn:microsoft.com/office/officeart/2005/8/layout/pyramid3"/>
    <dgm:cxn modelId="{12B33EF7-4099-40CA-84CC-9590E933835A}" type="presParOf" srcId="{4F9B165B-48B5-480C-983D-10867B09C585}" destId="{F759E7F9-52B9-4304-A0B1-D0B24B9D6F6C}" srcOrd="5" destOrd="0" presId="urn:microsoft.com/office/officeart/2005/8/layout/pyramid3"/>
    <dgm:cxn modelId="{FEAB2677-1827-4F56-9917-4A61897F9A50}" type="presParOf" srcId="{F759E7F9-52B9-4304-A0B1-D0B24B9D6F6C}" destId="{6D1D5109-FCC5-4050-B1C6-AE8F8D5E7ABE}" srcOrd="0" destOrd="0" presId="urn:microsoft.com/office/officeart/2005/8/layout/pyramid3"/>
    <dgm:cxn modelId="{FC5F4FD0-2389-4A97-A3C3-5B03BCF111F8}" type="presParOf" srcId="{F759E7F9-52B9-4304-A0B1-D0B24B9D6F6C}" destId="{8493155A-41A5-43C0-B31C-CCA783D1876B}" srcOrd="1" destOrd="0" presId="urn:microsoft.com/office/officeart/2005/8/layout/pyramid3"/>
    <dgm:cxn modelId="{DB7147F9-17FC-4074-A025-B638B04E44E2}" type="presParOf" srcId="{4F9B165B-48B5-480C-983D-10867B09C585}" destId="{38AC1979-A7F7-46D1-8850-473A66E1FAA3}" srcOrd="6" destOrd="0" presId="urn:microsoft.com/office/officeart/2005/8/layout/pyramid3"/>
    <dgm:cxn modelId="{61D8BD81-C9AA-4E40-954D-AADC258C93DE}" type="presParOf" srcId="{38AC1979-A7F7-46D1-8850-473A66E1FAA3}" destId="{0A068346-711C-4BE2-BBB2-050CC48D93A2}" srcOrd="0" destOrd="0" presId="urn:microsoft.com/office/officeart/2005/8/layout/pyramid3"/>
    <dgm:cxn modelId="{CD7C259F-5169-48B3-861C-D0E0BC5B3E00}" type="presParOf" srcId="{38AC1979-A7F7-46D1-8850-473A66E1FAA3}" destId="{FA280411-8526-4A7F-BC65-5CCDB18C9003}"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C5FFCD8-DE89-4790-9485-BFB25E372D65}" type="doc">
      <dgm:prSet loTypeId="urn:microsoft.com/office/officeart/2005/8/layout/pyramid3" loCatId="pyramid" qsTypeId="urn:microsoft.com/office/officeart/2005/8/quickstyle/simple1" qsCatId="simple" csTypeId="urn:microsoft.com/office/officeart/2005/8/colors/accent1_2" csCatId="accent1" phldr="1"/>
      <dgm:spPr/>
    </dgm:pt>
    <dgm:pt modelId="{4C1A523E-4569-4E3B-AC33-00B99BC206C8}">
      <dgm:prSet phldrT="[Texte]" custT="1"/>
      <dgm:spPr>
        <a:solidFill>
          <a:schemeClr val="tx1">
            <a:lumMod val="50000"/>
            <a:lumOff val="50000"/>
          </a:schemeClr>
        </a:solidFill>
      </dgm:spPr>
      <dgm:t>
        <a:bodyPr/>
        <a:lstStyle/>
        <a:p>
          <a:r>
            <a:rPr lang="fr-FR" sz="2600" b="0" dirty="0"/>
            <a:t>All</a:t>
          </a:r>
        </a:p>
      </dgm:t>
    </dgm:pt>
    <dgm:pt modelId="{15C9B0B2-8673-460C-AA95-2C32940D10F1}" type="parTrans" cxnId="{C4A8DB63-E2EB-4EC7-AC95-565E54B87FE4}">
      <dgm:prSet/>
      <dgm:spPr/>
      <dgm:t>
        <a:bodyPr/>
        <a:lstStyle/>
        <a:p>
          <a:endParaRPr lang="fr-FR" sz="2600" b="0"/>
        </a:p>
      </dgm:t>
    </dgm:pt>
    <dgm:pt modelId="{5F7F8E21-13AF-4145-ADEF-379FB18CF7A0}" type="sibTrans" cxnId="{C4A8DB63-E2EB-4EC7-AC95-565E54B87FE4}">
      <dgm:prSet/>
      <dgm:spPr/>
      <dgm:t>
        <a:bodyPr/>
        <a:lstStyle/>
        <a:p>
          <a:endParaRPr lang="fr-FR" sz="2600" b="0"/>
        </a:p>
      </dgm:t>
    </dgm:pt>
    <dgm:pt modelId="{AFCA9E88-B54A-444D-A42B-95D31363DBA7}">
      <dgm:prSet phldrT="[Texte]" custT="1"/>
      <dgm:spPr>
        <a:solidFill>
          <a:schemeClr val="accent4">
            <a:lumMod val="60000"/>
            <a:lumOff val="40000"/>
          </a:schemeClr>
        </a:solidFill>
      </dgm:spPr>
      <dgm:t>
        <a:bodyPr/>
        <a:lstStyle/>
        <a:p>
          <a:r>
            <a:rPr lang="fr-FR" sz="2600" b="0" dirty="0"/>
            <a:t>Impact</a:t>
          </a:r>
        </a:p>
      </dgm:t>
    </dgm:pt>
    <dgm:pt modelId="{AFDA6711-6720-4DF5-996F-6E4BAEB41D84}" type="parTrans" cxnId="{17E8AE93-AF24-4156-AA28-364ED6C13410}">
      <dgm:prSet/>
      <dgm:spPr/>
      <dgm:t>
        <a:bodyPr/>
        <a:lstStyle/>
        <a:p>
          <a:endParaRPr lang="fr-FR" sz="2600" b="0"/>
        </a:p>
      </dgm:t>
    </dgm:pt>
    <dgm:pt modelId="{215E3E51-9063-45E8-AC47-B1BAB1983653}" type="sibTrans" cxnId="{17E8AE93-AF24-4156-AA28-364ED6C13410}">
      <dgm:prSet/>
      <dgm:spPr/>
      <dgm:t>
        <a:bodyPr/>
        <a:lstStyle/>
        <a:p>
          <a:endParaRPr lang="fr-FR" sz="2600" b="0"/>
        </a:p>
      </dgm:t>
    </dgm:pt>
    <dgm:pt modelId="{8D595A7D-86C8-4A0E-9586-DEEA0BC2A98F}">
      <dgm:prSet phldrT="[Texte]" custT="1"/>
      <dgm:spPr>
        <a:solidFill>
          <a:schemeClr val="accent6">
            <a:lumMod val="60000"/>
            <a:lumOff val="40000"/>
          </a:schemeClr>
        </a:solidFill>
      </dgm:spPr>
      <dgm:t>
        <a:bodyPr/>
        <a:lstStyle/>
        <a:p>
          <a:r>
            <a:rPr lang="fr-FR" sz="2600" b="1" dirty="0" err="1"/>
            <a:t>Genotype</a:t>
          </a:r>
          <a:endParaRPr lang="fr-FR" sz="2600" b="1" dirty="0"/>
        </a:p>
      </dgm:t>
    </dgm:pt>
    <dgm:pt modelId="{2483BD34-2A13-4196-8407-17DF290BEED6}" type="parTrans" cxnId="{0ABDFA0C-9749-4B27-A402-6FA606A2536C}">
      <dgm:prSet/>
      <dgm:spPr/>
      <dgm:t>
        <a:bodyPr/>
        <a:lstStyle/>
        <a:p>
          <a:endParaRPr lang="fr-FR" sz="2600" b="0"/>
        </a:p>
      </dgm:t>
    </dgm:pt>
    <dgm:pt modelId="{E2ADAAFF-5EF8-46D7-AC6A-E711CDCEB050}" type="sibTrans" cxnId="{0ABDFA0C-9749-4B27-A402-6FA606A2536C}">
      <dgm:prSet/>
      <dgm:spPr/>
      <dgm:t>
        <a:bodyPr/>
        <a:lstStyle/>
        <a:p>
          <a:endParaRPr lang="fr-FR" sz="2600" b="0"/>
        </a:p>
      </dgm:t>
    </dgm:pt>
    <dgm:pt modelId="{49FF8A02-FE87-405C-A678-316E4910E3CA}">
      <dgm:prSet phldrT="[Texte]" custT="1"/>
      <dgm:spPr>
        <a:solidFill>
          <a:schemeClr val="accent5">
            <a:lumMod val="60000"/>
            <a:lumOff val="40000"/>
          </a:schemeClr>
        </a:solidFill>
      </dgm:spPr>
      <dgm:t>
        <a:bodyPr/>
        <a:lstStyle/>
        <a:p>
          <a:r>
            <a:rPr lang="fr-FR" sz="2600" b="0" dirty="0"/>
            <a:t>Frequency</a:t>
          </a:r>
        </a:p>
      </dgm:t>
    </dgm:pt>
    <dgm:pt modelId="{E5CCC0BA-E594-4F38-9C60-2D9B3BCE586D}" type="parTrans" cxnId="{258483AD-E033-47A6-8EB6-8F830F5EC53B}">
      <dgm:prSet/>
      <dgm:spPr/>
      <dgm:t>
        <a:bodyPr/>
        <a:lstStyle/>
        <a:p>
          <a:endParaRPr lang="fr-FR" sz="2600" b="0"/>
        </a:p>
      </dgm:t>
    </dgm:pt>
    <dgm:pt modelId="{925B42FB-D52E-4032-81AD-9DE9E97C289D}" type="sibTrans" cxnId="{258483AD-E033-47A6-8EB6-8F830F5EC53B}">
      <dgm:prSet/>
      <dgm:spPr/>
      <dgm:t>
        <a:bodyPr/>
        <a:lstStyle/>
        <a:p>
          <a:endParaRPr lang="fr-FR" sz="2600" b="0"/>
        </a:p>
      </dgm:t>
    </dgm:pt>
    <dgm:pt modelId="{0D059A2B-E1CF-49E9-96F6-463C4F354B62}">
      <dgm:prSet phldrT="[Texte]" custT="1"/>
      <dgm:spPr>
        <a:solidFill>
          <a:schemeClr val="accent2">
            <a:lumMod val="60000"/>
            <a:lumOff val="40000"/>
          </a:schemeClr>
        </a:solidFill>
      </dgm:spPr>
      <dgm:t>
        <a:bodyPr/>
        <a:lstStyle/>
        <a:p>
          <a:endParaRPr lang="fr-FR" sz="2600" b="0" dirty="0"/>
        </a:p>
      </dgm:t>
    </dgm:pt>
    <dgm:pt modelId="{78497BD4-C03A-4352-B0C3-82D19D6F9015}" type="parTrans" cxnId="{DA42E77D-4753-4883-9F95-743D11062772}">
      <dgm:prSet/>
      <dgm:spPr/>
      <dgm:t>
        <a:bodyPr/>
        <a:lstStyle/>
        <a:p>
          <a:endParaRPr lang="fr-FR" sz="2600" b="0"/>
        </a:p>
      </dgm:t>
    </dgm:pt>
    <dgm:pt modelId="{CEE46F25-8BFA-4873-AA77-5133303CF19D}" type="sibTrans" cxnId="{DA42E77D-4753-4883-9F95-743D11062772}">
      <dgm:prSet/>
      <dgm:spPr/>
      <dgm:t>
        <a:bodyPr/>
        <a:lstStyle/>
        <a:p>
          <a:endParaRPr lang="fr-FR" sz="2600" b="0"/>
        </a:p>
      </dgm:t>
    </dgm:pt>
    <dgm:pt modelId="{557655A8-FEE8-431F-9DAC-FE6A52B6BB5D}">
      <dgm:prSet phldrT="[Texte]" custT="1"/>
      <dgm:spPr>
        <a:solidFill>
          <a:schemeClr val="bg1">
            <a:lumMod val="85000"/>
          </a:schemeClr>
        </a:solidFill>
      </dgm:spPr>
      <dgm:t>
        <a:bodyPr/>
        <a:lstStyle/>
        <a:p>
          <a:r>
            <a:rPr lang="fr-FR" sz="2600" b="0" dirty="0"/>
            <a:t>…</a:t>
          </a:r>
        </a:p>
      </dgm:t>
    </dgm:pt>
    <dgm:pt modelId="{8701522F-F6FA-45C1-9450-7545BE62AC61}" type="parTrans" cxnId="{62F7A04B-9B7E-4AD1-B36B-9066E82ECFDE}">
      <dgm:prSet/>
      <dgm:spPr/>
      <dgm:t>
        <a:bodyPr/>
        <a:lstStyle/>
        <a:p>
          <a:endParaRPr lang="fr-FR" sz="2600" b="0"/>
        </a:p>
      </dgm:t>
    </dgm:pt>
    <dgm:pt modelId="{F52FFE1F-8F1E-4BA0-91CB-1FB034554DEF}" type="sibTrans" cxnId="{62F7A04B-9B7E-4AD1-B36B-9066E82ECFDE}">
      <dgm:prSet/>
      <dgm:spPr/>
      <dgm:t>
        <a:bodyPr/>
        <a:lstStyle/>
        <a:p>
          <a:endParaRPr lang="fr-FR" sz="2600" b="0"/>
        </a:p>
      </dgm:t>
    </dgm:pt>
    <dgm:pt modelId="{70497DB9-3C89-4835-BEB1-3D59B2855C7F}">
      <dgm:prSet phldrT="[Texte]" custT="1"/>
      <dgm:spPr>
        <a:solidFill>
          <a:srgbClr val="FF7979"/>
        </a:solidFill>
      </dgm:spPr>
      <dgm:t>
        <a:bodyPr/>
        <a:lstStyle/>
        <a:p>
          <a:r>
            <a:rPr lang="fr-FR" sz="2600" b="0" dirty="0"/>
            <a:t>Control</a:t>
          </a:r>
        </a:p>
      </dgm:t>
    </dgm:pt>
    <dgm:pt modelId="{9EDE1863-A2F2-444E-91D0-D7B0DBD48CFB}" type="parTrans" cxnId="{6BF98A0B-5F9B-488E-8C65-928C346FAB12}">
      <dgm:prSet/>
      <dgm:spPr/>
      <dgm:t>
        <a:bodyPr/>
        <a:lstStyle/>
        <a:p>
          <a:endParaRPr lang="fr-FR"/>
        </a:p>
      </dgm:t>
    </dgm:pt>
    <dgm:pt modelId="{7547705B-7583-4E40-9721-609CFFF18B5B}" type="sibTrans" cxnId="{6BF98A0B-5F9B-488E-8C65-928C346FAB12}">
      <dgm:prSet/>
      <dgm:spPr/>
      <dgm:t>
        <a:bodyPr/>
        <a:lstStyle/>
        <a:p>
          <a:endParaRPr lang="fr-FR"/>
        </a:p>
      </dgm:t>
    </dgm:pt>
    <dgm:pt modelId="{4F9B165B-48B5-480C-983D-10867B09C585}" type="pres">
      <dgm:prSet presAssocID="{7C5FFCD8-DE89-4790-9485-BFB25E372D65}" presName="Name0" presStyleCnt="0">
        <dgm:presLayoutVars>
          <dgm:dir/>
          <dgm:animLvl val="lvl"/>
          <dgm:resizeHandles val="exact"/>
        </dgm:presLayoutVars>
      </dgm:prSet>
      <dgm:spPr/>
    </dgm:pt>
    <dgm:pt modelId="{0196CDDD-8E62-4010-BC01-32EB03ED9FA0}" type="pres">
      <dgm:prSet presAssocID="{4C1A523E-4569-4E3B-AC33-00B99BC206C8}" presName="Name8" presStyleCnt="0"/>
      <dgm:spPr/>
    </dgm:pt>
    <dgm:pt modelId="{6B3BE9F0-2317-4520-8F26-B705CE2F1263}" type="pres">
      <dgm:prSet presAssocID="{4C1A523E-4569-4E3B-AC33-00B99BC206C8}" presName="level" presStyleLbl="node1" presStyleIdx="0" presStyleCnt="7">
        <dgm:presLayoutVars>
          <dgm:chMax val="1"/>
          <dgm:bulletEnabled val="1"/>
        </dgm:presLayoutVars>
      </dgm:prSet>
      <dgm:spPr/>
    </dgm:pt>
    <dgm:pt modelId="{B5CD32D7-35DE-485E-A6A4-D5633E5D7876}" type="pres">
      <dgm:prSet presAssocID="{4C1A523E-4569-4E3B-AC33-00B99BC206C8}" presName="levelTx" presStyleLbl="revTx" presStyleIdx="0" presStyleCnt="0">
        <dgm:presLayoutVars>
          <dgm:chMax val="1"/>
          <dgm:bulletEnabled val="1"/>
        </dgm:presLayoutVars>
      </dgm:prSet>
      <dgm:spPr/>
    </dgm:pt>
    <dgm:pt modelId="{41DB9A1D-AD81-4D1B-BF65-E14C37445D30}" type="pres">
      <dgm:prSet presAssocID="{AFCA9E88-B54A-444D-A42B-95D31363DBA7}" presName="Name8" presStyleCnt="0"/>
      <dgm:spPr/>
    </dgm:pt>
    <dgm:pt modelId="{405F85C6-1C61-435B-8778-85A93F1B7D6F}" type="pres">
      <dgm:prSet presAssocID="{AFCA9E88-B54A-444D-A42B-95D31363DBA7}" presName="level" presStyleLbl="node1" presStyleIdx="1" presStyleCnt="7">
        <dgm:presLayoutVars>
          <dgm:chMax val="1"/>
          <dgm:bulletEnabled val="1"/>
        </dgm:presLayoutVars>
      </dgm:prSet>
      <dgm:spPr/>
    </dgm:pt>
    <dgm:pt modelId="{D348ED89-8B64-43C8-9E8C-AB437C62BDCE}" type="pres">
      <dgm:prSet presAssocID="{AFCA9E88-B54A-444D-A42B-95D31363DBA7}" presName="levelTx" presStyleLbl="revTx" presStyleIdx="0" presStyleCnt="0">
        <dgm:presLayoutVars>
          <dgm:chMax val="1"/>
          <dgm:bulletEnabled val="1"/>
        </dgm:presLayoutVars>
      </dgm:prSet>
      <dgm:spPr/>
    </dgm:pt>
    <dgm:pt modelId="{4AB2E54E-33D1-49C6-9304-6DF2AF9566F1}" type="pres">
      <dgm:prSet presAssocID="{8D595A7D-86C8-4A0E-9586-DEEA0BC2A98F}" presName="Name8" presStyleCnt="0"/>
      <dgm:spPr/>
    </dgm:pt>
    <dgm:pt modelId="{9EC9D7FB-E5FC-4783-940A-E5BF4FD0563F}" type="pres">
      <dgm:prSet presAssocID="{8D595A7D-86C8-4A0E-9586-DEEA0BC2A98F}" presName="level" presStyleLbl="node1" presStyleIdx="2" presStyleCnt="7">
        <dgm:presLayoutVars>
          <dgm:chMax val="1"/>
          <dgm:bulletEnabled val="1"/>
        </dgm:presLayoutVars>
      </dgm:prSet>
      <dgm:spPr/>
    </dgm:pt>
    <dgm:pt modelId="{BC7EA8FB-8CF0-4618-9BDD-0FF37F2E2E16}" type="pres">
      <dgm:prSet presAssocID="{8D595A7D-86C8-4A0E-9586-DEEA0BC2A98F}" presName="levelTx" presStyleLbl="revTx" presStyleIdx="0" presStyleCnt="0">
        <dgm:presLayoutVars>
          <dgm:chMax val="1"/>
          <dgm:bulletEnabled val="1"/>
        </dgm:presLayoutVars>
      </dgm:prSet>
      <dgm:spPr/>
    </dgm:pt>
    <dgm:pt modelId="{AC802D6D-84A6-4DCF-8F91-A6A6D4247BD2}" type="pres">
      <dgm:prSet presAssocID="{70497DB9-3C89-4835-BEB1-3D59B2855C7F}" presName="Name8" presStyleCnt="0"/>
      <dgm:spPr/>
    </dgm:pt>
    <dgm:pt modelId="{CFD53D9A-449E-4B0B-9208-5FD994DE7A09}" type="pres">
      <dgm:prSet presAssocID="{70497DB9-3C89-4835-BEB1-3D59B2855C7F}" presName="level" presStyleLbl="node1" presStyleIdx="3" presStyleCnt="7">
        <dgm:presLayoutVars>
          <dgm:chMax val="1"/>
          <dgm:bulletEnabled val="1"/>
        </dgm:presLayoutVars>
      </dgm:prSet>
      <dgm:spPr/>
    </dgm:pt>
    <dgm:pt modelId="{2389307E-BCDD-47A9-92AA-145B154CCECE}" type="pres">
      <dgm:prSet presAssocID="{70497DB9-3C89-4835-BEB1-3D59B2855C7F}" presName="levelTx" presStyleLbl="revTx" presStyleIdx="0" presStyleCnt="0">
        <dgm:presLayoutVars>
          <dgm:chMax val="1"/>
          <dgm:bulletEnabled val="1"/>
        </dgm:presLayoutVars>
      </dgm:prSet>
      <dgm:spPr/>
    </dgm:pt>
    <dgm:pt modelId="{F6F58BEA-6E63-4DC7-B111-01F5EEE43E7D}" type="pres">
      <dgm:prSet presAssocID="{49FF8A02-FE87-405C-A678-316E4910E3CA}" presName="Name8" presStyleCnt="0"/>
      <dgm:spPr/>
    </dgm:pt>
    <dgm:pt modelId="{CA9AC400-110D-4A86-A133-2C9B25F28739}" type="pres">
      <dgm:prSet presAssocID="{49FF8A02-FE87-405C-A678-316E4910E3CA}" presName="level" presStyleLbl="node1" presStyleIdx="4" presStyleCnt="7">
        <dgm:presLayoutVars>
          <dgm:chMax val="1"/>
          <dgm:bulletEnabled val="1"/>
        </dgm:presLayoutVars>
      </dgm:prSet>
      <dgm:spPr/>
    </dgm:pt>
    <dgm:pt modelId="{3EDE309A-C9A0-4854-A90E-D964E40FC24B}" type="pres">
      <dgm:prSet presAssocID="{49FF8A02-FE87-405C-A678-316E4910E3CA}" presName="levelTx" presStyleLbl="revTx" presStyleIdx="0" presStyleCnt="0">
        <dgm:presLayoutVars>
          <dgm:chMax val="1"/>
          <dgm:bulletEnabled val="1"/>
        </dgm:presLayoutVars>
      </dgm:prSet>
      <dgm:spPr/>
    </dgm:pt>
    <dgm:pt modelId="{F759E7F9-52B9-4304-A0B1-D0B24B9D6F6C}" type="pres">
      <dgm:prSet presAssocID="{0D059A2B-E1CF-49E9-96F6-463C4F354B62}" presName="Name8" presStyleCnt="0"/>
      <dgm:spPr/>
    </dgm:pt>
    <dgm:pt modelId="{6D1D5109-FCC5-4050-B1C6-AE8F8D5E7ABE}" type="pres">
      <dgm:prSet presAssocID="{0D059A2B-E1CF-49E9-96F6-463C4F354B62}" presName="level" presStyleLbl="node1" presStyleIdx="5" presStyleCnt="7">
        <dgm:presLayoutVars>
          <dgm:chMax val="1"/>
          <dgm:bulletEnabled val="1"/>
        </dgm:presLayoutVars>
      </dgm:prSet>
      <dgm:spPr/>
    </dgm:pt>
    <dgm:pt modelId="{8493155A-41A5-43C0-B31C-CCA783D1876B}" type="pres">
      <dgm:prSet presAssocID="{0D059A2B-E1CF-49E9-96F6-463C4F354B62}" presName="levelTx" presStyleLbl="revTx" presStyleIdx="0" presStyleCnt="0">
        <dgm:presLayoutVars>
          <dgm:chMax val="1"/>
          <dgm:bulletEnabled val="1"/>
        </dgm:presLayoutVars>
      </dgm:prSet>
      <dgm:spPr/>
    </dgm:pt>
    <dgm:pt modelId="{38AC1979-A7F7-46D1-8850-473A66E1FAA3}" type="pres">
      <dgm:prSet presAssocID="{557655A8-FEE8-431F-9DAC-FE6A52B6BB5D}" presName="Name8" presStyleCnt="0"/>
      <dgm:spPr/>
    </dgm:pt>
    <dgm:pt modelId="{0A068346-711C-4BE2-BBB2-050CC48D93A2}" type="pres">
      <dgm:prSet presAssocID="{557655A8-FEE8-431F-9DAC-FE6A52B6BB5D}" presName="level" presStyleLbl="node1" presStyleIdx="6" presStyleCnt="7">
        <dgm:presLayoutVars>
          <dgm:chMax val="1"/>
          <dgm:bulletEnabled val="1"/>
        </dgm:presLayoutVars>
      </dgm:prSet>
      <dgm:spPr/>
    </dgm:pt>
    <dgm:pt modelId="{FA280411-8526-4A7F-BC65-5CCDB18C9003}" type="pres">
      <dgm:prSet presAssocID="{557655A8-FEE8-431F-9DAC-FE6A52B6BB5D}" presName="levelTx" presStyleLbl="revTx" presStyleIdx="0" presStyleCnt="0">
        <dgm:presLayoutVars>
          <dgm:chMax val="1"/>
          <dgm:bulletEnabled val="1"/>
        </dgm:presLayoutVars>
      </dgm:prSet>
      <dgm:spPr/>
    </dgm:pt>
  </dgm:ptLst>
  <dgm:cxnLst>
    <dgm:cxn modelId="{6BF98A0B-5F9B-488E-8C65-928C346FAB12}" srcId="{7C5FFCD8-DE89-4790-9485-BFB25E372D65}" destId="{70497DB9-3C89-4835-BEB1-3D59B2855C7F}" srcOrd="3" destOrd="0" parTransId="{9EDE1863-A2F2-444E-91D0-D7B0DBD48CFB}" sibTransId="{7547705B-7583-4E40-9721-609CFFF18B5B}"/>
    <dgm:cxn modelId="{0ABDFA0C-9749-4B27-A402-6FA606A2536C}" srcId="{7C5FFCD8-DE89-4790-9485-BFB25E372D65}" destId="{8D595A7D-86C8-4A0E-9586-DEEA0BC2A98F}" srcOrd="2" destOrd="0" parTransId="{2483BD34-2A13-4196-8407-17DF290BEED6}" sibTransId="{E2ADAAFF-5EF8-46D7-AC6A-E711CDCEB050}"/>
    <dgm:cxn modelId="{4F186912-4BAB-45F5-B63A-2AA7439DA84A}" type="presOf" srcId="{8D595A7D-86C8-4A0E-9586-DEEA0BC2A98F}" destId="{9EC9D7FB-E5FC-4783-940A-E5BF4FD0563F}" srcOrd="0" destOrd="0" presId="urn:microsoft.com/office/officeart/2005/8/layout/pyramid3"/>
    <dgm:cxn modelId="{C2608717-4B49-4871-ACE1-EC9FC865C74B}" type="presOf" srcId="{49FF8A02-FE87-405C-A678-316E4910E3CA}" destId="{CA9AC400-110D-4A86-A133-2C9B25F28739}" srcOrd="0" destOrd="0" presId="urn:microsoft.com/office/officeart/2005/8/layout/pyramid3"/>
    <dgm:cxn modelId="{047F2121-74DB-40A2-BD43-8E9DAF5A929F}" type="presOf" srcId="{AFCA9E88-B54A-444D-A42B-95D31363DBA7}" destId="{405F85C6-1C61-435B-8778-85A93F1B7D6F}" srcOrd="0" destOrd="0" presId="urn:microsoft.com/office/officeart/2005/8/layout/pyramid3"/>
    <dgm:cxn modelId="{F98B3D37-B225-4508-8608-84ECABAB67F4}" type="presOf" srcId="{70497DB9-3C89-4835-BEB1-3D59B2855C7F}" destId="{CFD53D9A-449E-4B0B-9208-5FD994DE7A09}" srcOrd="0" destOrd="0" presId="urn:microsoft.com/office/officeart/2005/8/layout/pyramid3"/>
    <dgm:cxn modelId="{BAFB173F-8449-488D-8248-2E96AAEBE017}" type="presOf" srcId="{4C1A523E-4569-4E3B-AC33-00B99BC206C8}" destId="{6B3BE9F0-2317-4520-8F26-B705CE2F1263}" srcOrd="0" destOrd="0" presId="urn:microsoft.com/office/officeart/2005/8/layout/pyramid3"/>
    <dgm:cxn modelId="{C4A8DB63-E2EB-4EC7-AC95-565E54B87FE4}" srcId="{7C5FFCD8-DE89-4790-9485-BFB25E372D65}" destId="{4C1A523E-4569-4E3B-AC33-00B99BC206C8}" srcOrd="0" destOrd="0" parTransId="{15C9B0B2-8673-460C-AA95-2C32940D10F1}" sibTransId="{5F7F8E21-13AF-4145-ADEF-379FB18CF7A0}"/>
    <dgm:cxn modelId="{62F7A04B-9B7E-4AD1-B36B-9066E82ECFDE}" srcId="{7C5FFCD8-DE89-4790-9485-BFB25E372D65}" destId="{557655A8-FEE8-431F-9DAC-FE6A52B6BB5D}" srcOrd="6" destOrd="0" parTransId="{8701522F-F6FA-45C1-9450-7545BE62AC61}" sibTransId="{F52FFE1F-8F1E-4BA0-91CB-1FB034554DEF}"/>
    <dgm:cxn modelId="{DA42E77D-4753-4883-9F95-743D11062772}" srcId="{7C5FFCD8-DE89-4790-9485-BFB25E372D65}" destId="{0D059A2B-E1CF-49E9-96F6-463C4F354B62}" srcOrd="5" destOrd="0" parTransId="{78497BD4-C03A-4352-B0C3-82D19D6F9015}" sibTransId="{CEE46F25-8BFA-4873-AA77-5133303CF19D}"/>
    <dgm:cxn modelId="{17E8AE93-AF24-4156-AA28-364ED6C13410}" srcId="{7C5FFCD8-DE89-4790-9485-BFB25E372D65}" destId="{AFCA9E88-B54A-444D-A42B-95D31363DBA7}" srcOrd="1" destOrd="0" parTransId="{AFDA6711-6720-4DF5-996F-6E4BAEB41D84}" sibTransId="{215E3E51-9063-45E8-AC47-B1BAB1983653}"/>
    <dgm:cxn modelId="{31D99E98-7C08-4751-8F78-D1C4103614E6}" type="presOf" srcId="{557655A8-FEE8-431F-9DAC-FE6A52B6BB5D}" destId="{0A068346-711C-4BE2-BBB2-050CC48D93A2}" srcOrd="0" destOrd="0" presId="urn:microsoft.com/office/officeart/2005/8/layout/pyramid3"/>
    <dgm:cxn modelId="{DEC531A3-28BF-4F65-AD1A-BA5BAF805FDA}" type="presOf" srcId="{8D595A7D-86C8-4A0E-9586-DEEA0BC2A98F}" destId="{BC7EA8FB-8CF0-4618-9BDD-0FF37F2E2E16}" srcOrd="1" destOrd="0" presId="urn:microsoft.com/office/officeart/2005/8/layout/pyramid3"/>
    <dgm:cxn modelId="{6AD7C8AA-7475-427C-ABEF-0173E7DFCB36}" type="presOf" srcId="{AFCA9E88-B54A-444D-A42B-95D31363DBA7}" destId="{D348ED89-8B64-43C8-9E8C-AB437C62BDCE}" srcOrd="1" destOrd="0" presId="urn:microsoft.com/office/officeart/2005/8/layout/pyramid3"/>
    <dgm:cxn modelId="{258483AD-E033-47A6-8EB6-8F830F5EC53B}" srcId="{7C5FFCD8-DE89-4790-9485-BFB25E372D65}" destId="{49FF8A02-FE87-405C-A678-316E4910E3CA}" srcOrd="4" destOrd="0" parTransId="{E5CCC0BA-E594-4F38-9C60-2D9B3BCE586D}" sibTransId="{925B42FB-D52E-4032-81AD-9DE9E97C289D}"/>
    <dgm:cxn modelId="{EECAC6C1-4331-4A56-9FE6-18FDDC64CCC0}" type="presOf" srcId="{49FF8A02-FE87-405C-A678-316E4910E3CA}" destId="{3EDE309A-C9A0-4854-A90E-D964E40FC24B}" srcOrd="1" destOrd="0" presId="urn:microsoft.com/office/officeart/2005/8/layout/pyramid3"/>
    <dgm:cxn modelId="{011B86D3-7219-4040-9174-29C2C93FFB08}" type="presOf" srcId="{4C1A523E-4569-4E3B-AC33-00B99BC206C8}" destId="{B5CD32D7-35DE-485E-A6A4-D5633E5D7876}" srcOrd="1" destOrd="0" presId="urn:microsoft.com/office/officeart/2005/8/layout/pyramid3"/>
    <dgm:cxn modelId="{4757F6D5-A448-42B1-BFC3-B50A393711C6}" type="presOf" srcId="{7C5FFCD8-DE89-4790-9485-BFB25E372D65}" destId="{4F9B165B-48B5-480C-983D-10867B09C585}" srcOrd="0" destOrd="0" presId="urn:microsoft.com/office/officeart/2005/8/layout/pyramid3"/>
    <dgm:cxn modelId="{28D52CDC-D18A-4ACB-97A2-BAF4D2717559}" type="presOf" srcId="{0D059A2B-E1CF-49E9-96F6-463C4F354B62}" destId="{6D1D5109-FCC5-4050-B1C6-AE8F8D5E7ABE}" srcOrd="0" destOrd="0" presId="urn:microsoft.com/office/officeart/2005/8/layout/pyramid3"/>
    <dgm:cxn modelId="{3283C5E2-F1AA-428C-BDE1-3F244D272CE0}" type="presOf" srcId="{70497DB9-3C89-4835-BEB1-3D59B2855C7F}" destId="{2389307E-BCDD-47A9-92AA-145B154CCECE}" srcOrd="1" destOrd="0" presId="urn:microsoft.com/office/officeart/2005/8/layout/pyramid3"/>
    <dgm:cxn modelId="{692006F3-15C1-45AB-88CE-C96F0245FE55}" type="presOf" srcId="{0D059A2B-E1CF-49E9-96F6-463C4F354B62}" destId="{8493155A-41A5-43C0-B31C-CCA783D1876B}" srcOrd="1" destOrd="0" presId="urn:microsoft.com/office/officeart/2005/8/layout/pyramid3"/>
    <dgm:cxn modelId="{D3047DFD-DDF2-43A6-85DF-AEB58703731B}" type="presOf" srcId="{557655A8-FEE8-431F-9DAC-FE6A52B6BB5D}" destId="{FA280411-8526-4A7F-BC65-5CCDB18C9003}" srcOrd="1" destOrd="0" presId="urn:microsoft.com/office/officeart/2005/8/layout/pyramid3"/>
    <dgm:cxn modelId="{5335256E-8C36-479D-9D9C-8B122C5F0ACF}" type="presParOf" srcId="{4F9B165B-48B5-480C-983D-10867B09C585}" destId="{0196CDDD-8E62-4010-BC01-32EB03ED9FA0}" srcOrd="0" destOrd="0" presId="urn:microsoft.com/office/officeart/2005/8/layout/pyramid3"/>
    <dgm:cxn modelId="{C3A339D1-BAE7-419C-8C7C-A34A6ACB8362}" type="presParOf" srcId="{0196CDDD-8E62-4010-BC01-32EB03ED9FA0}" destId="{6B3BE9F0-2317-4520-8F26-B705CE2F1263}" srcOrd="0" destOrd="0" presId="urn:microsoft.com/office/officeart/2005/8/layout/pyramid3"/>
    <dgm:cxn modelId="{A8CB674B-B729-47FB-919C-387652ECAC59}" type="presParOf" srcId="{0196CDDD-8E62-4010-BC01-32EB03ED9FA0}" destId="{B5CD32D7-35DE-485E-A6A4-D5633E5D7876}" srcOrd="1" destOrd="0" presId="urn:microsoft.com/office/officeart/2005/8/layout/pyramid3"/>
    <dgm:cxn modelId="{41E001DB-4CE3-4F69-9E83-C60D199D6A07}" type="presParOf" srcId="{4F9B165B-48B5-480C-983D-10867B09C585}" destId="{41DB9A1D-AD81-4D1B-BF65-E14C37445D30}" srcOrd="1" destOrd="0" presId="urn:microsoft.com/office/officeart/2005/8/layout/pyramid3"/>
    <dgm:cxn modelId="{CBC9924D-95A4-4D33-9960-49F8250B27BA}" type="presParOf" srcId="{41DB9A1D-AD81-4D1B-BF65-E14C37445D30}" destId="{405F85C6-1C61-435B-8778-85A93F1B7D6F}" srcOrd="0" destOrd="0" presId="urn:microsoft.com/office/officeart/2005/8/layout/pyramid3"/>
    <dgm:cxn modelId="{FC365060-C2C9-48FB-B9FA-157769205946}" type="presParOf" srcId="{41DB9A1D-AD81-4D1B-BF65-E14C37445D30}" destId="{D348ED89-8B64-43C8-9E8C-AB437C62BDCE}" srcOrd="1" destOrd="0" presId="urn:microsoft.com/office/officeart/2005/8/layout/pyramid3"/>
    <dgm:cxn modelId="{90AE27E7-48FF-4FA5-AFE1-2507833EB003}" type="presParOf" srcId="{4F9B165B-48B5-480C-983D-10867B09C585}" destId="{4AB2E54E-33D1-49C6-9304-6DF2AF9566F1}" srcOrd="2" destOrd="0" presId="urn:microsoft.com/office/officeart/2005/8/layout/pyramid3"/>
    <dgm:cxn modelId="{08B56BB0-C958-4682-8DD5-68F822943D84}" type="presParOf" srcId="{4AB2E54E-33D1-49C6-9304-6DF2AF9566F1}" destId="{9EC9D7FB-E5FC-4783-940A-E5BF4FD0563F}" srcOrd="0" destOrd="0" presId="urn:microsoft.com/office/officeart/2005/8/layout/pyramid3"/>
    <dgm:cxn modelId="{060C3494-3BDC-4CAD-BEC1-C129B1F559B6}" type="presParOf" srcId="{4AB2E54E-33D1-49C6-9304-6DF2AF9566F1}" destId="{BC7EA8FB-8CF0-4618-9BDD-0FF37F2E2E16}" srcOrd="1" destOrd="0" presId="urn:microsoft.com/office/officeart/2005/8/layout/pyramid3"/>
    <dgm:cxn modelId="{414FD5B7-DEE0-4954-A8D3-90C21ED8CE0E}" type="presParOf" srcId="{4F9B165B-48B5-480C-983D-10867B09C585}" destId="{AC802D6D-84A6-4DCF-8F91-A6A6D4247BD2}" srcOrd="3" destOrd="0" presId="urn:microsoft.com/office/officeart/2005/8/layout/pyramid3"/>
    <dgm:cxn modelId="{6BF87040-6EE3-4E0F-891B-520261B5FA26}" type="presParOf" srcId="{AC802D6D-84A6-4DCF-8F91-A6A6D4247BD2}" destId="{CFD53D9A-449E-4B0B-9208-5FD994DE7A09}" srcOrd="0" destOrd="0" presId="urn:microsoft.com/office/officeart/2005/8/layout/pyramid3"/>
    <dgm:cxn modelId="{392F6F71-2AEC-44D5-B0BC-323151695774}" type="presParOf" srcId="{AC802D6D-84A6-4DCF-8F91-A6A6D4247BD2}" destId="{2389307E-BCDD-47A9-92AA-145B154CCECE}" srcOrd="1" destOrd="0" presId="urn:microsoft.com/office/officeart/2005/8/layout/pyramid3"/>
    <dgm:cxn modelId="{47579821-5C10-4A74-93A8-6DD60105297B}" type="presParOf" srcId="{4F9B165B-48B5-480C-983D-10867B09C585}" destId="{F6F58BEA-6E63-4DC7-B111-01F5EEE43E7D}" srcOrd="4" destOrd="0" presId="urn:microsoft.com/office/officeart/2005/8/layout/pyramid3"/>
    <dgm:cxn modelId="{05C287B1-C44E-408E-8C33-55F6C3C09338}" type="presParOf" srcId="{F6F58BEA-6E63-4DC7-B111-01F5EEE43E7D}" destId="{CA9AC400-110D-4A86-A133-2C9B25F28739}" srcOrd="0" destOrd="0" presId="urn:microsoft.com/office/officeart/2005/8/layout/pyramid3"/>
    <dgm:cxn modelId="{901FC1B7-58C3-4B5C-A802-BC10A05E0161}" type="presParOf" srcId="{F6F58BEA-6E63-4DC7-B111-01F5EEE43E7D}" destId="{3EDE309A-C9A0-4854-A90E-D964E40FC24B}" srcOrd="1" destOrd="0" presId="urn:microsoft.com/office/officeart/2005/8/layout/pyramid3"/>
    <dgm:cxn modelId="{12B33EF7-4099-40CA-84CC-9590E933835A}" type="presParOf" srcId="{4F9B165B-48B5-480C-983D-10867B09C585}" destId="{F759E7F9-52B9-4304-A0B1-D0B24B9D6F6C}" srcOrd="5" destOrd="0" presId="urn:microsoft.com/office/officeart/2005/8/layout/pyramid3"/>
    <dgm:cxn modelId="{FEAB2677-1827-4F56-9917-4A61897F9A50}" type="presParOf" srcId="{F759E7F9-52B9-4304-A0B1-D0B24B9D6F6C}" destId="{6D1D5109-FCC5-4050-B1C6-AE8F8D5E7ABE}" srcOrd="0" destOrd="0" presId="urn:microsoft.com/office/officeart/2005/8/layout/pyramid3"/>
    <dgm:cxn modelId="{FC5F4FD0-2389-4A97-A3C3-5B03BCF111F8}" type="presParOf" srcId="{F759E7F9-52B9-4304-A0B1-D0B24B9D6F6C}" destId="{8493155A-41A5-43C0-B31C-CCA783D1876B}" srcOrd="1" destOrd="0" presId="urn:microsoft.com/office/officeart/2005/8/layout/pyramid3"/>
    <dgm:cxn modelId="{DB7147F9-17FC-4074-A025-B638B04E44E2}" type="presParOf" srcId="{4F9B165B-48B5-480C-983D-10867B09C585}" destId="{38AC1979-A7F7-46D1-8850-473A66E1FAA3}" srcOrd="6" destOrd="0" presId="urn:microsoft.com/office/officeart/2005/8/layout/pyramid3"/>
    <dgm:cxn modelId="{61D8BD81-C9AA-4E40-954D-AADC258C93DE}" type="presParOf" srcId="{38AC1979-A7F7-46D1-8850-473A66E1FAA3}" destId="{0A068346-711C-4BE2-BBB2-050CC48D93A2}" srcOrd="0" destOrd="0" presId="urn:microsoft.com/office/officeart/2005/8/layout/pyramid3"/>
    <dgm:cxn modelId="{CD7C259F-5169-48B3-861C-D0E0BC5B3E00}" type="presParOf" srcId="{38AC1979-A7F7-46D1-8850-473A66E1FAA3}" destId="{FA280411-8526-4A7F-BC65-5CCDB18C9003}"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2CBA0-4FB4-4697-9825-C5CC64306608}">
      <dsp:nvSpPr>
        <dsp:cNvPr id="0" name=""/>
        <dsp:cNvSpPr/>
      </dsp:nvSpPr>
      <dsp:spPr>
        <a:xfrm>
          <a:off x="3178174" y="2645"/>
          <a:ext cx="1771650" cy="98425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a:t>Extraction</a:t>
          </a:r>
        </a:p>
      </dsp:txBody>
      <dsp:txXfrm>
        <a:off x="3207002" y="31473"/>
        <a:ext cx="1713994" cy="926594"/>
      </dsp:txXfrm>
    </dsp:sp>
    <dsp:sp modelId="{ED62FFBA-F77A-4F4A-984A-41F366898BBE}">
      <dsp:nvSpPr>
        <dsp:cNvPr id="0" name=""/>
        <dsp:cNvSpPr/>
      </dsp:nvSpPr>
      <dsp:spPr>
        <a:xfrm rot="5400000">
          <a:off x="3879453" y="1011502"/>
          <a:ext cx="369093" cy="442912"/>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fr-FR" sz="1600" kern="1200"/>
        </a:p>
      </dsp:txBody>
      <dsp:txXfrm rot="-5400000">
        <a:off x="3931126" y="1048411"/>
        <a:ext cx="265748" cy="258365"/>
      </dsp:txXfrm>
    </dsp:sp>
    <dsp:sp modelId="{CF48AE90-15A2-407D-B9A5-9F1FF5EA37FD}">
      <dsp:nvSpPr>
        <dsp:cNvPr id="0" name=""/>
        <dsp:cNvSpPr/>
      </dsp:nvSpPr>
      <dsp:spPr>
        <a:xfrm>
          <a:off x="3178174" y="1479020"/>
          <a:ext cx="1771650" cy="98425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a:t>Fragmentation</a:t>
          </a:r>
        </a:p>
      </dsp:txBody>
      <dsp:txXfrm>
        <a:off x="3207002" y="1507848"/>
        <a:ext cx="1713994" cy="926594"/>
      </dsp:txXfrm>
    </dsp:sp>
    <dsp:sp modelId="{63318ADD-42DB-41CA-97DA-00801C7D235E}">
      <dsp:nvSpPr>
        <dsp:cNvPr id="0" name=""/>
        <dsp:cNvSpPr/>
      </dsp:nvSpPr>
      <dsp:spPr>
        <a:xfrm rot="5400000">
          <a:off x="3879453" y="2487877"/>
          <a:ext cx="369093" cy="442912"/>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fr-FR" sz="1600" kern="1200"/>
        </a:p>
      </dsp:txBody>
      <dsp:txXfrm rot="-5400000">
        <a:off x="3931126" y="2524786"/>
        <a:ext cx="265748" cy="258365"/>
      </dsp:txXfrm>
    </dsp:sp>
    <dsp:sp modelId="{01203381-4751-4A23-A6DD-383C5E463223}">
      <dsp:nvSpPr>
        <dsp:cNvPr id="0" name=""/>
        <dsp:cNvSpPr/>
      </dsp:nvSpPr>
      <dsp:spPr>
        <a:xfrm>
          <a:off x="3178174" y="2955396"/>
          <a:ext cx="1771650" cy="98425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a:t>Amplification</a:t>
          </a:r>
        </a:p>
      </dsp:txBody>
      <dsp:txXfrm>
        <a:off x="3207002" y="2984224"/>
        <a:ext cx="1713994" cy="926594"/>
      </dsp:txXfrm>
    </dsp:sp>
    <dsp:sp modelId="{1872792E-AA11-463E-805A-8B92703FD9B8}">
      <dsp:nvSpPr>
        <dsp:cNvPr id="0" name=""/>
        <dsp:cNvSpPr/>
      </dsp:nvSpPr>
      <dsp:spPr>
        <a:xfrm rot="5400000">
          <a:off x="3879453" y="3964252"/>
          <a:ext cx="369093" cy="442912"/>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fr-FR" sz="1600" kern="1200"/>
        </a:p>
      </dsp:txBody>
      <dsp:txXfrm rot="-5400000">
        <a:off x="3931126" y="4001161"/>
        <a:ext cx="265748" cy="258365"/>
      </dsp:txXfrm>
    </dsp:sp>
    <dsp:sp modelId="{BEE9B2DF-0257-4572-A119-F0EE524B7696}">
      <dsp:nvSpPr>
        <dsp:cNvPr id="0" name=""/>
        <dsp:cNvSpPr/>
      </dsp:nvSpPr>
      <dsp:spPr>
        <a:xfrm>
          <a:off x="3178174" y="4431771"/>
          <a:ext cx="1771650" cy="98425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a:t>Exome capture</a:t>
          </a:r>
        </a:p>
      </dsp:txBody>
      <dsp:txXfrm>
        <a:off x="3207002" y="4460599"/>
        <a:ext cx="1713994" cy="92659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3BE9F0-2317-4520-8F26-B705CE2F1263}">
      <dsp:nvSpPr>
        <dsp:cNvPr id="0" name=""/>
        <dsp:cNvSpPr/>
      </dsp:nvSpPr>
      <dsp:spPr>
        <a:xfrm rot="10800000">
          <a:off x="0" y="0"/>
          <a:ext cx="7696199" cy="732971"/>
        </a:xfrm>
        <a:prstGeom prst="trapezoid">
          <a:avLst>
            <a:gd name="adj" fmla="val 75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All</a:t>
          </a:r>
        </a:p>
      </dsp:txBody>
      <dsp:txXfrm rot="-10800000">
        <a:off x="1346834" y="0"/>
        <a:ext cx="5002530" cy="732971"/>
      </dsp:txXfrm>
    </dsp:sp>
    <dsp:sp modelId="{405F85C6-1C61-435B-8778-85A93F1B7D6F}">
      <dsp:nvSpPr>
        <dsp:cNvPr id="0" name=""/>
        <dsp:cNvSpPr/>
      </dsp:nvSpPr>
      <dsp:spPr>
        <a:xfrm rot="10800000">
          <a:off x="549728" y="732971"/>
          <a:ext cx="6596742" cy="732971"/>
        </a:xfrm>
        <a:prstGeom prst="trapezoid">
          <a:avLst>
            <a:gd name="adj" fmla="val 75000"/>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Impact</a:t>
          </a:r>
        </a:p>
      </dsp:txBody>
      <dsp:txXfrm rot="-10800000">
        <a:off x="1704158" y="732971"/>
        <a:ext cx="4287882" cy="732971"/>
      </dsp:txXfrm>
    </dsp:sp>
    <dsp:sp modelId="{9EC9D7FB-E5FC-4783-940A-E5BF4FD0563F}">
      <dsp:nvSpPr>
        <dsp:cNvPr id="0" name=""/>
        <dsp:cNvSpPr/>
      </dsp:nvSpPr>
      <dsp:spPr>
        <a:xfrm rot="10800000">
          <a:off x="1099457" y="1465942"/>
          <a:ext cx="5497285" cy="732971"/>
        </a:xfrm>
        <a:prstGeom prst="trapezoid">
          <a:avLst>
            <a:gd name="adj" fmla="val 75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1" kern="1200" dirty="0" err="1"/>
            <a:t>Genotype</a:t>
          </a:r>
          <a:endParaRPr lang="fr-FR" sz="2600" b="1" kern="1200" dirty="0"/>
        </a:p>
      </dsp:txBody>
      <dsp:txXfrm rot="-10800000">
        <a:off x="2061482" y="1465942"/>
        <a:ext cx="3573235" cy="732971"/>
      </dsp:txXfrm>
    </dsp:sp>
    <dsp:sp modelId="{CFD53D9A-449E-4B0B-9208-5FD994DE7A09}">
      <dsp:nvSpPr>
        <dsp:cNvPr id="0" name=""/>
        <dsp:cNvSpPr/>
      </dsp:nvSpPr>
      <dsp:spPr>
        <a:xfrm rot="10800000">
          <a:off x="1649185" y="2198914"/>
          <a:ext cx="4397828" cy="732971"/>
        </a:xfrm>
        <a:prstGeom prst="trapezoid">
          <a:avLst>
            <a:gd name="adj" fmla="val 75000"/>
          </a:avLst>
        </a:prstGeom>
        <a:solidFill>
          <a:srgbClr val="FF797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Control</a:t>
          </a:r>
        </a:p>
      </dsp:txBody>
      <dsp:txXfrm rot="-10800000">
        <a:off x="2418805" y="2198914"/>
        <a:ext cx="2858588" cy="732971"/>
      </dsp:txXfrm>
    </dsp:sp>
    <dsp:sp modelId="{CA9AC400-110D-4A86-A133-2C9B25F28739}">
      <dsp:nvSpPr>
        <dsp:cNvPr id="0" name=""/>
        <dsp:cNvSpPr/>
      </dsp:nvSpPr>
      <dsp:spPr>
        <a:xfrm rot="10800000">
          <a:off x="2198914" y="2931885"/>
          <a:ext cx="3298371" cy="732971"/>
        </a:xfrm>
        <a:prstGeom prst="trapezoid">
          <a:avLst>
            <a:gd name="adj" fmla="val 75000"/>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Frequency</a:t>
          </a:r>
        </a:p>
      </dsp:txBody>
      <dsp:txXfrm rot="-10800000">
        <a:off x="2776129" y="2931885"/>
        <a:ext cx="2143941" cy="732971"/>
      </dsp:txXfrm>
    </dsp:sp>
    <dsp:sp modelId="{6D1D5109-FCC5-4050-B1C6-AE8F8D5E7ABE}">
      <dsp:nvSpPr>
        <dsp:cNvPr id="0" name=""/>
        <dsp:cNvSpPr/>
      </dsp:nvSpPr>
      <dsp:spPr>
        <a:xfrm rot="10800000">
          <a:off x="2748642" y="3664857"/>
          <a:ext cx="2198914" cy="732971"/>
        </a:xfrm>
        <a:prstGeom prst="trapezoid">
          <a:avLst>
            <a:gd name="adj" fmla="val 75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fr-FR" sz="2600" b="0" kern="1200" dirty="0"/>
        </a:p>
      </dsp:txBody>
      <dsp:txXfrm rot="-10800000">
        <a:off x="3133452" y="3664857"/>
        <a:ext cx="1429294" cy="732971"/>
      </dsp:txXfrm>
    </dsp:sp>
    <dsp:sp modelId="{0A068346-711C-4BE2-BBB2-050CC48D93A2}">
      <dsp:nvSpPr>
        <dsp:cNvPr id="0" name=""/>
        <dsp:cNvSpPr/>
      </dsp:nvSpPr>
      <dsp:spPr>
        <a:xfrm rot="10800000">
          <a:off x="3298371" y="4397828"/>
          <a:ext cx="1099457" cy="732971"/>
        </a:xfrm>
        <a:prstGeom prst="trapezoid">
          <a:avLst>
            <a:gd name="adj" fmla="val 75000"/>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a:t>
          </a:r>
        </a:p>
      </dsp:txBody>
      <dsp:txXfrm rot="-10800000">
        <a:off x="3298371" y="4397828"/>
        <a:ext cx="1099457" cy="73297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3BE9F0-2317-4520-8F26-B705CE2F1263}">
      <dsp:nvSpPr>
        <dsp:cNvPr id="0" name=""/>
        <dsp:cNvSpPr/>
      </dsp:nvSpPr>
      <dsp:spPr>
        <a:xfrm rot="10800000">
          <a:off x="0" y="0"/>
          <a:ext cx="7696199" cy="732971"/>
        </a:xfrm>
        <a:prstGeom prst="trapezoid">
          <a:avLst>
            <a:gd name="adj" fmla="val 75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All</a:t>
          </a:r>
        </a:p>
      </dsp:txBody>
      <dsp:txXfrm rot="-10800000">
        <a:off x="1346834" y="0"/>
        <a:ext cx="5002530" cy="732971"/>
      </dsp:txXfrm>
    </dsp:sp>
    <dsp:sp modelId="{405F85C6-1C61-435B-8778-85A93F1B7D6F}">
      <dsp:nvSpPr>
        <dsp:cNvPr id="0" name=""/>
        <dsp:cNvSpPr/>
      </dsp:nvSpPr>
      <dsp:spPr>
        <a:xfrm rot="10800000">
          <a:off x="549728" y="732971"/>
          <a:ext cx="6596742" cy="732971"/>
        </a:xfrm>
        <a:prstGeom prst="trapezoid">
          <a:avLst>
            <a:gd name="adj" fmla="val 75000"/>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Impact</a:t>
          </a:r>
        </a:p>
      </dsp:txBody>
      <dsp:txXfrm rot="-10800000">
        <a:off x="1704158" y="732971"/>
        <a:ext cx="4287882" cy="732971"/>
      </dsp:txXfrm>
    </dsp:sp>
    <dsp:sp modelId="{9EC9D7FB-E5FC-4783-940A-E5BF4FD0563F}">
      <dsp:nvSpPr>
        <dsp:cNvPr id="0" name=""/>
        <dsp:cNvSpPr/>
      </dsp:nvSpPr>
      <dsp:spPr>
        <a:xfrm rot="10800000">
          <a:off x="1099457" y="1465942"/>
          <a:ext cx="5497285" cy="732971"/>
        </a:xfrm>
        <a:prstGeom prst="trapezoid">
          <a:avLst>
            <a:gd name="adj" fmla="val 75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err="1"/>
            <a:t>Genotype</a:t>
          </a:r>
          <a:endParaRPr lang="fr-FR" sz="2600" b="0" kern="1200" dirty="0"/>
        </a:p>
      </dsp:txBody>
      <dsp:txXfrm rot="-10800000">
        <a:off x="2061482" y="1465942"/>
        <a:ext cx="3573235" cy="732971"/>
      </dsp:txXfrm>
    </dsp:sp>
    <dsp:sp modelId="{CFD53D9A-449E-4B0B-9208-5FD994DE7A09}">
      <dsp:nvSpPr>
        <dsp:cNvPr id="0" name=""/>
        <dsp:cNvSpPr/>
      </dsp:nvSpPr>
      <dsp:spPr>
        <a:xfrm rot="10800000">
          <a:off x="1649185" y="2198914"/>
          <a:ext cx="4397828" cy="732971"/>
        </a:xfrm>
        <a:prstGeom prst="trapezoid">
          <a:avLst>
            <a:gd name="adj" fmla="val 75000"/>
          </a:avLst>
        </a:prstGeom>
        <a:solidFill>
          <a:srgbClr val="FF797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1" kern="1200" dirty="0"/>
            <a:t>Control</a:t>
          </a:r>
        </a:p>
      </dsp:txBody>
      <dsp:txXfrm rot="-10800000">
        <a:off x="2418805" y="2198914"/>
        <a:ext cx="2858588" cy="732971"/>
      </dsp:txXfrm>
    </dsp:sp>
    <dsp:sp modelId="{CA9AC400-110D-4A86-A133-2C9B25F28739}">
      <dsp:nvSpPr>
        <dsp:cNvPr id="0" name=""/>
        <dsp:cNvSpPr/>
      </dsp:nvSpPr>
      <dsp:spPr>
        <a:xfrm rot="10800000">
          <a:off x="2198914" y="2931885"/>
          <a:ext cx="3298371" cy="732971"/>
        </a:xfrm>
        <a:prstGeom prst="trapezoid">
          <a:avLst>
            <a:gd name="adj" fmla="val 75000"/>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Frequency</a:t>
          </a:r>
        </a:p>
      </dsp:txBody>
      <dsp:txXfrm rot="-10800000">
        <a:off x="2776129" y="2931885"/>
        <a:ext cx="2143941" cy="732971"/>
      </dsp:txXfrm>
    </dsp:sp>
    <dsp:sp modelId="{6D1D5109-FCC5-4050-B1C6-AE8F8D5E7ABE}">
      <dsp:nvSpPr>
        <dsp:cNvPr id="0" name=""/>
        <dsp:cNvSpPr/>
      </dsp:nvSpPr>
      <dsp:spPr>
        <a:xfrm rot="10800000">
          <a:off x="2748642" y="3664857"/>
          <a:ext cx="2198914" cy="732971"/>
        </a:xfrm>
        <a:prstGeom prst="trapezoid">
          <a:avLst>
            <a:gd name="adj" fmla="val 75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fr-FR" sz="2600" b="0" kern="1200" dirty="0"/>
        </a:p>
      </dsp:txBody>
      <dsp:txXfrm rot="-10800000">
        <a:off x="3133452" y="3664857"/>
        <a:ext cx="1429294" cy="732971"/>
      </dsp:txXfrm>
    </dsp:sp>
    <dsp:sp modelId="{0A068346-711C-4BE2-BBB2-050CC48D93A2}">
      <dsp:nvSpPr>
        <dsp:cNvPr id="0" name=""/>
        <dsp:cNvSpPr/>
      </dsp:nvSpPr>
      <dsp:spPr>
        <a:xfrm rot="10800000">
          <a:off x="3298371" y="4397828"/>
          <a:ext cx="1099457" cy="732971"/>
        </a:xfrm>
        <a:prstGeom prst="trapezoid">
          <a:avLst>
            <a:gd name="adj" fmla="val 75000"/>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a:t>
          </a:r>
        </a:p>
      </dsp:txBody>
      <dsp:txXfrm rot="-10800000">
        <a:off x="3298371" y="4397828"/>
        <a:ext cx="1099457" cy="73297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3BE9F0-2317-4520-8F26-B705CE2F1263}">
      <dsp:nvSpPr>
        <dsp:cNvPr id="0" name=""/>
        <dsp:cNvSpPr/>
      </dsp:nvSpPr>
      <dsp:spPr>
        <a:xfrm rot="10800000">
          <a:off x="0" y="0"/>
          <a:ext cx="7696199" cy="732971"/>
        </a:xfrm>
        <a:prstGeom prst="trapezoid">
          <a:avLst>
            <a:gd name="adj" fmla="val 75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All</a:t>
          </a:r>
        </a:p>
      </dsp:txBody>
      <dsp:txXfrm rot="-10800000">
        <a:off x="1346834" y="0"/>
        <a:ext cx="5002530" cy="732971"/>
      </dsp:txXfrm>
    </dsp:sp>
    <dsp:sp modelId="{405F85C6-1C61-435B-8778-85A93F1B7D6F}">
      <dsp:nvSpPr>
        <dsp:cNvPr id="0" name=""/>
        <dsp:cNvSpPr/>
      </dsp:nvSpPr>
      <dsp:spPr>
        <a:xfrm rot="10800000">
          <a:off x="549728" y="732971"/>
          <a:ext cx="6596742" cy="732971"/>
        </a:xfrm>
        <a:prstGeom prst="trapezoid">
          <a:avLst>
            <a:gd name="adj" fmla="val 75000"/>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Impact</a:t>
          </a:r>
        </a:p>
      </dsp:txBody>
      <dsp:txXfrm rot="-10800000">
        <a:off x="1704158" y="732971"/>
        <a:ext cx="4287882" cy="732971"/>
      </dsp:txXfrm>
    </dsp:sp>
    <dsp:sp modelId="{9EC9D7FB-E5FC-4783-940A-E5BF4FD0563F}">
      <dsp:nvSpPr>
        <dsp:cNvPr id="0" name=""/>
        <dsp:cNvSpPr/>
      </dsp:nvSpPr>
      <dsp:spPr>
        <a:xfrm rot="10800000">
          <a:off x="1099457" y="1465942"/>
          <a:ext cx="5497285" cy="732971"/>
        </a:xfrm>
        <a:prstGeom prst="trapezoid">
          <a:avLst>
            <a:gd name="adj" fmla="val 75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err="1"/>
            <a:t>Genotype</a:t>
          </a:r>
          <a:endParaRPr lang="fr-FR" sz="2600" b="0" kern="1200" dirty="0"/>
        </a:p>
      </dsp:txBody>
      <dsp:txXfrm rot="-10800000">
        <a:off x="2061482" y="1465942"/>
        <a:ext cx="3573235" cy="732971"/>
      </dsp:txXfrm>
    </dsp:sp>
    <dsp:sp modelId="{CFD53D9A-449E-4B0B-9208-5FD994DE7A09}">
      <dsp:nvSpPr>
        <dsp:cNvPr id="0" name=""/>
        <dsp:cNvSpPr/>
      </dsp:nvSpPr>
      <dsp:spPr>
        <a:xfrm rot="10800000">
          <a:off x="1649185" y="2198914"/>
          <a:ext cx="4397828" cy="732971"/>
        </a:xfrm>
        <a:prstGeom prst="trapezoid">
          <a:avLst>
            <a:gd name="adj" fmla="val 75000"/>
          </a:avLst>
        </a:prstGeom>
        <a:solidFill>
          <a:srgbClr val="FF797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1" kern="1200" dirty="0"/>
            <a:t>Control</a:t>
          </a:r>
        </a:p>
      </dsp:txBody>
      <dsp:txXfrm rot="-10800000">
        <a:off x="2418805" y="2198914"/>
        <a:ext cx="2858588" cy="732971"/>
      </dsp:txXfrm>
    </dsp:sp>
    <dsp:sp modelId="{CA9AC400-110D-4A86-A133-2C9B25F28739}">
      <dsp:nvSpPr>
        <dsp:cNvPr id="0" name=""/>
        <dsp:cNvSpPr/>
      </dsp:nvSpPr>
      <dsp:spPr>
        <a:xfrm rot="10800000">
          <a:off x="2198914" y="2931885"/>
          <a:ext cx="3298371" cy="732971"/>
        </a:xfrm>
        <a:prstGeom prst="trapezoid">
          <a:avLst>
            <a:gd name="adj" fmla="val 75000"/>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Frequency</a:t>
          </a:r>
        </a:p>
      </dsp:txBody>
      <dsp:txXfrm rot="-10800000">
        <a:off x="2776129" y="2931885"/>
        <a:ext cx="2143941" cy="732971"/>
      </dsp:txXfrm>
    </dsp:sp>
    <dsp:sp modelId="{6D1D5109-FCC5-4050-B1C6-AE8F8D5E7ABE}">
      <dsp:nvSpPr>
        <dsp:cNvPr id="0" name=""/>
        <dsp:cNvSpPr/>
      </dsp:nvSpPr>
      <dsp:spPr>
        <a:xfrm rot="10800000">
          <a:off x="2748642" y="3664857"/>
          <a:ext cx="2198914" cy="732971"/>
        </a:xfrm>
        <a:prstGeom prst="trapezoid">
          <a:avLst>
            <a:gd name="adj" fmla="val 75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fr-FR" sz="2600" b="0" kern="1200" dirty="0"/>
        </a:p>
      </dsp:txBody>
      <dsp:txXfrm rot="-10800000">
        <a:off x="3133452" y="3664857"/>
        <a:ext cx="1429294" cy="732971"/>
      </dsp:txXfrm>
    </dsp:sp>
    <dsp:sp modelId="{0A068346-711C-4BE2-BBB2-050CC48D93A2}">
      <dsp:nvSpPr>
        <dsp:cNvPr id="0" name=""/>
        <dsp:cNvSpPr/>
      </dsp:nvSpPr>
      <dsp:spPr>
        <a:xfrm rot="10800000">
          <a:off x="3298371" y="4397828"/>
          <a:ext cx="1099457" cy="732971"/>
        </a:xfrm>
        <a:prstGeom prst="trapezoid">
          <a:avLst>
            <a:gd name="adj" fmla="val 75000"/>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a:t>
          </a:r>
        </a:p>
      </dsp:txBody>
      <dsp:txXfrm rot="-10800000">
        <a:off x="3298371" y="4397828"/>
        <a:ext cx="1099457" cy="73297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3BE9F0-2317-4520-8F26-B705CE2F1263}">
      <dsp:nvSpPr>
        <dsp:cNvPr id="0" name=""/>
        <dsp:cNvSpPr/>
      </dsp:nvSpPr>
      <dsp:spPr>
        <a:xfrm rot="10800000">
          <a:off x="0" y="0"/>
          <a:ext cx="7696199" cy="732971"/>
        </a:xfrm>
        <a:prstGeom prst="trapezoid">
          <a:avLst>
            <a:gd name="adj" fmla="val 75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All</a:t>
          </a:r>
        </a:p>
      </dsp:txBody>
      <dsp:txXfrm rot="-10800000">
        <a:off x="1346834" y="0"/>
        <a:ext cx="5002530" cy="732971"/>
      </dsp:txXfrm>
    </dsp:sp>
    <dsp:sp modelId="{405F85C6-1C61-435B-8778-85A93F1B7D6F}">
      <dsp:nvSpPr>
        <dsp:cNvPr id="0" name=""/>
        <dsp:cNvSpPr/>
      </dsp:nvSpPr>
      <dsp:spPr>
        <a:xfrm rot="10800000">
          <a:off x="549728" y="732971"/>
          <a:ext cx="6596742" cy="732971"/>
        </a:xfrm>
        <a:prstGeom prst="trapezoid">
          <a:avLst>
            <a:gd name="adj" fmla="val 75000"/>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Impact</a:t>
          </a:r>
        </a:p>
      </dsp:txBody>
      <dsp:txXfrm rot="-10800000">
        <a:off x="1704158" y="732971"/>
        <a:ext cx="4287882" cy="732971"/>
      </dsp:txXfrm>
    </dsp:sp>
    <dsp:sp modelId="{9EC9D7FB-E5FC-4783-940A-E5BF4FD0563F}">
      <dsp:nvSpPr>
        <dsp:cNvPr id="0" name=""/>
        <dsp:cNvSpPr/>
      </dsp:nvSpPr>
      <dsp:spPr>
        <a:xfrm rot="10800000">
          <a:off x="1099457" y="1465942"/>
          <a:ext cx="5497285" cy="732971"/>
        </a:xfrm>
        <a:prstGeom prst="trapezoid">
          <a:avLst>
            <a:gd name="adj" fmla="val 75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err="1"/>
            <a:t>Genotype</a:t>
          </a:r>
          <a:endParaRPr lang="fr-FR" sz="2600" b="0" kern="1200" dirty="0"/>
        </a:p>
      </dsp:txBody>
      <dsp:txXfrm rot="-10800000">
        <a:off x="2061482" y="1465942"/>
        <a:ext cx="3573235" cy="732971"/>
      </dsp:txXfrm>
    </dsp:sp>
    <dsp:sp modelId="{CFD53D9A-449E-4B0B-9208-5FD994DE7A09}">
      <dsp:nvSpPr>
        <dsp:cNvPr id="0" name=""/>
        <dsp:cNvSpPr/>
      </dsp:nvSpPr>
      <dsp:spPr>
        <a:xfrm rot="10800000">
          <a:off x="1649185" y="2198914"/>
          <a:ext cx="4397828" cy="732971"/>
        </a:xfrm>
        <a:prstGeom prst="trapezoid">
          <a:avLst>
            <a:gd name="adj" fmla="val 75000"/>
          </a:avLst>
        </a:prstGeom>
        <a:solidFill>
          <a:srgbClr val="FF797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1" kern="1200" dirty="0"/>
            <a:t>Control</a:t>
          </a:r>
        </a:p>
      </dsp:txBody>
      <dsp:txXfrm rot="-10800000">
        <a:off x="2418805" y="2198914"/>
        <a:ext cx="2858588" cy="732971"/>
      </dsp:txXfrm>
    </dsp:sp>
    <dsp:sp modelId="{CA9AC400-110D-4A86-A133-2C9B25F28739}">
      <dsp:nvSpPr>
        <dsp:cNvPr id="0" name=""/>
        <dsp:cNvSpPr/>
      </dsp:nvSpPr>
      <dsp:spPr>
        <a:xfrm rot="10800000">
          <a:off x="2198914" y="2931885"/>
          <a:ext cx="3298371" cy="732971"/>
        </a:xfrm>
        <a:prstGeom prst="trapezoid">
          <a:avLst>
            <a:gd name="adj" fmla="val 75000"/>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Frequency</a:t>
          </a:r>
        </a:p>
      </dsp:txBody>
      <dsp:txXfrm rot="-10800000">
        <a:off x="2776129" y="2931885"/>
        <a:ext cx="2143941" cy="732971"/>
      </dsp:txXfrm>
    </dsp:sp>
    <dsp:sp modelId="{6D1D5109-FCC5-4050-B1C6-AE8F8D5E7ABE}">
      <dsp:nvSpPr>
        <dsp:cNvPr id="0" name=""/>
        <dsp:cNvSpPr/>
      </dsp:nvSpPr>
      <dsp:spPr>
        <a:xfrm rot="10800000">
          <a:off x="2748642" y="3664857"/>
          <a:ext cx="2198914" cy="732971"/>
        </a:xfrm>
        <a:prstGeom prst="trapezoid">
          <a:avLst>
            <a:gd name="adj" fmla="val 75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fr-FR" sz="2600" b="0" kern="1200" dirty="0"/>
        </a:p>
      </dsp:txBody>
      <dsp:txXfrm rot="-10800000">
        <a:off x="3133452" y="3664857"/>
        <a:ext cx="1429294" cy="732971"/>
      </dsp:txXfrm>
    </dsp:sp>
    <dsp:sp modelId="{0A068346-711C-4BE2-BBB2-050CC48D93A2}">
      <dsp:nvSpPr>
        <dsp:cNvPr id="0" name=""/>
        <dsp:cNvSpPr/>
      </dsp:nvSpPr>
      <dsp:spPr>
        <a:xfrm rot="10800000">
          <a:off x="3298371" y="4397828"/>
          <a:ext cx="1099457" cy="732971"/>
        </a:xfrm>
        <a:prstGeom prst="trapezoid">
          <a:avLst>
            <a:gd name="adj" fmla="val 75000"/>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a:t>
          </a:r>
        </a:p>
      </dsp:txBody>
      <dsp:txXfrm rot="-10800000">
        <a:off x="3298371" y="4397828"/>
        <a:ext cx="1099457" cy="73297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3BE9F0-2317-4520-8F26-B705CE2F1263}">
      <dsp:nvSpPr>
        <dsp:cNvPr id="0" name=""/>
        <dsp:cNvSpPr/>
      </dsp:nvSpPr>
      <dsp:spPr>
        <a:xfrm rot="10800000">
          <a:off x="0" y="0"/>
          <a:ext cx="7696199" cy="732971"/>
        </a:xfrm>
        <a:prstGeom prst="trapezoid">
          <a:avLst>
            <a:gd name="adj" fmla="val 75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All</a:t>
          </a:r>
        </a:p>
      </dsp:txBody>
      <dsp:txXfrm rot="-10800000">
        <a:off x="1346834" y="0"/>
        <a:ext cx="5002530" cy="732971"/>
      </dsp:txXfrm>
    </dsp:sp>
    <dsp:sp modelId="{405F85C6-1C61-435B-8778-85A93F1B7D6F}">
      <dsp:nvSpPr>
        <dsp:cNvPr id="0" name=""/>
        <dsp:cNvSpPr/>
      </dsp:nvSpPr>
      <dsp:spPr>
        <a:xfrm rot="10800000">
          <a:off x="549728" y="732971"/>
          <a:ext cx="6596742" cy="732971"/>
        </a:xfrm>
        <a:prstGeom prst="trapezoid">
          <a:avLst>
            <a:gd name="adj" fmla="val 75000"/>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Impact</a:t>
          </a:r>
        </a:p>
      </dsp:txBody>
      <dsp:txXfrm rot="-10800000">
        <a:off x="1704158" y="732971"/>
        <a:ext cx="4287882" cy="732971"/>
      </dsp:txXfrm>
    </dsp:sp>
    <dsp:sp modelId="{9EC9D7FB-E5FC-4783-940A-E5BF4FD0563F}">
      <dsp:nvSpPr>
        <dsp:cNvPr id="0" name=""/>
        <dsp:cNvSpPr/>
      </dsp:nvSpPr>
      <dsp:spPr>
        <a:xfrm rot="10800000">
          <a:off x="1099457" y="1465942"/>
          <a:ext cx="5497285" cy="732971"/>
        </a:xfrm>
        <a:prstGeom prst="trapezoid">
          <a:avLst>
            <a:gd name="adj" fmla="val 75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err="1"/>
            <a:t>Genotype</a:t>
          </a:r>
          <a:endParaRPr lang="fr-FR" sz="2600" b="0" kern="1200" dirty="0"/>
        </a:p>
      </dsp:txBody>
      <dsp:txXfrm rot="-10800000">
        <a:off x="2061482" y="1465942"/>
        <a:ext cx="3573235" cy="732971"/>
      </dsp:txXfrm>
    </dsp:sp>
    <dsp:sp modelId="{CFD53D9A-449E-4B0B-9208-5FD994DE7A09}">
      <dsp:nvSpPr>
        <dsp:cNvPr id="0" name=""/>
        <dsp:cNvSpPr/>
      </dsp:nvSpPr>
      <dsp:spPr>
        <a:xfrm rot="10800000">
          <a:off x="1649185" y="2198914"/>
          <a:ext cx="4397828" cy="732971"/>
        </a:xfrm>
        <a:prstGeom prst="trapezoid">
          <a:avLst>
            <a:gd name="adj" fmla="val 75000"/>
          </a:avLst>
        </a:prstGeom>
        <a:solidFill>
          <a:srgbClr val="FF797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Control</a:t>
          </a:r>
        </a:p>
      </dsp:txBody>
      <dsp:txXfrm rot="-10800000">
        <a:off x="2418805" y="2198914"/>
        <a:ext cx="2858588" cy="732971"/>
      </dsp:txXfrm>
    </dsp:sp>
    <dsp:sp modelId="{CA9AC400-110D-4A86-A133-2C9B25F28739}">
      <dsp:nvSpPr>
        <dsp:cNvPr id="0" name=""/>
        <dsp:cNvSpPr/>
      </dsp:nvSpPr>
      <dsp:spPr>
        <a:xfrm rot="10800000">
          <a:off x="2198914" y="2931885"/>
          <a:ext cx="3298371" cy="732971"/>
        </a:xfrm>
        <a:prstGeom prst="trapezoid">
          <a:avLst>
            <a:gd name="adj" fmla="val 75000"/>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1" kern="1200" dirty="0"/>
            <a:t>Frequency</a:t>
          </a:r>
        </a:p>
      </dsp:txBody>
      <dsp:txXfrm rot="-10800000">
        <a:off x="2776129" y="2931885"/>
        <a:ext cx="2143941" cy="732971"/>
      </dsp:txXfrm>
    </dsp:sp>
    <dsp:sp modelId="{6D1D5109-FCC5-4050-B1C6-AE8F8D5E7ABE}">
      <dsp:nvSpPr>
        <dsp:cNvPr id="0" name=""/>
        <dsp:cNvSpPr/>
      </dsp:nvSpPr>
      <dsp:spPr>
        <a:xfrm rot="10800000">
          <a:off x="2748642" y="3664857"/>
          <a:ext cx="2198914" cy="732971"/>
        </a:xfrm>
        <a:prstGeom prst="trapezoid">
          <a:avLst>
            <a:gd name="adj" fmla="val 75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fr-FR" sz="2600" b="0" kern="1200" dirty="0"/>
        </a:p>
      </dsp:txBody>
      <dsp:txXfrm rot="-10800000">
        <a:off x="3133452" y="3664857"/>
        <a:ext cx="1429294" cy="732971"/>
      </dsp:txXfrm>
    </dsp:sp>
    <dsp:sp modelId="{0A068346-711C-4BE2-BBB2-050CC48D93A2}">
      <dsp:nvSpPr>
        <dsp:cNvPr id="0" name=""/>
        <dsp:cNvSpPr/>
      </dsp:nvSpPr>
      <dsp:spPr>
        <a:xfrm rot="10800000">
          <a:off x="3298371" y="4397828"/>
          <a:ext cx="1099457" cy="732971"/>
        </a:xfrm>
        <a:prstGeom prst="trapezoid">
          <a:avLst>
            <a:gd name="adj" fmla="val 75000"/>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a:t>
          </a:r>
        </a:p>
      </dsp:txBody>
      <dsp:txXfrm rot="-10800000">
        <a:off x="3298371" y="4397828"/>
        <a:ext cx="1099457" cy="73297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3BE9F0-2317-4520-8F26-B705CE2F1263}">
      <dsp:nvSpPr>
        <dsp:cNvPr id="0" name=""/>
        <dsp:cNvSpPr/>
      </dsp:nvSpPr>
      <dsp:spPr>
        <a:xfrm rot="10800000">
          <a:off x="0" y="0"/>
          <a:ext cx="7696199" cy="732971"/>
        </a:xfrm>
        <a:prstGeom prst="trapezoid">
          <a:avLst>
            <a:gd name="adj" fmla="val 75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All</a:t>
          </a:r>
        </a:p>
      </dsp:txBody>
      <dsp:txXfrm rot="-10800000">
        <a:off x="1346834" y="0"/>
        <a:ext cx="5002530" cy="732971"/>
      </dsp:txXfrm>
    </dsp:sp>
    <dsp:sp modelId="{405F85C6-1C61-435B-8778-85A93F1B7D6F}">
      <dsp:nvSpPr>
        <dsp:cNvPr id="0" name=""/>
        <dsp:cNvSpPr/>
      </dsp:nvSpPr>
      <dsp:spPr>
        <a:xfrm rot="10800000">
          <a:off x="549728" y="732971"/>
          <a:ext cx="6596742" cy="732971"/>
        </a:xfrm>
        <a:prstGeom prst="trapezoid">
          <a:avLst>
            <a:gd name="adj" fmla="val 75000"/>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Impact</a:t>
          </a:r>
        </a:p>
      </dsp:txBody>
      <dsp:txXfrm rot="-10800000">
        <a:off x="1704158" y="732971"/>
        <a:ext cx="4287882" cy="732971"/>
      </dsp:txXfrm>
    </dsp:sp>
    <dsp:sp modelId="{9EC9D7FB-E5FC-4783-940A-E5BF4FD0563F}">
      <dsp:nvSpPr>
        <dsp:cNvPr id="0" name=""/>
        <dsp:cNvSpPr/>
      </dsp:nvSpPr>
      <dsp:spPr>
        <a:xfrm rot="10800000">
          <a:off x="1099457" y="1465942"/>
          <a:ext cx="5497285" cy="732971"/>
        </a:xfrm>
        <a:prstGeom prst="trapezoid">
          <a:avLst>
            <a:gd name="adj" fmla="val 75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err="1"/>
            <a:t>Genotype</a:t>
          </a:r>
          <a:endParaRPr lang="fr-FR" sz="2600" b="0" kern="1200" dirty="0"/>
        </a:p>
      </dsp:txBody>
      <dsp:txXfrm rot="-10800000">
        <a:off x="2061482" y="1465942"/>
        <a:ext cx="3573235" cy="732971"/>
      </dsp:txXfrm>
    </dsp:sp>
    <dsp:sp modelId="{CFD53D9A-449E-4B0B-9208-5FD994DE7A09}">
      <dsp:nvSpPr>
        <dsp:cNvPr id="0" name=""/>
        <dsp:cNvSpPr/>
      </dsp:nvSpPr>
      <dsp:spPr>
        <a:xfrm rot="10800000">
          <a:off x="1649185" y="2198914"/>
          <a:ext cx="4397828" cy="732971"/>
        </a:xfrm>
        <a:prstGeom prst="trapezoid">
          <a:avLst>
            <a:gd name="adj" fmla="val 75000"/>
          </a:avLst>
        </a:prstGeom>
        <a:solidFill>
          <a:srgbClr val="FF797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Control</a:t>
          </a:r>
        </a:p>
      </dsp:txBody>
      <dsp:txXfrm rot="-10800000">
        <a:off x="2418805" y="2198914"/>
        <a:ext cx="2858588" cy="732971"/>
      </dsp:txXfrm>
    </dsp:sp>
    <dsp:sp modelId="{CA9AC400-110D-4A86-A133-2C9B25F28739}">
      <dsp:nvSpPr>
        <dsp:cNvPr id="0" name=""/>
        <dsp:cNvSpPr/>
      </dsp:nvSpPr>
      <dsp:spPr>
        <a:xfrm rot="10800000">
          <a:off x="2198914" y="2931885"/>
          <a:ext cx="3298371" cy="732971"/>
        </a:xfrm>
        <a:prstGeom prst="trapezoid">
          <a:avLst>
            <a:gd name="adj" fmla="val 75000"/>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Frequency</a:t>
          </a:r>
        </a:p>
      </dsp:txBody>
      <dsp:txXfrm rot="-10800000">
        <a:off x="2776129" y="2931885"/>
        <a:ext cx="2143941" cy="732971"/>
      </dsp:txXfrm>
    </dsp:sp>
    <dsp:sp modelId="{6D1D5109-FCC5-4050-B1C6-AE8F8D5E7ABE}">
      <dsp:nvSpPr>
        <dsp:cNvPr id="0" name=""/>
        <dsp:cNvSpPr/>
      </dsp:nvSpPr>
      <dsp:spPr>
        <a:xfrm rot="10800000">
          <a:off x="2748642" y="3664857"/>
          <a:ext cx="2198914" cy="732971"/>
        </a:xfrm>
        <a:prstGeom prst="trapezoid">
          <a:avLst>
            <a:gd name="adj" fmla="val 75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fr-FR" sz="2600" b="0" kern="1200" dirty="0"/>
        </a:p>
      </dsp:txBody>
      <dsp:txXfrm rot="-10800000">
        <a:off x="3133452" y="3664857"/>
        <a:ext cx="1429294" cy="732971"/>
      </dsp:txXfrm>
    </dsp:sp>
    <dsp:sp modelId="{0A068346-711C-4BE2-BBB2-050CC48D93A2}">
      <dsp:nvSpPr>
        <dsp:cNvPr id="0" name=""/>
        <dsp:cNvSpPr/>
      </dsp:nvSpPr>
      <dsp:spPr>
        <a:xfrm rot="10800000">
          <a:off x="3298371" y="4397828"/>
          <a:ext cx="1099457" cy="732971"/>
        </a:xfrm>
        <a:prstGeom prst="trapezoid">
          <a:avLst>
            <a:gd name="adj" fmla="val 75000"/>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a:t>
          </a:r>
        </a:p>
      </dsp:txBody>
      <dsp:txXfrm rot="-10800000">
        <a:off x="3298371" y="4397828"/>
        <a:ext cx="1099457" cy="73297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3BE9F0-2317-4520-8F26-B705CE2F1263}">
      <dsp:nvSpPr>
        <dsp:cNvPr id="0" name=""/>
        <dsp:cNvSpPr/>
      </dsp:nvSpPr>
      <dsp:spPr>
        <a:xfrm rot="10800000">
          <a:off x="0" y="0"/>
          <a:ext cx="7696199" cy="732971"/>
        </a:xfrm>
        <a:prstGeom prst="trapezoid">
          <a:avLst>
            <a:gd name="adj" fmla="val 75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All</a:t>
          </a:r>
        </a:p>
      </dsp:txBody>
      <dsp:txXfrm rot="-10800000">
        <a:off x="1346834" y="0"/>
        <a:ext cx="5002530" cy="732971"/>
      </dsp:txXfrm>
    </dsp:sp>
    <dsp:sp modelId="{405F85C6-1C61-435B-8778-85A93F1B7D6F}">
      <dsp:nvSpPr>
        <dsp:cNvPr id="0" name=""/>
        <dsp:cNvSpPr/>
      </dsp:nvSpPr>
      <dsp:spPr>
        <a:xfrm rot="10800000">
          <a:off x="549728" y="732971"/>
          <a:ext cx="6596742" cy="732971"/>
        </a:xfrm>
        <a:prstGeom prst="trapezoid">
          <a:avLst>
            <a:gd name="adj" fmla="val 75000"/>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Impact</a:t>
          </a:r>
        </a:p>
      </dsp:txBody>
      <dsp:txXfrm rot="-10800000">
        <a:off x="1704158" y="732971"/>
        <a:ext cx="4287882" cy="732971"/>
      </dsp:txXfrm>
    </dsp:sp>
    <dsp:sp modelId="{9EC9D7FB-E5FC-4783-940A-E5BF4FD0563F}">
      <dsp:nvSpPr>
        <dsp:cNvPr id="0" name=""/>
        <dsp:cNvSpPr/>
      </dsp:nvSpPr>
      <dsp:spPr>
        <a:xfrm rot="10800000">
          <a:off x="1099457" y="1465942"/>
          <a:ext cx="5497285" cy="732971"/>
        </a:xfrm>
        <a:prstGeom prst="trapezoid">
          <a:avLst>
            <a:gd name="adj" fmla="val 75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err="1"/>
            <a:t>Genotype</a:t>
          </a:r>
          <a:endParaRPr lang="fr-FR" sz="2600" b="0" kern="1200" dirty="0"/>
        </a:p>
      </dsp:txBody>
      <dsp:txXfrm rot="-10800000">
        <a:off x="2061482" y="1465942"/>
        <a:ext cx="3573235" cy="732971"/>
      </dsp:txXfrm>
    </dsp:sp>
    <dsp:sp modelId="{CFD53D9A-449E-4B0B-9208-5FD994DE7A09}">
      <dsp:nvSpPr>
        <dsp:cNvPr id="0" name=""/>
        <dsp:cNvSpPr/>
      </dsp:nvSpPr>
      <dsp:spPr>
        <a:xfrm rot="10800000">
          <a:off x="1649185" y="2198914"/>
          <a:ext cx="4397828" cy="732971"/>
        </a:xfrm>
        <a:prstGeom prst="trapezoid">
          <a:avLst>
            <a:gd name="adj" fmla="val 75000"/>
          </a:avLst>
        </a:prstGeom>
        <a:solidFill>
          <a:srgbClr val="FF797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Control</a:t>
          </a:r>
        </a:p>
      </dsp:txBody>
      <dsp:txXfrm rot="-10800000">
        <a:off x="2418805" y="2198914"/>
        <a:ext cx="2858588" cy="732971"/>
      </dsp:txXfrm>
    </dsp:sp>
    <dsp:sp modelId="{CA9AC400-110D-4A86-A133-2C9B25F28739}">
      <dsp:nvSpPr>
        <dsp:cNvPr id="0" name=""/>
        <dsp:cNvSpPr/>
      </dsp:nvSpPr>
      <dsp:spPr>
        <a:xfrm rot="10800000">
          <a:off x="2198914" y="2931885"/>
          <a:ext cx="3298371" cy="732971"/>
        </a:xfrm>
        <a:prstGeom prst="trapezoid">
          <a:avLst>
            <a:gd name="adj" fmla="val 75000"/>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Frequency</a:t>
          </a:r>
        </a:p>
      </dsp:txBody>
      <dsp:txXfrm rot="-10800000">
        <a:off x="2776129" y="2931885"/>
        <a:ext cx="2143941" cy="732971"/>
      </dsp:txXfrm>
    </dsp:sp>
    <dsp:sp modelId="{6D1D5109-FCC5-4050-B1C6-AE8F8D5E7ABE}">
      <dsp:nvSpPr>
        <dsp:cNvPr id="0" name=""/>
        <dsp:cNvSpPr/>
      </dsp:nvSpPr>
      <dsp:spPr>
        <a:xfrm rot="10800000">
          <a:off x="2748642" y="3664857"/>
          <a:ext cx="2198914" cy="732971"/>
        </a:xfrm>
        <a:prstGeom prst="trapezoid">
          <a:avLst>
            <a:gd name="adj" fmla="val 75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fr-FR" sz="2600" b="0" kern="1200" dirty="0"/>
        </a:p>
      </dsp:txBody>
      <dsp:txXfrm rot="-10800000">
        <a:off x="3133452" y="3664857"/>
        <a:ext cx="1429294" cy="732971"/>
      </dsp:txXfrm>
    </dsp:sp>
    <dsp:sp modelId="{0A068346-711C-4BE2-BBB2-050CC48D93A2}">
      <dsp:nvSpPr>
        <dsp:cNvPr id="0" name=""/>
        <dsp:cNvSpPr/>
      </dsp:nvSpPr>
      <dsp:spPr>
        <a:xfrm rot="10800000">
          <a:off x="3298371" y="4397828"/>
          <a:ext cx="1099457" cy="732971"/>
        </a:xfrm>
        <a:prstGeom prst="trapezoid">
          <a:avLst>
            <a:gd name="adj" fmla="val 75000"/>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a:t>
          </a:r>
        </a:p>
      </dsp:txBody>
      <dsp:txXfrm rot="-10800000">
        <a:off x="3298371" y="4397828"/>
        <a:ext cx="1099457" cy="73297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3BE9F0-2317-4520-8F26-B705CE2F1263}">
      <dsp:nvSpPr>
        <dsp:cNvPr id="0" name=""/>
        <dsp:cNvSpPr/>
      </dsp:nvSpPr>
      <dsp:spPr>
        <a:xfrm rot="10800000">
          <a:off x="0" y="0"/>
          <a:ext cx="7696199" cy="732971"/>
        </a:xfrm>
        <a:prstGeom prst="trapezoid">
          <a:avLst>
            <a:gd name="adj" fmla="val 75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All</a:t>
          </a:r>
        </a:p>
      </dsp:txBody>
      <dsp:txXfrm rot="-10800000">
        <a:off x="1346834" y="0"/>
        <a:ext cx="5002530" cy="732971"/>
      </dsp:txXfrm>
    </dsp:sp>
    <dsp:sp modelId="{405F85C6-1C61-435B-8778-85A93F1B7D6F}">
      <dsp:nvSpPr>
        <dsp:cNvPr id="0" name=""/>
        <dsp:cNvSpPr/>
      </dsp:nvSpPr>
      <dsp:spPr>
        <a:xfrm rot="10800000">
          <a:off x="549728" y="732971"/>
          <a:ext cx="6596742" cy="732971"/>
        </a:xfrm>
        <a:prstGeom prst="trapezoid">
          <a:avLst>
            <a:gd name="adj" fmla="val 75000"/>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Impact</a:t>
          </a:r>
        </a:p>
      </dsp:txBody>
      <dsp:txXfrm rot="-10800000">
        <a:off x="1704158" y="732971"/>
        <a:ext cx="4287882" cy="732971"/>
      </dsp:txXfrm>
    </dsp:sp>
    <dsp:sp modelId="{9EC9D7FB-E5FC-4783-940A-E5BF4FD0563F}">
      <dsp:nvSpPr>
        <dsp:cNvPr id="0" name=""/>
        <dsp:cNvSpPr/>
      </dsp:nvSpPr>
      <dsp:spPr>
        <a:xfrm rot="10800000">
          <a:off x="1099457" y="1465942"/>
          <a:ext cx="5497285" cy="732971"/>
        </a:xfrm>
        <a:prstGeom prst="trapezoid">
          <a:avLst>
            <a:gd name="adj" fmla="val 75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err="1"/>
            <a:t>Genotype</a:t>
          </a:r>
          <a:endParaRPr lang="fr-FR" sz="2600" b="0" kern="1200" dirty="0"/>
        </a:p>
      </dsp:txBody>
      <dsp:txXfrm rot="-10800000">
        <a:off x="2061482" y="1465942"/>
        <a:ext cx="3573235" cy="732971"/>
      </dsp:txXfrm>
    </dsp:sp>
    <dsp:sp modelId="{CFD53D9A-449E-4B0B-9208-5FD994DE7A09}">
      <dsp:nvSpPr>
        <dsp:cNvPr id="0" name=""/>
        <dsp:cNvSpPr/>
      </dsp:nvSpPr>
      <dsp:spPr>
        <a:xfrm rot="10800000">
          <a:off x="1649185" y="2198914"/>
          <a:ext cx="4397828" cy="732971"/>
        </a:xfrm>
        <a:prstGeom prst="trapezoid">
          <a:avLst>
            <a:gd name="adj" fmla="val 75000"/>
          </a:avLst>
        </a:prstGeom>
        <a:solidFill>
          <a:srgbClr val="FF797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Control</a:t>
          </a:r>
        </a:p>
      </dsp:txBody>
      <dsp:txXfrm rot="-10800000">
        <a:off x="2418805" y="2198914"/>
        <a:ext cx="2858588" cy="732971"/>
      </dsp:txXfrm>
    </dsp:sp>
    <dsp:sp modelId="{CA9AC400-110D-4A86-A133-2C9B25F28739}">
      <dsp:nvSpPr>
        <dsp:cNvPr id="0" name=""/>
        <dsp:cNvSpPr/>
      </dsp:nvSpPr>
      <dsp:spPr>
        <a:xfrm rot="10800000">
          <a:off x="2198914" y="2931885"/>
          <a:ext cx="3298371" cy="732971"/>
        </a:xfrm>
        <a:prstGeom prst="trapezoid">
          <a:avLst>
            <a:gd name="adj" fmla="val 75000"/>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Frequency</a:t>
          </a:r>
        </a:p>
      </dsp:txBody>
      <dsp:txXfrm rot="-10800000">
        <a:off x="2776129" y="2931885"/>
        <a:ext cx="2143941" cy="732971"/>
      </dsp:txXfrm>
    </dsp:sp>
    <dsp:sp modelId="{6D1D5109-FCC5-4050-B1C6-AE8F8D5E7ABE}">
      <dsp:nvSpPr>
        <dsp:cNvPr id="0" name=""/>
        <dsp:cNvSpPr/>
      </dsp:nvSpPr>
      <dsp:spPr>
        <a:xfrm rot="10800000">
          <a:off x="2748642" y="3664857"/>
          <a:ext cx="2198914" cy="732971"/>
        </a:xfrm>
        <a:prstGeom prst="trapezoid">
          <a:avLst>
            <a:gd name="adj" fmla="val 75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fr-FR" sz="2600" b="0" kern="1200" dirty="0"/>
        </a:p>
      </dsp:txBody>
      <dsp:txXfrm rot="-10800000">
        <a:off x="3133452" y="3664857"/>
        <a:ext cx="1429294" cy="732971"/>
      </dsp:txXfrm>
    </dsp:sp>
    <dsp:sp modelId="{0A068346-711C-4BE2-BBB2-050CC48D93A2}">
      <dsp:nvSpPr>
        <dsp:cNvPr id="0" name=""/>
        <dsp:cNvSpPr/>
      </dsp:nvSpPr>
      <dsp:spPr>
        <a:xfrm rot="10800000">
          <a:off x="3298371" y="4397828"/>
          <a:ext cx="1099457" cy="732971"/>
        </a:xfrm>
        <a:prstGeom prst="trapezoid">
          <a:avLst>
            <a:gd name="adj" fmla="val 75000"/>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a:t>
          </a:r>
        </a:p>
      </dsp:txBody>
      <dsp:txXfrm rot="-10800000">
        <a:off x="3298371" y="4397828"/>
        <a:ext cx="1099457" cy="732971"/>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3BE9F0-2317-4520-8F26-B705CE2F1263}">
      <dsp:nvSpPr>
        <dsp:cNvPr id="0" name=""/>
        <dsp:cNvSpPr/>
      </dsp:nvSpPr>
      <dsp:spPr>
        <a:xfrm rot="10800000">
          <a:off x="0" y="0"/>
          <a:ext cx="7696199" cy="732971"/>
        </a:xfrm>
        <a:prstGeom prst="trapezoid">
          <a:avLst>
            <a:gd name="adj" fmla="val 75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All</a:t>
          </a:r>
        </a:p>
      </dsp:txBody>
      <dsp:txXfrm rot="-10800000">
        <a:off x="1346834" y="0"/>
        <a:ext cx="5002530" cy="732971"/>
      </dsp:txXfrm>
    </dsp:sp>
    <dsp:sp modelId="{405F85C6-1C61-435B-8778-85A93F1B7D6F}">
      <dsp:nvSpPr>
        <dsp:cNvPr id="0" name=""/>
        <dsp:cNvSpPr/>
      </dsp:nvSpPr>
      <dsp:spPr>
        <a:xfrm rot="10800000">
          <a:off x="549728" y="732971"/>
          <a:ext cx="6596742" cy="732971"/>
        </a:xfrm>
        <a:prstGeom prst="trapezoid">
          <a:avLst>
            <a:gd name="adj" fmla="val 75000"/>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Impact</a:t>
          </a:r>
        </a:p>
      </dsp:txBody>
      <dsp:txXfrm rot="-10800000">
        <a:off x="1704158" y="732971"/>
        <a:ext cx="4287882" cy="732971"/>
      </dsp:txXfrm>
    </dsp:sp>
    <dsp:sp modelId="{9EC9D7FB-E5FC-4783-940A-E5BF4FD0563F}">
      <dsp:nvSpPr>
        <dsp:cNvPr id="0" name=""/>
        <dsp:cNvSpPr/>
      </dsp:nvSpPr>
      <dsp:spPr>
        <a:xfrm rot="10800000">
          <a:off x="1099457" y="1465942"/>
          <a:ext cx="5497285" cy="732971"/>
        </a:xfrm>
        <a:prstGeom prst="trapezoid">
          <a:avLst>
            <a:gd name="adj" fmla="val 75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err="1"/>
            <a:t>Genotype</a:t>
          </a:r>
          <a:endParaRPr lang="fr-FR" sz="2600" b="0" kern="1200" dirty="0"/>
        </a:p>
      </dsp:txBody>
      <dsp:txXfrm rot="-10800000">
        <a:off x="2061482" y="1465942"/>
        <a:ext cx="3573235" cy="732971"/>
      </dsp:txXfrm>
    </dsp:sp>
    <dsp:sp modelId="{CFD53D9A-449E-4B0B-9208-5FD994DE7A09}">
      <dsp:nvSpPr>
        <dsp:cNvPr id="0" name=""/>
        <dsp:cNvSpPr/>
      </dsp:nvSpPr>
      <dsp:spPr>
        <a:xfrm rot="10800000">
          <a:off x="1649185" y="2198914"/>
          <a:ext cx="4397828" cy="732971"/>
        </a:xfrm>
        <a:prstGeom prst="trapezoid">
          <a:avLst>
            <a:gd name="adj" fmla="val 75000"/>
          </a:avLst>
        </a:prstGeom>
        <a:solidFill>
          <a:srgbClr val="FF797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Control</a:t>
          </a:r>
        </a:p>
      </dsp:txBody>
      <dsp:txXfrm rot="-10800000">
        <a:off x="2418805" y="2198914"/>
        <a:ext cx="2858588" cy="732971"/>
      </dsp:txXfrm>
    </dsp:sp>
    <dsp:sp modelId="{CA9AC400-110D-4A86-A133-2C9B25F28739}">
      <dsp:nvSpPr>
        <dsp:cNvPr id="0" name=""/>
        <dsp:cNvSpPr/>
      </dsp:nvSpPr>
      <dsp:spPr>
        <a:xfrm rot="10800000">
          <a:off x="2198914" y="2931885"/>
          <a:ext cx="3298371" cy="732971"/>
        </a:xfrm>
        <a:prstGeom prst="trapezoid">
          <a:avLst>
            <a:gd name="adj" fmla="val 75000"/>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Frequency</a:t>
          </a:r>
        </a:p>
      </dsp:txBody>
      <dsp:txXfrm rot="-10800000">
        <a:off x="2776129" y="2931885"/>
        <a:ext cx="2143941" cy="732971"/>
      </dsp:txXfrm>
    </dsp:sp>
    <dsp:sp modelId="{6D1D5109-FCC5-4050-B1C6-AE8F8D5E7ABE}">
      <dsp:nvSpPr>
        <dsp:cNvPr id="0" name=""/>
        <dsp:cNvSpPr/>
      </dsp:nvSpPr>
      <dsp:spPr>
        <a:xfrm rot="10800000">
          <a:off x="2748642" y="3664857"/>
          <a:ext cx="2198914" cy="732971"/>
        </a:xfrm>
        <a:prstGeom prst="trapezoid">
          <a:avLst>
            <a:gd name="adj" fmla="val 75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fr-FR" sz="2600" b="0" kern="1200" dirty="0"/>
        </a:p>
      </dsp:txBody>
      <dsp:txXfrm rot="-10800000">
        <a:off x="3133452" y="3664857"/>
        <a:ext cx="1429294" cy="732971"/>
      </dsp:txXfrm>
    </dsp:sp>
    <dsp:sp modelId="{0A068346-711C-4BE2-BBB2-050CC48D93A2}">
      <dsp:nvSpPr>
        <dsp:cNvPr id="0" name=""/>
        <dsp:cNvSpPr/>
      </dsp:nvSpPr>
      <dsp:spPr>
        <a:xfrm rot="10800000">
          <a:off x="3298371" y="4397828"/>
          <a:ext cx="1099457" cy="732971"/>
        </a:xfrm>
        <a:prstGeom prst="trapezoid">
          <a:avLst>
            <a:gd name="adj" fmla="val 75000"/>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a:t>
          </a:r>
        </a:p>
      </dsp:txBody>
      <dsp:txXfrm rot="-10800000">
        <a:off x="3298371" y="4397828"/>
        <a:ext cx="1099457" cy="732971"/>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3BE9F0-2317-4520-8F26-B705CE2F1263}">
      <dsp:nvSpPr>
        <dsp:cNvPr id="0" name=""/>
        <dsp:cNvSpPr/>
      </dsp:nvSpPr>
      <dsp:spPr>
        <a:xfrm rot="10800000">
          <a:off x="0" y="0"/>
          <a:ext cx="7696199" cy="732971"/>
        </a:xfrm>
        <a:prstGeom prst="trapezoid">
          <a:avLst>
            <a:gd name="adj" fmla="val 75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All</a:t>
          </a:r>
        </a:p>
      </dsp:txBody>
      <dsp:txXfrm rot="-10800000">
        <a:off x="1346834" y="0"/>
        <a:ext cx="5002530" cy="732971"/>
      </dsp:txXfrm>
    </dsp:sp>
    <dsp:sp modelId="{405F85C6-1C61-435B-8778-85A93F1B7D6F}">
      <dsp:nvSpPr>
        <dsp:cNvPr id="0" name=""/>
        <dsp:cNvSpPr/>
      </dsp:nvSpPr>
      <dsp:spPr>
        <a:xfrm rot="10800000">
          <a:off x="549728" y="732971"/>
          <a:ext cx="6596742" cy="732971"/>
        </a:xfrm>
        <a:prstGeom prst="trapezoid">
          <a:avLst>
            <a:gd name="adj" fmla="val 75000"/>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Impact</a:t>
          </a:r>
        </a:p>
      </dsp:txBody>
      <dsp:txXfrm rot="-10800000">
        <a:off x="1704158" y="732971"/>
        <a:ext cx="4287882" cy="732971"/>
      </dsp:txXfrm>
    </dsp:sp>
    <dsp:sp modelId="{9EC9D7FB-E5FC-4783-940A-E5BF4FD0563F}">
      <dsp:nvSpPr>
        <dsp:cNvPr id="0" name=""/>
        <dsp:cNvSpPr/>
      </dsp:nvSpPr>
      <dsp:spPr>
        <a:xfrm rot="10800000">
          <a:off x="1099457" y="1465942"/>
          <a:ext cx="5497285" cy="732971"/>
        </a:xfrm>
        <a:prstGeom prst="trapezoid">
          <a:avLst>
            <a:gd name="adj" fmla="val 75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err="1"/>
            <a:t>Genotype</a:t>
          </a:r>
          <a:endParaRPr lang="fr-FR" sz="2600" b="0" kern="1200" dirty="0"/>
        </a:p>
      </dsp:txBody>
      <dsp:txXfrm rot="-10800000">
        <a:off x="2061482" y="1465942"/>
        <a:ext cx="3573235" cy="732971"/>
      </dsp:txXfrm>
    </dsp:sp>
    <dsp:sp modelId="{CFD53D9A-449E-4B0B-9208-5FD994DE7A09}">
      <dsp:nvSpPr>
        <dsp:cNvPr id="0" name=""/>
        <dsp:cNvSpPr/>
      </dsp:nvSpPr>
      <dsp:spPr>
        <a:xfrm rot="10800000">
          <a:off x="1649185" y="2198914"/>
          <a:ext cx="4397828" cy="732971"/>
        </a:xfrm>
        <a:prstGeom prst="trapezoid">
          <a:avLst>
            <a:gd name="adj" fmla="val 75000"/>
          </a:avLst>
        </a:prstGeom>
        <a:solidFill>
          <a:srgbClr val="FF797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Control</a:t>
          </a:r>
        </a:p>
      </dsp:txBody>
      <dsp:txXfrm rot="-10800000">
        <a:off x="2418805" y="2198914"/>
        <a:ext cx="2858588" cy="732971"/>
      </dsp:txXfrm>
    </dsp:sp>
    <dsp:sp modelId="{CA9AC400-110D-4A86-A133-2C9B25F28739}">
      <dsp:nvSpPr>
        <dsp:cNvPr id="0" name=""/>
        <dsp:cNvSpPr/>
      </dsp:nvSpPr>
      <dsp:spPr>
        <a:xfrm rot="10800000">
          <a:off x="2198914" y="2931885"/>
          <a:ext cx="3298371" cy="732971"/>
        </a:xfrm>
        <a:prstGeom prst="trapezoid">
          <a:avLst>
            <a:gd name="adj" fmla="val 75000"/>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Frequency</a:t>
          </a:r>
        </a:p>
      </dsp:txBody>
      <dsp:txXfrm rot="-10800000">
        <a:off x="2776129" y="2931885"/>
        <a:ext cx="2143941" cy="732971"/>
      </dsp:txXfrm>
    </dsp:sp>
    <dsp:sp modelId="{6D1D5109-FCC5-4050-B1C6-AE8F8D5E7ABE}">
      <dsp:nvSpPr>
        <dsp:cNvPr id="0" name=""/>
        <dsp:cNvSpPr/>
      </dsp:nvSpPr>
      <dsp:spPr>
        <a:xfrm rot="10800000">
          <a:off x="2748642" y="3664857"/>
          <a:ext cx="2198914" cy="732971"/>
        </a:xfrm>
        <a:prstGeom prst="trapezoid">
          <a:avLst>
            <a:gd name="adj" fmla="val 75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fr-FR" sz="2600" b="0" kern="1200" dirty="0"/>
        </a:p>
      </dsp:txBody>
      <dsp:txXfrm rot="-10800000">
        <a:off x="3133452" y="3664857"/>
        <a:ext cx="1429294" cy="732971"/>
      </dsp:txXfrm>
    </dsp:sp>
    <dsp:sp modelId="{0A068346-711C-4BE2-BBB2-050CC48D93A2}">
      <dsp:nvSpPr>
        <dsp:cNvPr id="0" name=""/>
        <dsp:cNvSpPr/>
      </dsp:nvSpPr>
      <dsp:spPr>
        <a:xfrm rot="10800000">
          <a:off x="3298371" y="4397828"/>
          <a:ext cx="1099457" cy="732971"/>
        </a:xfrm>
        <a:prstGeom prst="trapezoid">
          <a:avLst>
            <a:gd name="adj" fmla="val 75000"/>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a:t>
          </a:r>
        </a:p>
      </dsp:txBody>
      <dsp:txXfrm rot="-10800000">
        <a:off x="3298371" y="4397828"/>
        <a:ext cx="1099457" cy="7329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2CBA0-4FB4-4697-9825-C5CC64306608}">
      <dsp:nvSpPr>
        <dsp:cNvPr id="0" name=""/>
        <dsp:cNvSpPr/>
      </dsp:nvSpPr>
      <dsp:spPr>
        <a:xfrm>
          <a:off x="3178174" y="2645"/>
          <a:ext cx="1771650" cy="98425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a:t>Extraction</a:t>
          </a:r>
        </a:p>
      </dsp:txBody>
      <dsp:txXfrm>
        <a:off x="3207002" y="31473"/>
        <a:ext cx="1713994" cy="926594"/>
      </dsp:txXfrm>
    </dsp:sp>
    <dsp:sp modelId="{ED62FFBA-F77A-4F4A-984A-41F366898BBE}">
      <dsp:nvSpPr>
        <dsp:cNvPr id="0" name=""/>
        <dsp:cNvSpPr/>
      </dsp:nvSpPr>
      <dsp:spPr>
        <a:xfrm rot="5400000">
          <a:off x="3879453" y="1011502"/>
          <a:ext cx="369093" cy="442912"/>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fr-FR" sz="1600" kern="1200"/>
        </a:p>
      </dsp:txBody>
      <dsp:txXfrm rot="-5400000">
        <a:off x="3931126" y="1048411"/>
        <a:ext cx="265748" cy="258365"/>
      </dsp:txXfrm>
    </dsp:sp>
    <dsp:sp modelId="{CF48AE90-15A2-407D-B9A5-9F1FF5EA37FD}">
      <dsp:nvSpPr>
        <dsp:cNvPr id="0" name=""/>
        <dsp:cNvSpPr/>
      </dsp:nvSpPr>
      <dsp:spPr>
        <a:xfrm>
          <a:off x="3178174" y="1479020"/>
          <a:ext cx="1771650" cy="98425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a:t>Fragmentation</a:t>
          </a:r>
        </a:p>
      </dsp:txBody>
      <dsp:txXfrm>
        <a:off x="3207002" y="1507848"/>
        <a:ext cx="1713994" cy="926594"/>
      </dsp:txXfrm>
    </dsp:sp>
    <dsp:sp modelId="{63318ADD-42DB-41CA-97DA-00801C7D235E}">
      <dsp:nvSpPr>
        <dsp:cNvPr id="0" name=""/>
        <dsp:cNvSpPr/>
      </dsp:nvSpPr>
      <dsp:spPr>
        <a:xfrm rot="5400000">
          <a:off x="3879453" y="2487877"/>
          <a:ext cx="369093" cy="442912"/>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fr-FR" sz="1600" kern="1200"/>
        </a:p>
      </dsp:txBody>
      <dsp:txXfrm rot="-5400000">
        <a:off x="3931126" y="2524786"/>
        <a:ext cx="265748" cy="258365"/>
      </dsp:txXfrm>
    </dsp:sp>
    <dsp:sp modelId="{01203381-4751-4A23-A6DD-383C5E463223}">
      <dsp:nvSpPr>
        <dsp:cNvPr id="0" name=""/>
        <dsp:cNvSpPr/>
      </dsp:nvSpPr>
      <dsp:spPr>
        <a:xfrm>
          <a:off x="3178174" y="2955396"/>
          <a:ext cx="1771650" cy="98425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a:t>Amplification</a:t>
          </a:r>
        </a:p>
      </dsp:txBody>
      <dsp:txXfrm>
        <a:off x="3207002" y="2984224"/>
        <a:ext cx="1713994" cy="926594"/>
      </dsp:txXfrm>
    </dsp:sp>
    <dsp:sp modelId="{1872792E-AA11-463E-805A-8B92703FD9B8}">
      <dsp:nvSpPr>
        <dsp:cNvPr id="0" name=""/>
        <dsp:cNvSpPr/>
      </dsp:nvSpPr>
      <dsp:spPr>
        <a:xfrm rot="5400000">
          <a:off x="3879453" y="3964252"/>
          <a:ext cx="369093" cy="442912"/>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fr-FR" sz="1600" kern="1200"/>
        </a:p>
      </dsp:txBody>
      <dsp:txXfrm rot="-5400000">
        <a:off x="3931126" y="4001161"/>
        <a:ext cx="265748" cy="258365"/>
      </dsp:txXfrm>
    </dsp:sp>
    <dsp:sp modelId="{BEE9B2DF-0257-4572-A119-F0EE524B7696}">
      <dsp:nvSpPr>
        <dsp:cNvPr id="0" name=""/>
        <dsp:cNvSpPr/>
      </dsp:nvSpPr>
      <dsp:spPr>
        <a:xfrm>
          <a:off x="3178174" y="4431771"/>
          <a:ext cx="1771650" cy="98425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a:t>Exome capture</a:t>
          </a:r>
        </a:p>
      </dsp:txBody>
      <dsp:txXfrm>
        <a:off x="3207002" y="4460599"/>
        <a:ext cx="1713994" cy="9265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2CBA0-4FB4-4697-9825-C5CC64306608}">
      <dsp:nvSpPr>
        <dsp:cNvPr id="0" name=""/>
        <dsp:cNvSpPr/>
      </dsp:nvSpPr>
      <dsp:spPr>
        <a:xfrm>
          <a:off x="3178174" y="2645"/>
          <a:ext cx="1771650" cy="98425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a:t>Extraction</a:t>
          </a:r>
        </a:p>
      </dsp:txBody>
      <dsp:txXfrm>
        <a:off x="3207002" y="31473"/>
        <a:ext cx="1713994" cy="926594"/>
      </dsp:txXfrm>
    </dsp:sp>
    <dsp:sp modelId="{ED62FFBA-F77A-4F4A-984A-41F366898BBE}">
      <dsp:nvSpPr>
        <dsp:cNvPr id="0" name=""/>
        <dsp:cNvSpPr/>
      </dsp:nvSpPr>
      <dsp:spPr>
        <a:xfrm rot="5400000">
          <a:off x="3879453" y="1011502"/>
          <a:ext cx="369093" cy="442912"/>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fr-FR" sz="1600" kern="1200"/>
        </a:p>
      </dsp:txBody>
      <dsp:txXfrm rot="-5400000">
        <a:off x="3931126" y="1048411"/>
        <a:ext cx="265748" cy="258365"/>
      </dsp:txXfrm>
    </dsp:sp>
    <dsp:sp modelId="{CF48AE90-15A2-407D-B9A5-9F1FF5EA37FD}">
      <dsp:nvSpPr>
        <dsp:cNvPr id="0" name=""/>
        <dsp:cNvSpPr/>
      </dsp:nvSpPr>
      <dsp:spPr>
        <a:xfrm>
          <a:off x="3178174" y="1479020"/>
          <a:ext cx="1771650" cy="98425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a:t>Fragmentation</a:t>
          </a:r>
        </a:p>
      </dsp:txBody>
      <dsp:txXfrm>
        <a:off x="3207002" y="1507848"/>
        <a:ext cx="1713994" cy="926594"/>
      </dsp:txXfrm>
    </dsp:sp>
    <dsp:sp modelId="{63318ADD-42DB-41CA-97DA-00801C7D235E}">
      <dsp:nvSpPr>
        <dsp:cNvPr id="0" name=""/>
        <dsp:cNvSpPr/>
      </dsp:nvSpPr>
      <dsp:spPr>
        <a:xfrm rot="5400000">
          <a:off x="3879453" y="2487877"/>
          <a:ext cx="369093" cy="442912"/>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fr-FR" sz="1600" kern="1200"/>
        </a:p>
      </dsp:txBody>
      <dsp:txXfrm rot="-5400000">
        <a:off x="3931126" y="2524786"/>
        <a:ext cx="265748" cy="258365"/>
      </dsp:txXfrm>
    </dsp:sp>
    <dsp:sp modelId="{01203381-4751-4A23-A6DD-383C5E463223}">
      <dsp:nvSpPr>
        <dsp:cNvPr id="0" name=""/>
        <dsp:cNvSpPr/>
      </dsp:nvSpPr>
      <dsp:spPr>
        <a:xfrm>
          <a:off x="3178174" y="2955396"/>
          <a:ext cx="1771650" cy="98425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a:t>Amplification</a:t>
          </a:r>
        </a:p>
      </dsp:txBody>
      <dsp:txXfrm>
        <a:off x="3207002" y="2984224"/>
        <a:ext cx="1713994" cy="926594"/>
      </dsp:txXfrm>
    </dsp:sp>
    <dsp:sp modelId="{1872792E-AA11-463E-805A-8B92703FD9B8}">
      <dsp:nvSpPr>
        <dsp:cNvPr id="0" name=""/>
        <dsp:cNvSpPr/>
      </dsp:nvSpPr>
      <dsp:spPr>
        <a:xfrm rot="5400000">
          <a:off x="3879453" y="3964252"/>
          <a:ext cx="369093" cy="442912"/>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fr-FR" sz="1600" kern="1200"/>
        </a:p>
      </dsp:txBody>
      <dsp:txXfrm rot="-5400000">
        <a:off x="3931126" y="4001161"/>
        <a:ext cx="265748" cy="258365"/>
      </dsp:txXfrm>
    </dsp:sp>
    <dsp:sp modelId="{BEE9B2DF-0257-4572-A119-F0EE524B7696}">
      <dsp:nvSpPr>
        <dsp:cNvPr id="0" name=""/>
        <dsp:cNvSpPr/>
      </dsp:nvSpPr>
      <dsp:spPr>
        <a:xfrm>
          <a:off x="3178174" y="4431771"/>
          <a:ext cx="1771650" cy="98425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a:t>Exome capture</a:t>
          </a:r>
        </a:p>
      </dsp:txBody>
      <dsp:txXfrm>
        <a:off x="3207002" y="4460599"/>
        <a:ext cx="1713994" cy="9265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2CBA0-4FB4-4697-9825-C5CC64306608}">
      <dsp:nvSpPr>
        <dsp:cNvPr id="0" name=""/>
        <dsp:cNvSpPr/>
      </dsp:nvSpPr>
      <dsp:spPr>
        <a:xfrm>
          <a:off x="3178174" y="2645"/>
          <a:ext cx="1771650" cy="98425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a:t>Extraction</a:t>
          </a:r>
        </a:p>
      </dsp:txBody>
      <dsp:txXfrm>
        <a:off x="3207002" y="31473"/>
        <a:ext cx="1713994" cy="926594"/>
      </dsp:txXfrm>
    </dsp:sp>
    <dsp:sp modelId="{ED62FFBA-F77A-4F4A-984A-41F366898BBE}">
      <dsp:nvSpPr>
        <dsp:cNvPr id="0" name=""/>
        <dsp:cNvSpPr/>
      </dsp:nvSpPr>
      <dsp:spPr>
        <a:xfrm rot="5400000">
          <a:off x="3879453" y="1011502"/>
          <a:ext cx="369093" cy="442912"/>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fr-FR" sz="1600" kern="1200"/>
        </a:p>
      </dsp:txBody>
      <dsp:txXfrm rot="-5400000">
        <a:off x="3931126" y="1048411"/>
        <a:ext cx="265748" cy="258365"/>
      </dsp:txXfrm>
    </dsp:sp>
    <dsp:sp modelId="{CF48AE90-15A2-407D-B9A5-9F1FF5EA37FD}">
      <dsp:nvSpPr>
        <dsp:cNvPr id="0" name=""/>
        <dsp:cNvSpPr/>
      </dsp:nvSpPr>
      <dsp:spPr>
        <a:xfrm>
          <a:off x="3178174" y="1479020"/>
          <a:ext cx="1771650" cy="98425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a:t>Fragmentation</a:t>
          </a:r>
        </a:p>
      </dsp:txBody>
      <dsp:txXfrm>
        <a:off x="3207002" y="1507848"/>
        <a:ext cx="1713994" cy="926594"/>
      </dsp:txXfrm>
    </dsp:sp>
    <dsp:sp modelId="{63318ADD-42DB-41CA-97DA-00801C7D235E}">
      <dsp:nvSpPr>
        <dsp:cNvPr id="0" name=""/>
        <dsp:cNvSpPr/>
      </dsp:nvSpPr>
      <dsp:spPr>
        <a:xfrm rot="5400000">
          <a:off x="3879453" y="2487877"/>
          <a:ext cx="369093" cy="442912"/>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fr-FR" sz="1600" kern="1200"/>
        </a:p>
      </dsp:txBody>
      <dsp:txXfrm rot="-5400000">
        <a:off x="3931126" y="2524786"/>
        <a:ext cx="265748" cy="258365"/>
      </dsp:txXfrm>
    </dsp:sp>
    <dsp:sp modelId="{01203381-4751-4A23-A6DD-383C5E463223}">
      <dsp:nvSpPr>
        <dsp:cNvPr id="0" name=""/>
        <dsp:cNvSpPr/>
      </dsp:nvSpPr>
      <dsp:spPr>
        <a:xfrm>
          <a:off x="3178174" y="2955396"/>
          <a:ext cx="1771650" cy="98425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a:t>Amplification</a:t>
          </a:r>
        </a:p>
      </dsp:txBody>
      <dsp:txXfrm>
        <a:off x="3207002" y="2984224"/>
        <a:ext cx="1713994" cy="926594"/>
      </dsp:txXfrm>
    </dsp:sp>
    <dsp:sp modelId="{1872792E-AA11-463E-805A-8B92703FD9B8}">
      <dsp:nvSpPr>
        <dsp:cNvPr id="0" name=""/>
        <dsp:cNvSpPr/>
      </dsp:nvSpPr>
      <dsp:spPr>
        <a:xfrm rot="5400000">
          <a:off x="3879453" y="3964252"/>
          <a:ext cx="369093" cy="442912"/>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fr-FR" sz="1600" kern="1200"/>
        </a:p>
      </dsp:txBody>
      <dsp:txXfrm rot="-5400000">
        <a:off x="3931126" y="4001161"/>
        <a:ext cx="265748" cy="258365"/>
      </dsp:txXfrm>
    </dsp:sp>
    <dsp:sp modelId="{BEE9B2DF-0257-4572-A119-F0EE524B7696}">
      <dsp:nvSpPr>
        <dsp:cNvPr id="0" name=""/>
        <dsp:cNvSpPr/>
      </dsp:nvSpPr>
      <dsp:spPr>
        <a:xfrm>
          <a:off x="3178174" y="4431771"/>
          <a:ext cx="1771650" cy="984250"/>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a:t>Exome capture</a:t>
          </a:r>
        </a:p>
      </dsp:txBody>
      <dsp:txXfrm>
        <a:off x="3207002" y="4460599"/>
        <a:ext cx="1713994" cy="9265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2CBA0-4FB4-4697-9825-C5CC64306608}">
      <dsp:nvSpPr>
        <dsp:cNvPr id="0" name=""/>
        <dsp:cNvSpPr/>
      </dsp:nvSpPr>
      <dsp:spPr>
        <a:xfrm>
          <a:off x="3178174" y="2645"/>
          <a:ext cx="1771650" cy="98425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a:t>Extraction</a:t>
          </a:r>
        </a:p>
      </dsp:txBody>
      <dsp:txXfrm>
        <a:off x="3207002" y="31473"/>
        <a:ext cx="1713994" cy="926594"/>
      </dsp:txXfrm>
    </dsp:sp>
    <dsp:sp modelId="{ED62FFBA-F77A-4F4A-984A-41F366898BBE}">
      <dsp:nvSpPr>
        <dsp:cNvPr id="0" name=""/>
        <dsp:cNvSpPr/>
      </dsp:nvSpPr>
      <dsp:spPr>
        <a:xfrm rot="5400000">
          <a:off x="3879453" y="1011502"/>
          <a:ext cx="369093" cy="442912"/>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fr-FR" sz="1600" kern="1200"/>
        </a:p>
      </dsp:txBody>
      <dsp:txXfrm rot="-5400000">
        <a:off x="3931126" y="1048411"/>
        <a:ext cx="265748" cy="258365"/>
      </dsp:txXfrm>
    </dsp:sp>
    <dsp:sp modelId="{CF48AE90-15A2-407D-B9A5-9F1FF5EA37FD}">
      <dsp:nvSpPr>
        <dsp:cNvPr id="0" name=""/>
        <dsp:cNvSpPr/>
      </dsp:nvSpPr>
      <dsp:spPr>
        <a:xfrm>
          <a:off x="3178174" y="1479020"/>
          <a:ext cx="1771650" cy="98425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a:t>Fragmentation</a:t>
          </a:r>
        </a:p>
      </dsp:txBody>
      <dsp:txXfrm>
        <a:off x="3207002" y="1507848"/>
        <a:ext cx="1713994" cy="926594"/>
      </dsp:txXfrm>
    </dsp:sp>
    <dsp:sp modelId="{63318ADD-42DB-41CA-97DA-00801C7D235E}">
      <dsp:nvSpPr>
        <dsp:cNvPr id="0" name=""/>
        <dsp:cNvSpPr/>
      </dsp:nvSpPr>
      <dsp:spPr>
        <a:xfrm rot="5400000">
          <a:off x="3879453" y="2487877"/>
          <a:ext cx="369093" cy="442912"/>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fr-FR" sz="1600" kern="1200"/>
        </a:p>
      </dsp:txBody>
      <dsp:txXfrm rot="-5400000">
        <a:off x="3931126" y="2524786"/>
        <a:ext cx="265748" cy="258365"/>
      </dsp:txXfrm>
    </dsp:sp>
    <dsp:sp modelId="{01203381-4751-4A23-A6DD-383C5E463223}">
      <dsp:nvSpPr>
        <dsp:cNvPr id="0" name=""/>
        <dsp:cNvSpPr/>
      </dsp:nvSpPr>
      <dsp:spPr>
        <a:xfrm>
          <a:off x="3178174" y="2955396"/>
          <a:ext cx="1771650" cy="98425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a:t>Amplification</a:t>
          </a:r>
        </a:p>
      </dsp:txBody>
      <dsp:txXfrm>
        <a:off x="3207002" y="2984224"/>
        <a:ext cx="1713994" cy="926594"/>
      </dsp:txXfrm>
    </dsp:sp>
    <dsp:sp modelId="{1872792E-AA11-463E-805A-8B92703FD9B8}">
      <dsp:nvSpPr>
        <dsp:cNvPr id="0" name=""/>
        <dsp:cNvSpPr/>
      </dsp:nvSpPr>
      <dsp:spPr>
        <a:xfrm rot="5400000">
          <a:off x="3879453" y="3964252"/>
          <a:ext cx="369093" cy="442912"/>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fr-FR" sz="1600" kern="1200"/>
        </a:p>
      </dsp:txBody>
      <dsp:txXfrm rot="-5400000">
        <a:off x="3931126" y="4001161"/>
        <a:ext cx="265748" cy="258365"/>
      </dsp:txXfrm>
    </dsp:sp>
    <dsp:sp modelId="{BEE9B2DF-0257-4572-A119-F0EE524B7696}">
      <dsp:nvSpPr>
        <dsp:cNvPr id="0" name=""/>
        <dsp:cNvSpPr/>
      </dsp:nvSpPr>
      <dsp:spPr>
        <a:xfrm>
          <a:off x="3178174" y="4431771"/>
          <a:ext cx="1771650" cy="984250"/>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a:t>Exome capture</a:t>
          </a:r>
        </a:p>
      </dsp:txBody>
      <dsp:txXfrm>
        <a:off x="3207002" y="4460599"/>
        <a:ext cx="1713994" cy="92659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3BE9F0-2317-4520-8F26-B705CE2F1263}">
      <dsp:nvSpPr>
        <dsp:cNvPr id="0" name=""/>
        <dsp:cNvSpPr/>
      </dsp:nvSpPr>
      <dsp:spPr>
        <a:xfrm rot="10800000">
          <a:off x="0" y="0"/>
          <a:ext cx="7696199" cy="732971"/>
        </a:xfrm>
        <a:prstGeom prst="trapezoid">
          <a:avLst>
            <a:gd name="adj" fmla="val 75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1" kern="1200" dirty="0"/>
            <a:t>All</a:t>
          </a:r>
        </a:p>
      </dsp:txBody>
      <dsp:txXfrm rot="-10800000">
        <a:off x="1346834" y="0"/>
        <a:ext cx="5002530" cy="732971"/>
      </dsp:txXfrm>
    </dsp:sp>
    <dsp:sp modelId="{405F85C6-1C61-435B-8778-85A93F1B7D6F}">
      <dsp:nvSpPr>
        <dsp:cNvPr id="0" name=""/>
        <dsp:cNvSpPr/>
      </dsp:nvSpPr>
      <dsp:spPr>
        <a:xfrm rot="10800000">
          <a:off x="549728" y="732971"/>
          <a:ext cx="6596742" cy="732971"/>
        </a:xfrm>
        <a:prstGeom prst="trapezoid">
          <a:avLst>
            <a:gd name="adj" fmla="val 75000"/>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Impact</a:t>
          </a:r>
        </a:p>
      </dsp:txBody>
      <dsp:txXfrm rot="-10800000">
        <a:off x="1704158" y="732971"/>
        <a:ext cx="4287882" cy="732971"/>
      </dsp:txXfrm>
    </dsp:sp>
    <dsp:sp modelId="{9EC9D7FB-E5FC-4783-940A-E5BF4FD0563F}">
      <dsp:nvSpPr>
        <dsp:cNvPr id="0" name=""/>
        <dsp:cNvSpPr/>
      </dsp:nvSpPr>
      <dsp:spPr>
        <a:xfrm rot="10800000">
          <a:off x="1099457" y="1465942"/>
          <a:ext cx="5497285" cy="732971"/>
        </a:xfrm>
        <a:prstGeom prst="trapezoid">
          <a:avLst>
            <a:gd name="adj" fmla="val 75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err="1"/>
            <a:t>Genotype</a:t>
          </a:r>
          <a:endParaRPr lang="fr-FR" sz="2600" b="0" kern="1200" dirty="0"/>
        </a:p>
      </dsp:txBody>
      <dsp:txXfrm rot="-10800000">
        <a:off x="2061482" y="1465942"/>
        <a:ext cx="3573235" cy="732971"/>
      </dsp:txXfrm>
    </dsp:sp>
    <dsp:sp modelId="{CFD53D9A-449E-4B0B-9208-5FD994DE7A09}">
      <dsp:nvSpPr>
        <dsp:cNvPr id="0" name=""/>
        <dsp:cNvSpPr/>
      </dsp:nvSpPr>
      <dsp:spPr>
        <a:xfrm rot="10800000">
          <a:off x="1649185" y="2198914"/>
          <a:ext cx="4397828" cy="732971"/>
        </a:xfrm>
        <a:prstGeom prst="trapezoid">
          <a:avLst>
            <a:gd name="adj" fmla="val 75000"/>
          </a:avLst>
        </a:prstGeom>
        <a:solidFill>
          <a:srgbClr val="FF797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Control</a:t>
          </a:r>
        </a:p>
      </dsp:txBody>
      <dsp:txXfrm rot="-10800000">
        <a:off x="2418805" y="2198914"/>
        <a:ext cx="2858588" cy="732971"/>
      </dsp:txXfrm>
    </dsp:sp>
    <dsp:sp modelId="{CA9AC400-110D-4A86-A133-2C9B25F28739}">
      <dsp:nvSpPr>
        <dsp:cNvPr id="0" name=""/>
        <dsp:cNvSpPr/>
      </dsp:nvSpPr>
      <dsp:spPr>
        <a:xfrm rot="10800000">
          <a:off x="2198914" y="2931885"/>
          <a:ext cx="3298371" cy="732971"/>
        </a:xfrm>
        <a:prstGeom prst="trapezoid">
          <a:avLst>
            <a:gd name="adj" fmla="val 75000"/>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Frequency</a:t>
          </a:r>
        </a:p>
      </dsp:txBody>
      <dsp:txXfrm rot="-10800000">
        <a:off x="2776129" y="2931885"/>
        <a:ext cx="2143941" cy="732971"/>
      </dsp:txXfrm>
    </dsp:sp>
    <dsp:sp modelId="{6D1D5109-FCC5-4050-B1C6-AE8F8D5E7ABE}">
      <dsp:nvSpPr>
        <dsp:cNvPr id="0" name=""/>
        <dsp:cNvSpPr/>
      </dsp:nvSpPr>
      <dsp:spPr>
        <a:xfrm rot="10800000">
          <a:off x="2748642" y="3664857"/>
          <a:ext cx="2198914" cy="732971"/>
        </a:xfrm>
        <a:prstGeom prst="trapezoid">
          <a:avLst>
            <a:gd name="adj" fmla="val 75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fr-FR" sz="2600" b="0" kern="1200" dirty="0"/>
        </a:p>
      </dsp:txBody>
      <dsp:txXfrm rot="-10800000">
        <a:off x="3133452" y="3664857"/>
        <a:ext cx="1429294" cy="732971"/>
      </dsp:txXfrm>
    </dsp:sp>
    <dsp:sp modelId="{0A068346-711C-4BE2-BBB2-050CC48D93A2}">
      <dsp:nvSpPr>
        <dsp:cNvPr id="0" name=""/>
        <dsp:cNvSpPr/>
      </dsp:nvSpPr>
      <dsp:spPr>
        <a:xfrm rot="10800000">
          <a:off x="3298371" y="4397828"/>
          <a:ext cx="1099457" cy="732971"/>
        </a:xfrm>
        <a:prstGeom prst="trapezoid">
          <a:avLst>
            <a:gd name="adj" fmla="val 75000"/>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a:t>
          </a:r>
        </a:p>
      </dsp:txBody>
      <dsp:txXfrm rot="-10800000">
        <a:off x="3298371" y="4397828"/>
        <a:ext cx="1099457" cy="73297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3BE9F0-2317-4520-8F26-B705CE2F1263}">
      <dsp:nvSpPr>
        <dsp:cNvPr id="0" name=""/>
        <dsp:cNvSpPr/>
      </dsp:nvSpPr>
      <dsp:spPr>
        <a:xfrm rot="10800000">
          <a:off x="0" y="0"/>
          <a:ext cx="7696199" cy="732971"/>
        </a:xfrm>
        <a:prstGeom prst="trapezoid">
          <a:avLst>
            <a:gd name="adj" fmla="val 75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All</a:t>
          </a:r>
        </a:p>
      </dsp:txBody>
      <dsp:txXfrm rot="-10800000">
        <a:off x="1346834" y="0"/>
        <a:ext cx="5002530" cy="732971"/>
      </dsp:txXfrm>
    </dsp:sp>
    <dsp:sp modelId="{405F85C6-1C61-435B-8778-85A93F1B7D6F}">
      <dsp:nvSpPr>
        <dsp:cNvPr id="0" name=""/>
        <dsp:cNvSpPr/>
      </dsp:nvSpPr>
      <dsp:spPr>
        <a:xfrm rot="10800000">
          <a:off x="549728" y="732971"/>
          <a:ext cx="6596742" cy="732971"/>
        </a:xfrm>
        <a:prstGeom prst="trapezoid">
          <a:avLst>
            <a:gd name="adj" fmla="val 75000"/>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1" kern="1200" dirty="0"/>
            <a:t>Impact</a:t>
          </a:r>
        </a:p>
      </dsp:txBody>
      <dsp:txXfrm rot="-10800000">
        <a:off x="1704158" y="732971"/>
        <a:ext cx="4287882" cy="732971"/>
      </dsp:txXfrm>
    </dsp:sp>
    <dsp:sp modelId="{9EC9D7FB-E5FC-4783-940A-E5BF4FD0563F}">
      <dsp:nvSpPr>
        <dsp:cNvPr id="0" name=""/>
        <dsp:cNvSpPr/>
      </dsp:nvSpPr>
      <dsp:spPr>
        <a:xfrm rot="10800000">
          <a:off x="1099457" y="1465942"/>
          <a:ext cx="5497285" cy="732971"/>
        </a:xfrm>
        <a:prstGeom prst="trapezoid">
          <a:avLst>
            <a:gd name="adj" fmla="val 75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err="1"/>
            <a:t>Genotype</a:t>
          </a:r>
          <a:endParaRPr lang="fr-FR" sz="2600" b="0" kern="1200" dirty="0"/>
        </a:p>
      </dsp:txBody>
      <dsp:txXfrm rot="-10800000">
        <a:off x="2061482" y="1465942"/>
        <a:ext cx="3573235" cy="732971"/>
      </dsp:txXfrm>
    </dsp:sp>
    <dsp:sp modelId="{CFD53D9A-449E-4B0B-9208-5FD994DE7A09}">
      <dsp:nvSpPr>
        <dsp:cNvPr id="0" name=""/>
        <dsp:cNvSpPr/>
      </dsp:nvSpPr>
      <dsp:spPr>
        <a:xfrm rot="10800000">
          <a:off x="1649185" y="2198914"/>
          <a:ext cx="4397828" cy="732971"/>
        </a:xfrm>
        <a:prstGeom prst="trapezoid">
          <a:avLst>
            <a:gd name="adj" fmla="val 75000"/>
          </a:avLst>
        </a:prstGeom>
        <a:solidFill>
          <a:srgbClr val="FF797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Control</a:t>
          </a:r>
        </a:p>
      </dsp:txBody>
      <dsp:txXfrm rot="-10800000">
        <a:off x="2418805" y="2198914"/>
        <a:ext cx="2858588" cy="732971"/>
      </dsp:txXfrm>
    </dsp:sp>
    <dsp:sp modelId="{CA9AC400-110D-4A86-A133-2C9B25F28739}">
      <dsp:nvSpPr>
        <dsp:cNvPr id="0" name=""/>
        <dsp:cNvSpPr/>
      </dsp:nvSpPr>
      <dsp:spPr>
        <a:xfrm rot="10800000">
          <a:off x="2198914" y="2931885"/>
          <a:ext cx="3298371" cy="732971"/>
        </a:xfrm>
        <a:prstGeom prst="trapezoid">
          <a:avLst>
            <a:gd name="adj" fmla="val 75000"/>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Frequency</a:t>
          </a:r>
        </a:p>
      </dsp:txBody>
      <dsp:txXfrm rot="-10800000">
        <a:off x="2776129" y="2931885"/>
        <a:ext cx="2143941" cy="732971"/>
      </dsp:txXfrm>
    </dsp:sp>
    <dsp:sp modelId="{6D1D5109-FCC5-4050-B1C6-AE8F8D5E7ABE}">
      <dsp:nvSpPr>
        <dsp:cNvPr id="0" name=""/>
        <dsp:cNvSpPr/>
      </dsp:nvSpPr>
      <dsp:spPr>
        <a:xfrm rot="10800000">
          <a:off x="2748642" y="3664857"/>
          <a:ext cx="2198914" cy="732971"/>
        </a:xfrm>
        <a:prstGeom prst="trapezoid">
          <a:avLst>
            <a:gd name="adj" fmla="val 75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fr-FR" sz="2600" b="0" kern="1200" dirty="0"/>
        </a:p>
      </dsp:txBody>
      <dsp:txXfrm rot="-10800000">
        <a:off x="3133452" y="3664857"/>
        <a:ext cx="1429294" cy="732971"/>
      </dsp:txXfrm>
    </dsp:sp>
    <dsp:sp modelId="{0A068346-711C-4BE2-BBB2-050CC48D93A2}">
      <dsp:nvSpPr>
        <dsp:cNvPr id="0" name=""/>
        <dsp:cNvSpPr/>
      </dsp:nvSpPr>
      <dsp:spPr>
        <a:xfrm rot="10800000">
          <a:off x="3298371" y="4397828"/>
          <a:ext cx="1099457" cy="732971"/>
        </a:xfrm>
        <a:prstGeom prst="trapezoid">
          <a:avLst>
            <a:gd name="adj" fmla="val 75000"/>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a:t>
          </a:r>
        </a:p>
      </dsp:txBody>
      <dsp:txXfrm rot="-10800000">
        <a:off x="3298371" y="4397828"/>
        <a:ext cx="1099457" cy="73297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3BE9F0-2317-4520-8F26-B705CE2F1263}">
      <dsp:nvSpPr>
        <dsp:cNvPr id="0" name=""/>
        <dsp:cNvSpPr/>
      </dsp:nvSpPr>
      <dsp:spPr>
        <a:xfrm rot="10800000">
          <a:off x="0" y="0"/>
          <a:ext cx="7696199" cy="732971"/>
        </a:xfrm>
        <a:prstGeom prst="trapezoid">
          <a:avLst>
            <a:gd name="adj" fmla="val 75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All</a:t>
          </a:r>
        </a:p>
      </dsp:txBody>
      <dsp:txXfrm rot="-10800000">
        <a:off x="1346834" y="0"/>
        <a:ext cx="5002530" cy="732971"/>
      </dsp:txXfrm>
    </dsp:sp>
    <dsp:sp modelId="{405F85C6-1C61-435B-8778-85A93F1B7D6F}">
      <dsp:nvSpPr>
        <dsp:cNvPr id="0" name=""/>
        <dsp:cNvSpPr/>
      </dsp:nvSpPr>
      <dsp:spPr>
        <a:xfrm rot="10800000">
          <a:off x="549728" y="732971"/>
          <a:ext cx="6596742" cy="732971"/>
        </a:xfrm>
        <a:prstGeom prst="trapezoid">
          <a:avLst>
            <a:gd name="adj" fmla="val 75000"/>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1" kern="1200" dirty="0"/>
            <a:t>Impact</a:t>
          </a:r>
        </a:p>
      </dsp:txBody>
      <dsp:txXfrm rot="-10800000">
        <a:off x="1704158" y="732971"/>
        <a:ext cx="4287882" cy="732971"/>
      </dsp:txXfrm>
    </dsp:sp>
    <dsp:sp modelId="{9EC9D7FB-E5FC-4783-940A-E5BF4FD0563F}">
      <dsp:nvSpPr>
        <dsp:cNvPr id="0" name=""/>
        <dsp:cNvSpPr/>
      </dsp:nvSpPr>
      <dsp:spPr>
        <a:xfrm rot="10800000">
          <a:off x="1099457" y="1465942"/>
          <a:ext cx="5497285" cy="732971"/>
        </a:xfrm>
        <a:prstGeom prst="trapezoid">
          <a:avLst>
            <a:gd name="adj" fmla="val 75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err="1"/>
            <a:t>Genotype</a:t>
          </a:r>
          <a:endParaRPr lang="fr-FR" sz="2600" b="0" kern="1200" dirty="0"/>
        </a:p>
      </dsp:txBody>
      <dsp:txXfrm rot="-10800000">
        <a:off x="2061482" y="1465942"/>
        <a:ext cx="3573235" cy="732971"/>
      </dsp:txXfrm>
    </dsp:sp>
    <dsp:sp modelId="{CFD53D9A-449E-4B0B-9208-5FD994DE7A09}">
      <dsp:nvSpPr>
        <dsp:cNvPr id="0" name=""/>
        <dsp:cNvSpPr/>
      </dsp:nvSpPr>
      <dsp:spPr>
        <a:xfrm rot="10800000">
          <a:off x="1649185" y="2198914"/>
          <a:ext cx="4397828" cy="732971"/>
        </a:xfrm>
        <a:prstGeom prst="trapezoid">
          <a:avLst>
            <a:gd name="adj" fmla="val 75000"/>
          </a:avLst>
        </a:prstGeom>
        <a:solidFill>
          <a:srgbClr val="FF797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Control</a:t>
          </a:r>
        </a:p>
      </dsp:txBody>
      <dsp:txXfrm rot="-10800000">
        <a:off x="2418805" y="2198914"/>
        <a:ext cx="2858588" cy="732971"/>
      </dsp:txXfrm>
    </dsp:sp>
    <dsp:sp modelId="{CA9AC400-110D-4A86-A133-2C9B25F28739}">
      <dsp:nvSpPr>
        <dsp:cNvPr id="0" name=""/>
        <dsp:cNvSpPr/>
      </dsp:nvSpPr>
      <dsp:spPr>
        <a:xfrm rot="10800000">
          <a:off x="2198914" y="2931885"/>
          <a:ext cx="3298371" cy="732971"/>
        </a:xfrm>
        <a:prstGeom prst="trapezoid">
          <a:avLst>
            <a:gd name="adj" fmla="val 75000"/>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Frequency</a:t>
          </a:r>
        </a:p>
      </dsp:txBody>
      <dsp:txXfrm rot="-10800000">
        <a:off x="2776129" y="2931885"/>
        <a:ext cx="2143941" cy="732971"/>
      </dsp:txXfrm>
    </dsp:sp>
    <dsp:sp modelId="{6D1D5109-FCC5-4050-B1C6-AE8F8D5E7ABE}">
      <dsp:nvSpPr>
        <dsp:cNvPr id="0" name=""/>
        <dsp:cNvSpPr/>
      </dsp:nvSpPr>
      <dsp:spPr>
        <a:xfrm rot="10800000">
          <a:off x="2748642" y="3664857"/>
          <a:ext cx="2198914" cy="732971"/>
        </a:xfrm>
        <a:prstGeom prst="trapezoid">
          <a:avLst>
            <a:gd name="adj" fmla="val 75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fr-FR" sz="2600" b="0" kern="1200" dirty="0"/>
        </a:p>
      </dsp:txBody>
      <dsp:txXfrm rot="-10800000">
        <a:off x="3133452" y="3664857"/>
        <a:ext cx="1429294" cy="732971"/>
      </dsp:txXfrm>
    </dsp:sp>
    <dsp:sp modelId="{0A068346-711C-4BE2-BBB2-050CC48D93A2}">
      <dsp:nvSpPr>
        <dsp:cNvPr id="0" name=""/>
        <dsp:cNvSpPr/>
      </dsp:nvSpPr>
      <dsp:spPr>
        <a:xfrm rot="10800000">
          <a:off x="3298371" y="4397828"/>
          <a:ext cx="1099457" cy="732971"/>
        </a:xfrm>
        <a:prstGeom prst="trapezoid">
          <a:avLst>
            <a:gd name="adj" fmla="val 75000"/>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a:t>
          </a:r>
        </a:p>
      </dsp:txBody>
      <dsp:txXfrm rot="-10800000">
        <a:off x="3298371" y="4397828"/>
        <a:ext cx="1099457" cy="73297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3BE9F0-2317-4520-8F26-B705CE2F1263}">
      <dsp:nvSpPr>
        <dsp:cNvPr id="0" name=""/>
        <dsp:cNvSpPr/>
      </dsp:nvSpPr>
      <dsp:spPr>
        <a:xfrm rot="10800000">
          <a:off x="0" y="0"/>
          <a:ext cx="7696199" cy="732971"/>
        </a:xfrm>
        <a:prstGeom prst="trapezoid">
          <a:avLst>
            <a:gd name="adj" fmla="val 75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All</a:t>
          </a:r>
        </a:p>
      </dsp:txBody>
      <dsp:txXfrm rot="-10800000">
        <a:off x="1346834" y="0"/>
        <a:ext cx="5002530" cy="732971"/>
      </dsp:txXfrm>
    </dsp:sp>
    <dsp:sp modelId="{405F85C6-1C61-435B-8778-85A93F1B7D6F}">
      <dsp:nvSpPr>
        <dsp:cNvPr id="0" name=""/>
        <dsp:cNvSpPr/>
      </dsp:nvSpPr>
      <dsp:spPr>
        <a:xfrm rot="10800000">
          <a:off x="549728" y="732971"/>
          <a:ext cx="6596742" cy="732971"/>
        </a:xfrm>
        <a:prstGeom prst="trapezoid">
          <a:avLst>
            <a:gd name="adj" fmla="val 75000"/>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Impact</a:t>
          </a:r>
        </a:p>
      </dsp:txBody>
      <dsp:txXfrm rot="-10800000">
        <a:off x="1704158" y="732971"/>
        <a:ext cx="4287882" cy="732971"/>
      </dsp:txXfrm>
    </dsp:sp>
    <dsp:sp modelId="{9EC9D7FB-E5FC-4783-940A-E5BF4FD0563F}">
      <dsp:nvSpPr>
        <dsp:cNvPr id="0" name=""/>
        <dsp:cNvSpPr/>
      </dsp:nvSpPr>
      <dsp:spPr>
        <a:xfrm rot="10800000">
          <a:off x="1099457" y="1465942"/>
          <a:ext cx="5497285" cy="732971"/>
        </a:xfrm>
        <a:prstGeom prst="trapezoid">
          <a:avLst>
            <a:gd name="adj" fmla="val 75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1" kern="1200" dirty="0" err="1"/>
            <a:t>Genotype</a:t>
          </a:r>
          <a:endParaRPr lang="fr-FR" sz="2600" b="1" kern="1200" dirty="0"/>
        </a:p>
      </dsp:txBody>
      <dsp:txXfrm rot="-10800000">
        <a:off x="2061482" y="1465942"/>
        <a:ext cx="3573235" cy="732971"/>
      </dsp:txXfrm>
    </dsp:sp>
    <dsp:sp modelId="{CFD53D9A-449E-4B0B-9208-5FD994DE7A09}">
      <dsp:nvSpPr>
        <dsp:cNvPr id="0" name=""/>
        <dsp:cNvSpPr/>
      </dsp:nvSpPr>
      <dsp:spPr>
        <a:xfrm rot="10800000">
          <a:off x="1649185" y="2198914"/>
          <a:ext cx="4397828" cy="732971"/>
        </a:xfrm>
        <a:prstGeom prst="trapezoid">
          <a:avLst>
            <a:gd name="adj" fmla="val 75000"/>
          </a:avLst>
        </a:prstGeom>
        <a:solidFill>
          <a:srgbClr val="FF797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Control</a:t>
          </a:r>
        </a:p>
      </dsp:txBody>
      <dsp:txXfrm rot="-10800000">
        <a:off x="2418805" y="2198914"/>
        <a:ext cx="2858588" cy="732971"/>
      </dsp:txXfrm>
    </dsp:sp>
    <dsp:sp modelId="{CA9AC400-110D-4A86-A133-2C9B25F28739}">
      <dsp:nvSpPr>
        <dsp:cNvPr id="0" name=""/>
        <dsp:cNvSpPr/>
      </dsp:nvSpPr>
      <dsp:spPr>
        <a:xfrm rot="10800000">
          <a:off x="2198914" y="2931885"/>
          <a:ext cx="3298371" cy="732971"/>
        </a:xfrm>
        <a:prstGeom prst="trapezoid">
          <a:avLst>
            <a:gd name="adj" fmla="val 75000"/>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Frequency</a:t>
          </a:r>
        </a:p>
      </dsp:txBody>
      <dsp:txXfrm rot="-10800000">
        <a:off x="2776129" y="2931885"/>
        <a:ext cx="2143941" cy="732971"/>
      </dsp:txXfrm>
    </dsp:sp>
    <dsp:sp modelId="{6D1D5109-FCC5-4050-B1C6-AE8F8D5E7ABE}">
      <dsp:nvSpPr>
        <dsp:cNvPr id="0" name=""/>
        <dsp:cNvSpPr/>
      </dsp:nvSpPr>
      <dsp:spPr>
        <a:xfrm rot="10800000">
          <a:off x="2748642" y="3664857"/>
          <a:ext cx="2198914" cy="732971"/>
        </a:xfrm>
        <a:prstGeom prst="trapezoid">
          <a:avLst>
            <a:gd name="adj" fmla="val 75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fr-FR" sz="2600" b="0" kern="1200" dirty="0"/>
        </a:p>
      </dsp:txBody>
      <dsp:txXfrm rot="-10800000">
        <a:off x="3133452" y="3664857"/>
        <a:ext cx="1429294" cy="732971"/>
      </dsp:txXfrm>
    </dsp:sp>
    <dsp:sp modelId="{0A068346-711C-4BE2-BBB2-050CC48D93A2}">
      <dsp:nvSpPr>
        <dsp:cNvPr id="0" name=""/>
        <dsp:cNvSpPr/>
      </dsp:nvSpPr>
      <dsp:spPr>
        <a:xfrm rot="10800000">
          <a:off x="3298371" y="4397828"/>
          <a:ext cx="1099457" cy="732971"/>
        </a:xfrm>
        <a:prstGeom prst="trapezoid">
          <a:avLst>
            <a:gd name="adj" fmla="val 75000"/>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b="0" kern="1200" dirty="0"/>
            <a:t>…</a:t>
          </a:r>
        </a:p>
      </dsp:txBody>
      <dsp:txXfrm rot="-10800000">
        <a:off x="3298371" y="4397828"/>
        <a:ext cx="1099457" cy="732971"/>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7.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8.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9.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2F3EC6-8882-4663-8AC3-928641271F17}" type="datetimeFigureOut">
              <a:rPr lang="fr-FR" smtClean="0"/>
              <a:t>26/11/2017</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E2AF48-2C09-4763-B745-E96B0024B567}" type="slidenum">
              <a:rPr lang="fr-FR" smtClean="0"/>
              <a:t>‹N°›</a:t>
            </a:fld>
            <a:endParaRPr lang="fr-FR"/>
          </a:p>
        </p:txBody>
      </p:sp>
    </p:spTree>
    <p:extLst>
      <p:ext uri="{BB962C8B-B14F-4D97-AF65-F5344CB8AC3E}">
        <p14:creationId xmlns:p14="http://schemas.microsoft.com/office/powerpoint/2010/main" val="906686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séquençage HD peut être divisé en deux partie principales</a:t>
            </a:r>
          </a:p>
        </p:txBody>
      </p:sp>
      <p:sp>
        <p:nvSpPr>
          <p:cNvPr id="4" name="Espace réservé du numéro de diapositive 3"/>
          <p:cNvSpPr>
            <a:spLocks noGrp="1"/>
          </p:cNvSpPr>
          <p:nvPr>
            <p:ph type="sldNum" sz="quarter" idx="10"/>
          </p:nvPr>
        </p:nvSpPr>
        <p:spPr/>
        <p:txBody>
          <a:bodyPr/>
          <a:lstStyle/>
          <a:p>
            <a:fld id="{EBE2AF48-2C09-4763-B745-E96B0024B567}" type="slidenum">
              <a:rPr lang="fr-FR" smtClean="0"/>
              <a:t>2</a:t>
            </a:fld>
            <a:endParaRPr lang="fr-FR"/>
          </a:p>
        </p:txBody>
      </p:sp>
    </p:spTree>
    <p:extLst>
      <p:ext uri="{BB962C8B-B14F-4D97-AF65-F5344CB8AC3E}">
        <p14:creationId xmlns:p14="http://schemas.microsoft.com/office/powerpoint/2010/main" val="1013868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Déterminer la séquence nucléotidique des fragments capturés,</a:t>
            </a:r>
          </a:p>
          <a:p>
            <a:r>
              <a:rPr lang="fr-FR" dirty="0"/>
              <a:t>Les séquences générés sont appelés des reads</a:t>
            </a:r>
          </a:p>
          <a:p>
            <a:endParaRPr lang="fr-FR" dirty="0"/>
          </a:p>
        </p:txBody>
      </p:sp>
      <p:sp>
        <p:nvSpPr>
          <p:cNvPr id="4" name="Espace réservé du numéro de diapositive 3"/>
          <p:cNvSpPr>
            <a:spLocks noGrp="1"/>
          </p:cNvSpPr>
          <p:nvPr>
            <p:ph type="sldNum" sz="quarter" idx="10"/>
          </p:nvPr>
        </p:nvSpPr>
        <p:spPr/>
        <p:txBody>
          <a:bodyPr/>
          <a:lstStyle/>
          <a:p>
            <a:fld id="{EBE2AF48-2C09-4763-B745-E96B0024B567}" type="slidenum">
              <a:rPr lang="fr-FR" smtClean="0"/>
              <a:t>11</a:t>
            </a:fld>
            <a:endParaRPr lang="fr-FR"/>
          </a:p>
        </p:txBody>
      </p:sp>
    </p:spTree>
    <p:extLst>
      <p:ext uri="{BB962C8B-B14F-4D97-AF65-F5344CB8AC3E}">
        <p14:creationId xmlns:p14="http://schemas.microsoft.com/office/powerpoint/2010/main" val="1655206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Arrive l’étape de l’analyse bioinformatique, Celle-ci peut être </a:t>
            </a:r>
            <a:r>
              <a:rPr lang="fr-FR" dirty="0" err="1"/>
              <a:t>divisé&amp;e</a:t>
            </a:r>
            <a:r>
              <a:rPr lang="fr-FR" dirty="0"/>
              <a:t> en 5 sous partie,,,</a:t>
            </a:r>
          </a:p>
          <a:p>
            <a:r>
              <a:rPr lang="fr-FR" dirty="0"/>
              <a:t>Que je vais dans un premier temps uniquement mentionner avant de revenir dessus </a:t>
            </a:r>
            <a:r>
              <a:rPr lang="fr-FR" dirty="0" err="1"/>
              <a:t>plustarde</a:t>
            </a:r>
            <a:r>
              <a:rPr lang="fr-FR" dirty="0"/>
              <a:t> dans la présentation </a:t>
            </a:r>
          </a:p>
        </p:txBody>
      </p:sp>
      <p:sp>
        <p:nvSpPr>
          <p:cNvPr id="4" name="Espace réservé du numéro de diapositive 3"/>
          <p:cNvSpPr>
            <a:spLocks noGrp="1"/>
          </p:cNvSpPr>
          <p:nvPr>
            <p:ph type="sldNum" sz="quarter" idx="10"/>
          </p:nvPr>
        </p:nvSpPr>
        <p:spPr/>
        <p:txBody>
          <a:bodyPr/>
          <a:lstStyle/>
          <a:p>
            <a:fld id="{EBE2AF48-2C09-4763-B745-E96B0024B567}" type="slidenum">
              <a:rPr lang="fr-FR" smtClean="0"/>
              <a:t>12</a:t>
            </a:fld>
            <a:endParaRPr lang="fr-FR"/>
          </a:p>
        </p:txBody>
      </p:sp>
    </p:spTree>
    <p:extLst>
      <p:ext uri="{BB962C8B-B14F-4D97-AF65-F5344CB8AC3E}">
        <p14:creationId xmlns:p14="http://schemas.microsoft.com/office/powerpoint/2010/main" val="1121393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EBE2AF48-2C09-4763-B745-E96B0024B567}" type="slidenum">
              <a:rPr lang="fr-FR" smtClean="0"/>
              <a:t>13</a:t>
            </a:fld>
            <a:endParaRPr lang="fr-FR"/>
          </a:p>
        </p:txBody>
      </p:sp>
    </p:spTree>
    <p:extLst>
      <p:ext uri="{BB962C8B-B14F-4D97-AF65-F5344CB8AC3E}">
        <p14:creationId xmlns:p14="http://schemas.microsoft.com/office/powerpoint/2010/main" val="229866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Séquence de référence = séquence consensus</a:t>
            </a:r>
          </a:p>
        </p:txBody>
      </p:sp>
      <p:sp>
        <p:nvSpPr>
          <p:cNvPr id="4" name="Espace réservé du numéro de diapositive 3"/>
          <p:cNvSpPr>
            <a:spLocks noGrp="1"/>
          </p:cNvSpPr>
          <p:nvPr>
            <p:ph type="sldNum" sz="quarter" idx="10"/>
          </p:nvPr>
        </p:nvSpPr>
        <p:spPr/>
        <p:txBody>
          <a:bodyPr/>
          <a:lstStyle/>
          <a:p>
            <a:fld id="{EBE2AF48-2C09-4763-B745-E96B0024B567}" type="slidenum">
              <a:rPr lang="fr-FR" smtClean="0"/>
              <a:t>14</a:t>
            </a:fld>
            <a:endParaRPr lang="fr-FR"/>
          </a:p>
        </p:txBody>
      </p:sp>
    </p:spTree>
    <p:extLst>
      <p:ext uri="{BB962C8B-B14F-4D97-AF65-F5344CB8AC3E}">
        <p14:creationId xmlns:p14="http://schemas.microsoft.com/office/powerpoint/2010/main" val="10326128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Séparées par environ 500 nt de séquence inconnues</a:t>
            </a:r>
          </a:p>
        </p:txBody>
      </p:sp>
      <p:sp>
        <p:nvSpPr>
          <p:cNvPr id="4" name="Espace réservé du numéro de diapositive 3"/>
          <p:cNvSpPr>
            <a:spLocks noGrp="1"/>
          </p:cNvSpPr>
          <p:nvPr>
            <p:ph type="sldNum" sz="quarter" idx="10"/>
          </p:nvPr>
        </p:nvSpPr>
        <p:spPr/>
        <p:txBody>
          <a:bodyPr/>
          <a:lstStyle/>
          <a:p>
            <a:fld id="{EBE2AF48-2C09-4763-B745-E96B0024B567}" type="slidenum">
              <a:rPr lang="fr-FR" smtClean="0"/>
              <a:t>16</a:t>
            </a:fld>
            <a:endParaRPr lang="fr-FR"/>
          </a:p>
        </p:txBody>
      </p:sp>
    </p:spTree>
    <p:extLst>
      <p:ext uri="{BB962C8B-B14F-4D97-AF65-F5344CB8AC3E}">
        <p14:creationId xmlns:p14="http://schemas.microsoft.com/office/powerpoint/2010/main" val="9525270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Séparées par environ 500 nt de séquence inconnues</a:t>
            </a:r>
          </a:p>
        </p:txBody>
      </p:sp>
      <p:sp>
        <p:nvSpPr>
          <p:cNvPr id="4" name="Espace réservé du numéro de diapositive 3"/>
          <p:cNvSpPr>
            <a:spLocks noGrp="1"/>
          </p:cNvSpPr>
          <p:nvPr>
            <p:ph type="sldNum" sz="quarter" idx="10"/>
          </p:nvPr>
        </p:nvSpPr>
        <p:spPr/>
        <p:txBody>
          <a:bodyPr/>
          <a:lstStyle/>
          <a:p>
            <a:fld id="{EBE2AF48-2C09-4763-B745-E96B0024B567}" type="slidenum">
              <a:rPr lang="fr-FR" smtClean="0"/>
              <a:t>17</a:t>
            </a:fld>
            <a:endParaRPr lang="fr-FR"/>
          </a:p>
        </p:txBody>
      </p:sp>
    </p:spTree>
    <p:extLst>
      <p:ext uri="{BB962C8B-B14F-4D97-AF65-F5344CB8AC3E}">
        <p14:creationId xmlns:p14="http://schemas.microsoft.com/office/powerpoint/2010/main" val="539759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Une fois l’alignement effectué nous passons à la deuxième étape de l’analyse soit l’appel des variant</a:t>
            </a:r>
          </a:p>
        </p:txBody>
      </p:sp>
      <p:sp>
        <p:nvSpPr>
          <p:cNvPr id="4" name="Espace réservé du numéro de diapositive 3"/>
          <p:cNvSpPr>
            <a:spLocks noGrp="1"/>
          </p:cNvSpPr>
          <p:nvPr>
            <p:ph type="sldNum" sz="quarter" idx="10"/>
          </p:nvPr>
        </p:nvSpPr>
        <p:spPr/>
        <p:txBody>
          <a:bodyPr/>
          <a:lstStyle/>
          <a:p>
            <a:fld id="{EBE2AF48-2C09-4763-B745-E96B0024B567}" type="slidenum">
              <a:rPr lang="fr-FR" smtClean="0"/>
              <a:t>18</a:t>
            </a:fld>
            <a:endParaRPr lang="fr-FR"/>
          </a:p>
        </p:txBody>
      </p:sp>
    </p:spTree>
    <p:extLst>
      <p:ext uri="{BB962C8B-B14F-4D97-AF65-F5344CB8AC3E}">
        <p14:creationId xmlns:p14="http://schemas.microsoft.com/office/powerpoint/2010/main" val="4116017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Si l’alignement peut être comparé à la reconstitution d’un puzzle, </a:t>
            </a:r>
          </a:p>
          <a:p>
            <a:r>
              <a:rPr lang="fr-FR" dirty="0"/>
              <a:t>L’appel des variants serait plutôt le jeux des 7 erreurs</a:t>
            </a:r>
          </a:p>
        </p:txBody>
      </p:sp>
      <p:sp>
        <p:nvSpPr>
          <p:cNvPr id="4" name="Espace réservé du numéro de diapositive 3"/>
          <p:cNvSpPr>
            <a:spLocks noGrp="1"/>
          </p:cNvSpPr>
          <p:nvPr>
            <p:ph type="sldNum" sz="quarter" idx="10"/>
          </p:nvPr>
        </p:nvSpPr>
        <p:spPr/>
        <p:txBody>
          <a:bodyPr/>
          <a:lstStyle/>
          <a:p>
            <a:fld id="{EBE2AF48-2C09-4763-B745-E96B0024B567}" type="slidenum">
              <a:rPr lang="fr-FR" smtClean="0"/>
              <a:t>19</a:t>
            </a:fld>
            <a:endParaRPr lang="fr-FR"/>
          </a:p>
        </p:txBody>
      </p:sp>
    </p:spTree>
    <p:extLst>
      <p:ext uri="{BB962C8B-B14F-4D97-AF65-F5344CB8AC3E}">
        <p14:creationId xmlns:p14="http://schemas.microsoft.com/office/powerpoint/2010/main" val="841613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Ainsi , après avoir aligné nos reads sur le génome, </a:t>
            </a:r>
          </a:p>
          <a:p>
            <a:r>
              <a:rPr lang="fr-FR" dirty="0"/>
              <a:t>La séquence des chacun des read sera comparée à celle du génome de </a:t>
            </a:r>
            <a:r>
              <a:rPr lang="fr-FR" dirty="0" err="1"/>
              <a:t>ref</a:t>
            </a:r>
            <a:endParaRPr lang="fr-FR" dirty="0"/>
          </a:p>
        </p:txBody>
      </p:sp>
      <p:sp>
        <p:nvSpPr>
          <p:cNvPr id="4" name="Espace réservé du numéro de diapositive 3"/>
          <p:cNvSpPr>
            <a:spLocks noGrp="1"/>
          </p:cNvSpPr>
          <p:nvPr>
            <p:ph type="sldNum" sz="quarter" idx="10"/>
          </p:nvPr>
        </p:nvSpPr>
        <p:spPr/>
        <p:txBody>
          <a:bodyPr/>
          <a:lstStyle/>
          <a:p>
            <a:fld id="{EBE2AF48-2C09-4763-B745-E96B0024B567}" type="slidenum">
              <a:rPr lang="fr-FR" smtClean="0"/>
              <a:t>20</a:t>
            </a:fld>
            <a:endParaRPr lang="fr-FR"/>
          </a:p>
        </p:txBody>
      </p:sp>
    </p:spTree>
    <p:extLst>
      <p:ext uri="{BB962C8B-B14F-4D97-AF65-F5344CB8AC3E}">
        <p14:creationId xmlns:p14="http://schemas.microsoft.com/office/powerpoint/2010/main" val="2429638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Ainsi </a:t>
            </a:r>
            <a:r>
              <a:rPr lang="fr-FR" dirty="0" err="1"/>
              <a:t>lrorsque</a:t>
            </a:r>
            <a:r>
              <a:rPr lang="fr-FR" dirty="0"/>
              <a:t> à une position donnée qu’aucun des reads ne diffère du génome de </a:t>
            </a:r>
            <a:r>
              <a:rPr lang="fr-FR" dirty="0" err="1"/>
              <a:t>ref</a:t>
            </a:r>
            <a:r>
              <a:rPr lang="fr-FR" dirty="0"/>
              <a:t>, les logiciels appelleront Homo </a:t>
            </a:r>
            <a:r>
              <a:rPr lang="fr-FR" dirty="0" err="1"/>
              <a:t>ref</a:t>
            </a:r>
            <a:r>
              <a:rPr lang="fr-FR" dirty="0"/>
              <a:t> à cette position</a:t>
            </a:r>
          </a:p>
          <a:p>
            <a:endParaRPr lang="fr-FR" dirty="0"/>
          </a:p>
        </p:txBody>
      </p:sp>
      <p:sp>
        <p:nvSpPr>
          <p:cNvPr id="4" name="Espace réservé du numéro de diapositive 3"/>
          <p:cNvSpPr>
            <a:spLocks noGrp="1"/>
          </p:cNvSpPr>
          <p:nvPr>
            <p:ph type="sldNum" sz="quarter" idx="10"/>
          </p:nvPr>
        </p:nvSpPr>
        <p:spPr/>
        <p:txBody>
          <a:bodyPr/>
          <a:lstStyle/>
          <a:p>
            <a:fld id="{EBE2AF48-2C09-4763-B745-E96B0024B567}" type="slidenum">
              <a:rPr lang="fr-FR" smtClean="0"/>
              <a:t>21</a:t>
            </a:fld>
            <a:endParaRPr lang="fr-FR"/>
          </a:p>
        </p:txBody>
      </p:sp>
    </p:spTree>
    <p:extLst>
      <p:ext uri="{BB962C8B-B14F-4D97-AF65-F5344CB8AC3E}">
        <p14:creationId xmlns:p14="http://schemas.microsoft.com/office/powerpoint/2010/main" val="3105860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première est la partie </a:t>
            </a:r>
            <a:r>
              <a:rPr lang="fr-FR" dirty="0" err="1"/>
              <a:t>experimentale</a:t>
            </a:r>
            <a:r>
              <a:rPr lang="fr-FR" dirty="0"/>
              <a:t> qui, en simplifiant, peut être divisée en 2 étapes principales.</a:t>
            </a:r>
          </a:p>
        </p:txBody>
      </p:sp>
      <p:sp>
        <p:nvSpPr>
          <p:cNvPr id="4" name="Espace réservé du numéro de diapositive 3"/>
          <p:cNvSpPr>
            <a:spLocks noGrp="1"/>
          </p:cNvSpPr>
          <p:nvPr>
            <p:ph type="sldNum" sz="quarter" idx="10"/>
          </p:nvPr>
        </p:nvSpPr>
        <p:spPr/>
        <p:txBody>
          <a:bodyPr/>
          <a:lstStyle/>
          <a:p>
            <a:fld id="{EBE2AF48-2C09-4763-B745-E96B0024B567}" type="slidenum">
              <a:rPr lang="fr-FR" smtClean="0"/>
              <a:t>3</a:t>
            </a:fld>
            <a:endParaRPr lang="fr-FR"/>
          </a:p>
        </p:txBody>
      </p:sp>
    </p:spTree>
    <p:extLst>
      <p:ext uri="{BB962C8B-B14F-4D97-AF65-F5344CB8AC3E}">
        <p14:creationId xmlns:p14="http://schemas.microsoft.com/office/powerpoint/2010/main" val="16089144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Lorsque 50% des reads d’une position diffèrent du génome de </a:t>
            </a:r>
            <a:r>
              <a:rPr lang="fr-FR" dirty="0" err="1"/>
              <a:t>ref</a:t>
            </a:r>
            <a:r>
              <a:rPr lang="fr-FR" dirty="0"/>
              <a:t> nous le génotype appelé sera hétérozygote pour le variant</a:t>
            </a:r>
          </a:p>
        </p:txBody>
      </p:sp>
      <p:sp>
        <p:nvSpPr>
          <p:cNvPr id="4" name="Espace réservé du numéro de diapositive 3"/>
          <p:cNvSpPr>
            <a:spLocks noGrp="1"/>
          </p:cNvSpPr>
          <p:nvPr>
            <p:ph type="sldNum" sz="quarter" idx="10"/>
          </p:nvPr>
        </p:nvSpPr>
        <p:spPr/>
        <p:txBody>
          <a:bodyPr/>
          <a:lstStyle/>
          <a:p>
            <a:fld id="{EBE2AF48-2C09-4763-B745-E96B0024B567}" type="slidenum">
              <a:rPr lang="fr-FR" smtClean="0"/>
              <a:t>22</a:t>
            </a:fld>
            <a:endParaRPr lang="fr-FR"/>
          </a:p>
        </p:txBody>
      </p:sp>
    </p:spTree>
    <p:extLst>
      <p:ext uri="{BB962C8B-B14F-4D97-AF65-F5344CB8AC3E}">
        <p14:creationId xmlns:p14="http://schemas.microsoft.com/office/powerpoint/2010/main" val="18315466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finir lorsque l’ensemble des reads diffèrent </a:t>
            </a:r>
            <a:r>
              <a:rPr lang="fr-FR" dirty="0">
                <a:sym typeface="Wingdings" panose="05000000000000000000" pitchFamily="2" charset="2"/>
              </a:rPr>
              <a:t> homo var</a:t>
            </a:r>
            <a:endParaRPr lang="fr-FR" dirty="0"/>
          </a:p>
        </p:txBody>
      </p:sp>
      <p:sp>
        <p:nvSpPr>
          <p:cNvPr id="4" name="Espace réservé du numéro de diapositive 3"/>
          <p:cNvSpPr>
            <a:spLocks noGrp="1"/>
          </p:cNvSpPr>
          <p:nvPr>
            <p:ph type="sldNum" sz="quarter" idx="10"/>
          </p:nvPr>
        </p:nvSpPr>
        <p:spPr/>
        <p:txBody>
          <a:bodyPr/>
          <a:lstStyle/>
          <a:p>
            <a:fld id="{EBE2AF48-2C09-4763-B745-E96B0024B567}" type="slidenum">
              <a:rPr lang="fr-FR" smtClean="0"/>
              <a:t>23</a:t>
            </a:fld>
            <a:endParaRPr lang="fr-FR"/>
          </a:p>
        </p:txBody>
      </p:sp>
    </p:spTree>
    <p:extLst>
      <p:ext uri="{BB962C8B-B14F-4D97-AF65-F5344CB8AC3E}">
        <p14:creationId xmlns:p14="http://schemas.microsoft.com/office/powerpoint/2010/main" val="27005745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EBE2AF48-2C09-4763-B745-E96B0024B567}" type="slidenum">
              <a:rPr lang="fr-FR" smtClean="0"/>
              <a:t>55</a:t>
            </a:fld>
            <a:endParaRPr lang="fr-FR"/>
          </a:p>
        </p:txBody>
      </p:sp>
    </p:spTree>
    <p:extLst>
      <p:ext uri="{BB962C8B-B14F-4D97-AF65-F5344CB8AC3E}">
        <p14:creationId xmlns:p14="http://schemas.microsoft.com/office/powerpoint/2010/main" val="3028026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Dont la première est la préparation des échantillons à séquencer</a:t>
            </a:r>
          </a:p>
        </p:txBody>
      </p:sp>
      <p:sp>
        <p:nvSpPr>
          <p:cNvPr id="4" name="Espace réservé du numéro de diapositive 3"/>
          <p:cNvSpPr>
            <a:spLocks noGrp="1"/>
          </p:cNvSpPr>
          <p:nvPr>
            <p:ph type="sldNum" sz="quarter" idx="10"/>
          </p:nvPr>
        </p:nvSpPr>
        <p:spPr/>
        <p:txBody>
          <a:bodyPr/>
          <a:lstStyle/>
          <a:p>
            <a:fld id="{EBE2AF48-2C09-4763-B745-E96B0024B567}" type="slidenum">
              <a:rPr lang="fr-FR" smtClean="0"/>
              <a:t>4</a:t>
            </a:fld>
            <a:endParaRPr lang="fr-FR"/>
          </a:p>
        </p:txBody>
      </p:sp>
    </p:spTree>
    <p:extLst>
      <p:ext uri="{BB962C8B-B14F-4D97-AF65-F5344CB8AC3E}">
        <p14:creationId xmlns:p14="http://schemas.microsoft.com/office/powerpoint/2010/main" val="4104164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Cette préparation commence par l’extraction de l’ADN, Bien que n’importe quel tissus puisse être utilisé, cette étape se fait généralement à partir de </a:t>
            </a:r>
            <a:r>
              <a:rPr lang="fr-FR" dirty="0" err="1"/>
              <a:t>prélévement</a:t>
            </a:r>
            <a:r>
              <a:rPr lang="fr-FR" dirty="0"/>
              <a:t> sanguins ou salivaire</a:t>
            </a:r>
          </a:p>
        </p:txBody>
      </p:sp>
      <p:sp>
        <p:nvSpPr>
          <p:cNvPr id="4" name="Espace réservé du numéro de diapositive 3"/>
          <p:cNvSpPr>
            <a:spLocks noGrp="1"/>
          </p:cNvSpPr>
          <p:nvPr>
            <p:ph type="sldNum" sz="quarter" idx="10"/>
          </p:nvPr>
        </p:nvSpPr>
        <p:spPr/>
        <p:txBody>
          <a:bodyPr/>
          <a:lstStyle/>
          <a:p>
            <a:fld id="{EBE2AF48-2C09-4763-B745-E96B0024B567}" type="slidenum">
              <a:rPr lang="fr-FR" smtClean="0"/>
              <a:t>5</a:t>
            </a:fld>
            <a:endParaRPr lang="fr-FR"/>
          </a:p>
        </p:txBody>
      </p:sp>
    </p:spTree>
    <p:extLst>
      <p:ext uri="{BB962C8B-B14F-4D97-AF65-F5344CB8AC3E}">
        <p14:creationId xmlns:p14="http://schemas.microsoft.com/office/powerpoint/2010/main" val="3575672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L’adn</a:t>
            </a:r>
            <a:r>
              <a:rPr lang="fr-FR" dirty="0"/>
              <a:t> extrait est ensuite fragmenté, Plusieurs méthodes de fragmentation sont utilisés, notamment la sonication ou encore la fragmentation enzymatique. La taille des fragment d’ADN obtenu dépendra donc de la méthode utilisée. Ces fragments seront par la suite liés à des adaptateurs</a:t>
            </a:r>
          </a:p>
        </p:txBody>
      </p:sp>
      <p:sp>
        <p:nvSpPr>
          <p:cNvPr id="4" name="Espace réservé du numéro de diapositive 3"/>
          <p:cNvSpPr>
            <a:spLocks noGrp="1"/>
          </p:cNvSpPr>
          <p:nvPr>
            <p:ph type="sldNum" sz="quarter" idx="10"/>
          </p:nvPr>
        </p:nvSpPr>
        <p:spPr/>
        <p:txBody>
          <a:bodyPr/>
          <a:lstStyle/>
          <a:p>
            <a:fld id="{EBE2AF48-2C09-4763-B745-E96B0024B567}" type="slidenum">
              <a:rPr lang="fr-FR" smtClean="0"/>
              <a:t>6</a:t>
            </a:fld>
            <a:endParaRPr lang="fr-FR"/>
          </a:p>
        </p:txBody>
      </p:sp>
    </p:spTree>
    <p:extLst>
      <p:ext uri="{BB962C8B-B14F-4D97-AF65-F5344CB8AC3E}">
        <p14:creationId xmlns:p14="http://schemas.microsoft.com/office/powerpoint/2010/main" val="553372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ensuite être </a:t>
            </a:r>
            <a:r>
              <a:rPr lang="fr-FR" dirty="0" err="1"/>
              <a:t>amplifés</a:t>
            </a:r>
            <a:r>
              <a:rPr lang="fr-FR" dirty="0"/>
              <a:t> par PCR</a:t>
            </a:r>
          </a:p>
        </p:txBody>
      </p:sp>
      <p:sp>
        <p:nvSpPr>
          <p:cNvPr id="4" name="Espace réservé du numéro de diapositive 3"/>
          <p:cNvSpPr>
            <a:spLocks noGrp="1"/>
          </p:cNvSpPr>
          <p:nvPr>
            <p:ph type="sldNum" sz="quarter" idx="10"/>
          </p:nvPr>
        </p:nvSpPr>
        <p:spPr/>
        <p:txBody>
          <a:bodyPr/>
          <a:lstStyle/>
          <a:p>
            <a:fld id="{EBE2AF48-2C09-4763-B745-E96B0024B567}" type="slidenum">
              <a:rPr lang="fr-FR" smtClean="0"/>
              <a:t>7</a:t>
            </a:fld>
            <a:endParaRPr lang="fr-FR"/>
          </a:p>
        </p:txBody>
      </p:sp>
    </p:spTree>
    <p:extLst>
      <p:ext uri="{BB962C8B-B14F-4D97-AF65-F5344CB8AC3E}">
        <p14:creationId xmlns:p14="http://schemas.microsoft.com/office/powerpoint/2010/main" val="2827648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L’étape de Capture des exon est </a:t>
            </a:r>
            <a:r>
              <a:rPr lang="fr-FR" dirty="0" err="1"/>
              <a:t>optionelle</a:t>
            </a:r>
            <a:r>
              <a:rPr lang="fr-FR" dirty="0"/>
              <a:t>, </a:t>
            </a:r>
          </a:p>
          <a:p>
            <a:r>
              <a:rPr lang="fr-FR" dirty="0"/>
              <a:t>Dans le cas o est elle est effectuée on parle de </a:t>
            </a:r>
            <a:r>
              <a:rPr lang="fr-FR" dirty="0" err="1"/>
              <a:t>séqueçage</a:t>
            </a:r>
            <a:r>
              <a:rPr lang="fr-FR" dirty="0"/>
              <a:t> exomique tandis que dans le cas contraire on parle de séquençage de génome entiers.</a:t>
            </a:r>
          </a:p>
          <a:p>
            <a:r>
              <a:rPr lang="fr-FR" dirty="0"/>
              <a:t>Ainsi cette étape a pour objectif, grâce à des billes magnétiques de récupérer uniquement les </a:t>
            </a:r>
            <a:r>
              <a:rPr lang="fr-FR" dirty="0" err="1"/>
              <a:t>éxon</a:t>
            </a:r>
            <a:r>
              <a:rPr lang="fr-FR" dirty="0"/>
              <a:t> (soit environ 2% du génome)</a:t>
            </a:r>
          </a:p>
          <a:p>
            <a:endParaRPr lang="fr-FR" dirty="0"/>
          </a:p>
        </p:txBody>
      </p:sp>
      <p:sp>
        <p:nvSpPr>
          <p:cNvPr id="4" name="Espace réservé du numéro de diapositive 3"/>
          <p:cNvSpPr>
            <a:spLocks noGrp="1"/>
          </p:cNvSpPr>
          <p:nvPr>
            <p:ph type="sldNum" sz="quarter" idx="10"/>
          </p:nvPr>
        </p:nvSpPr>
        <p:spPr/>
        <p:txBody>
          <a:bodyPr/>
          <a:lstStyle/>
          <a:p>
            <a:fld id="{EBE2AF48-2C09-4763-B745-E96B0024B567}" type="slidenum">
              <a:rPr lang="fr-FR" smtClean="0"/>
              <a:t>8</a:t>
            </a:fld>
            <a:endParaRPr lang="fr-FR"/>
          </a:p>
        </p:txBody>
      </p:sp>
    </p:spTree>
    <p:extLst>
      <p:ext uri="{BB962C8B-B14F-4D97-AF65-F5344CB8AC3E}">
        <p14:creationId xmlns:p14="http://schemas.microsoft.com/office/powerpoint/2010/main" val="3572797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Seul les fragments capturés seront séquencés</a:t>
            </a:r>
          </a:p>
          <a:p>
            <a:endParaRPr lang="fr-FR" dirty="0"/>
          </a:p>
        </p:txBody>
      </p:sp>
      <p:sp>
        <p:nvSpPr>
          <p:cNvPr id="4" name="Espace réservé du numéro de diapositive 3"/>
          <p:cNvSpPr>
            <a:spLocks noGrp="1"/>
          </p:cNvSpPr>
          <p:nvPr>
            <p:ph type="sldNum" sz="quarter" idx="10"/>
          </p:nvPr>
        </p:nvSpPr>
        <p:spPr/>
        <p:txBody>
          <a:bodyPr/>
          <a:lstStyle/>
          <a:p>
            <a:fld id="{EBE2AF48-2C09-4763-B745-E96B0024B567}" type="slidenum">
              <a:rPr lang="fr-FR" smtClean="0"/>
              <a:t>9</a:t>
            </a:fld>
            <a:endParaRPr lang="fr-FR"/>
          </a:p>
        </p:txBody>
      </p:sp>
    </p:spTree>
    <p:extLst>
      <p:ext uri="{BB962C8B-B14F-4D97-AF65-F5344CB8AC3E}">
        <p14:creationId xmlns:p14="http://schemas.microsoft.com/office/powerpoint/2010/main" val="2234122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Une fois les échantillons préparés, vient l’étape du séquençage </a:t>
            </a:r>
          </a:p>
        </p:txBody>
      </p:sp>
      <p:sp>
        <p:nvSpPr>
          <p:cNvPr id="4" name="Espace réservé du numéro de diapositive 3"/>
          <p:cNvSpPr>
            <a:spLocks noGrp="1"/>
          </p:cNvSpPr>
          <p:nvPr>
            <p:ph type="sldNum" sz="quarter" idx="10"/>
          </p:nvPr>
        </p:nvSpPr>
        <p:spPr/>
        <p:txBody>
          <a:bodyPr/>
          <a:lstStyle/>
          <a:p>
            <a:fld id="{EBE2AF48-2C09-4763-B745-E96B0024B567}" type="slidenum">
              <a:rPr lang="fr-FR" smtClean="0"/>
              <a:t>10</a:t>
            </a:fld>
            <a:endParaRPr lang="fr-FR"/>
          </a:p>
        </p:txBody>
      </p:sp>
    </p:spTree>
    <p:extLst>
      <p:ext uri="{BB962C8B-B14F-4D97-AF65-F5344CB8AC3E}">
        <p14:creationId xmlns:p14="http://schemas.microsoft.com/office/powerpoint/2010/main" val="4049884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D35716-34A2-4FF1-B282-4AAF44B053CC}"/>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09F0078-FA2A-4565-BF43-2CCE3B5746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77F7436-989A-4286-B3BF-E8DACA5FB1FD}"/>
              </a:ext>
            </a:extLst>
          </p:cNvPr>
          <p:cNvSpPr>
            <a:spLocks noGrp="1"/>
          </p:cNvSpPr>
          <p:nvPr>
            <p:ph type="dt" sz="half" idx="10"/>
          </p:nvPr>
        </p:nvSpPr>
        <p:spPr/>
        <p:txBody>
          <a:bodyPr/>
          <a:lstStyle/>
          <a:p>
            <a:fld id="{A6473B21-0E54-4411-B81F-F23B74C27CD7}" type="datetimeFigureOut">
              <a:rPr lang="fr-FR" smtClean="0"/>
              <a:t>26/11/2017</a:t>
            </a:fld>
            <a:endParaRPr lang="fr-FR"/>
          </a:p>
        </p:txBody>
      </p:sp>
      <p:sp>
        <p:nvSpPr>
          <p:cNvPr id="5" name="Espace réservé du pied de page 4">
            <a:extLst>
              <a:ext uri="{FF2B5EF4-FFF2-40B4-BE49-F238E27FC236}">
                <a16:creationId xmlns:a16="http://schemas.microsoft.com/office/drawing/2014/main" id="{D0784F7F-E048-42D5-B781-DE633426ADE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7968FE4-57D5-4505-86C0-0F0479CEED6E}"/>
              </a:ext>
            </a:extLst>
          </p:cNvPr>
          <p:cNvSpPr>
            <a:spLocks noGrp="1"/>
          </p:cNvSpPr>
          <p:nvPr>
            <p:ph type="sldNum" sz="quarter" idx="12"/>
          </p:nvPr>
        </p:nvSpPr>
        <p:spPr/>
        <p:txBody>
          <a:bodyPr/>
          <a:lstStyle/>
          <a:p>
            <a:fld id="{011B5138-350A-43E4-8D07-D131DF10AF44}" type="slidenum">
              <a:rPr lang="fr-FR" smtClean="0"/>
              <a:t>‹N°›</a:t>
            </a:fld>
            <a:endParaRPr lang="fr-FR"/>
          </a:p>
        </p:txBody>
      </p:sp>
    </p:spTree>
    <p:extLst>
      <p:ext uri="{BB962C8B-B14F-4D97-AF65-F5344CB8AC3E}">
        <p14:creationId xmlns:p14="http://schemas.microsoft.com/office/powerpoint/2010/main" val="3704241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50AC75-67C6-4C9B-AD33-E36EFB723FE1}"/>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67A3351-4451-47CB-BF76-FDCB298C1207}"/>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918947C-9370-4E39-ACE1-94C7BAC9EBDC}"/>
              </a:ext>
            </a:extLst>
          </p:cNvPr>
          <p:cNvSpPr>
            <a:spLocks noGrp="1"/>
          </p:cNvSpPr>
          <p:nvPr>
            <p:ph type="dt" sz="half" idx="10"/>
          </p:nvPr>
        </p:nvSpPr>
        <p:spPr/>
        <p:txBody>
          <a:bodyPr/>
          <a:lstStyle/>
          <a:p>
            <a:fld id="{A6473B21-0E54-4411-B81F-F23B74C27CD7}" type="datetimeFigureOut">
              <a:rPr lang="fr-FR" smtClean="0"/>
              <a:t>26/11/2017</a:t>
            </a:fld>
            <a:endParaRPr lang="fr-FR"/>
          </a:p>
        </p:txBody>
      </p:sp>
      <p:sp>
        <p:nvSpPr>
          <p:cNvPr id="5" name="Espace réservé du pied de page 4">
            <a:extLst>
              <a:ext uri="{FF2B5EF4-FFF2-40B4-BE49-F238E27FC236}">
                <a16:creationId xmlns:a16="http://schemas.microsoft.com/office/drawing/2014/main" id="{A7C713F3-1B62-43BD-BD52-0B2C9F4579B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7BEAFCB-DC95-44F0-BD0B-E9C6B9F91959}"/>
              </a:ext>
            </a:extLst>
          </p:cNvPr>
          <p:cNvSpPr>
            <a:spLocks noGrp="1"/>
          </p:cNvSpPr>
          <p:nvPr>
            <p:ph type="sldNum" sz="quarter" idx="12"/>
          </p:nvPr>
        </p:nvSpPr>
        <p:spPr/>
        <p:txBody>
          <a:bodyPr/>
          <a:lstStyle/>
          <a:p>
            <a:fld id="{011B5138-350A-43E4-8D07-D131DF10AF44}" type="slidenum">
              <a:rPr lang="fr-FR" smtClean="0"/>
              <a:t>‹N°›</a:t>
            </a:fld>
            <a:endParaRPr lang="fr-FR"/>
          </a:p>
        </p:txBody>
      </p:sp>
    </p:spTree>
    <p:extLst>
      <p:ext uri="{BB962C8B-B14F-4D97-AF65-F5344CB8AC3E}">
        <p14:creationId xmlns:p14="http://schemas.microsoft.com/office/powerpoint/2010/main" val="3743577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F45E36F-C319-408E-8642-2D99A116283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53E4A7D-2D31-498A-9C3F-8D6FBDFA8F69}"/>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8A8B907-2542-4344-AA9D-8B96F8BF35AA}"/>
              </a:ext>
            </a:extLst>
          </p:cNvPr>
          <p:cNvSpPr>
            <a:spLocks noGrp="1"/>
          </p:cNvSpPr>
          <p:nvPr>
            <p:ph type="dt" sz="half" idx="10"/>
          </p:nvPr>
        </p:nvSpPr>
        <p:spPr/>
        <p:txBody>
          <a:bodyPr/>
          <a:lstStyle/>
          <a:p>
            <a:fld id="{A6473B21-0E54-4411-B81F-F23B74C27CD7}" type="datetimeFigureOut">
              <a:rPr lang="fr-FR" smtClean="0"/>
              <a:t>26/11/2017</a:t>
            </a:fld>
            <a:endParaRPr lang="fr-FR"/>
          </a:p>
        </p:txBody>
      </p:sp>
      <p:sp>
        <p:nvSpPr>
          <p:cNvPr id="5" name="Espace réservé du pied de page 4">
            <a:extLst>
              <a:ext uri="{FF2B5EF4-FFF2-40B4-BE49-F238E27FC236}">
                <a16:creationId xmlns:a16="http://schemas.microsoft.com/office/drawing/2014/main" id="{441F272E-0B3F-4FD9-B5EB-4D492E28C74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A8E2144-CFEF-439D-8DFB-A559880F771F}"/>
              </a:ext>
            </a:extLst>
          </p:cNvPr>
          <p:cNvSpPr>
            <a:spLocks noGrp="1"/>
          </p:cNvSpPr>
          <p:nvPr>
            <p:ph type="sldNum" sz="quarter" idx="12"/>
          </p:nvPr>
        </p:nvSpPr>
        <p:spPr/>
        <p:txBody>
          <a:bodyPr/>
          <a:lstStyle/>
          <a:p>
            <a:fld id="{011B5138-350A-43E4-8D07-D131DF10AF44}" type="slidenum">
              <a:rPr lang="fr-FR" smtClean="0"/>
              <a:t>‹N°›</a:t>
            </a:fld>
            <a:endParaRPr lang="fr-FR"/>
          </a:p>
        </p:txBody>
      </p:sp>
    </p:spTree>
    <p:extLst>
      <p:ext uri="{BB962C8B-B14F-4D97-AF65-F5344CB8AC3E}">
        <p14:creationId xmlns:p14="http://schemas.microsoft.com/office/powerpoint/2010/main" val="172046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E59AB8-A56D-4F2C-92D1-18C4E51EAB9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C7B1AE5-7B6A-4878-99EF-1420E0762AA5}"/>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63F7FF7-CDF1-4B20-8AB7-B845A4607E29}"/>
              </a:ext>
            </a:extLst>
          </p:cNvPr>
          <p:cNvSpPr>
            <a:spLocks noGrp="1"/>
          </p:cNvSpPr>
          <p:nvPr>
            <p:ph type="dt" sz="half" idx="10"/>
          </p:nvPr>
        </p:nvSpPr>
        <p:spPr/>
        <p:txBody>
          <a:bodyPr/>
          <a:lstStyle/>
          <a:p>
            <a:fld id="{A6473B21-0E54-4411-B81F-F23B74C27CD7}" type="datetimeFigureOut">
              <a:rPr lang="fr-FR" smtClean="0"/>
              <a:t>26/11/2017</a:t>
            </a:fld>
            <a:endParaRPr lang="fr-FR"/>
          </a:p>
        </p:txBody>
      </p:sp>
      <p:sp>
        <p:nvSpPr>
          <p:cNvPr id="5" name="Espace réservé du pied de page 4">
            <a:extLst>
              <a:ext uri="{FF2B5EF4-FFF2-40B4-BE49-F238E27FC236}">
                <a16:creationId xmlns:a16="http://schemas.microsoft.com/office/drawing/2014/main" id="{3DE71563-75EC-4D32-8D87-7648CDEDCE7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2E3CEDE-D6A6-4AA6-9F42-ECA21E6E8B11}"/>
              </a:ext>
            </a:extLst>
          </p:cNvPr>
          <p:cNvSpPr>
            <a:spLocks noGrp="1"/>
          </p:cNvSpPr>
          <p:nvPr>
            <p:ph type="sldNum" sz="quarter" idx="12"/>
          </p:nvPr>
        </p:nvSpPr>
        <p:spPr/>
        <p:txBody>
          <a:bodyPr/>
          <a:lstStyle/>
          <a:p>
            <a:fld id="{011B5138-350A-43E4-8D07-D131DF10AF44}" type="slidenum">
              <a:rPr lang="fr-FR" smtClean="0"/>
              <a:t>‹N°›</a:t>
            </a:fld>
            <a:endParaRPr lang="fr-FR"/>
          </a:p>
        </p:txBody>
      </p:sp>
    </p:spTree>
    <p:extLst>
      <p:ext uri="{BB962C8B-B14F-4D97-AF65-F5344CB8AC3E}">
        <p14:creationId xmlns:p14="http://schemas.microsoft.com/office/powerpoint/2010/main" val="124488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6D3DDE-9789-4FE7-8AD2-5A26D4CD3C4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21B5AAEB-6DBC-4898-87A5-8285F726A6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0D1F5241-0C0E-4527-9904-A4DB4E2C6647}"/>
              </a:ext>
            </a:extLst>
          </p:cNvPr>
          <p:cNvSpPr>
            <a:spLocks noGrp="1"/>
          </p:cNvSpPr>
          <p:nvPr>
            <p:ph type="dt" sz="half" idx="10"/>
          </p:nvPr>
        </p:nvSpPr>
        <p:spPr/>
        <p:txBody>
          <a:bodyPr/>
          <a:lstStyle/>
          <a:p>
            <a:fld id="{A6473B21-0E54-4411-B81F-F23B74C27CD7}" type="datetimeFigureOut">
              <a:rPr lang="fr-FR" smtClean="0"/>
              <a:t>26/11/2017</a:t>
            </a:fld>
            <a:endParaRPr lang="fr-FR"/>
          </a:p>
        </p:txBody>
      </p:sp>
      <p:sp>
        <p:nvSpPr>
          <p:cNvPr id="5" name="Espace réservé du pied de page 4">
            <a:extLst>
              <a:ext uri="{FF2B5EF4-FFF2-40B4-BE49-F238E27FC236}">
                <a16:creationId xmlns:a16="http://schemas.microsoft.com/office/drawing/2014/main" id="{B481E44D-56C1-4843-B824-D6512E8AE1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C0CB003-5610-45D9-B3AE-1628E84728AB}"/>
              </a:ext>
            </a:extLst>
          </p:cNvPr>
          <p:cNvSpPr>
            <a:spLocks noGrp="1"/>
          </p:cNvSpPr>
          <p:nvPr>
            <p:ph type="sldNum" sz="quarter" idx="12"/>
          </p:nvPr>
        </p:nvSpPr>
        <p:spPr/>
        <p:txBody>
          <a:bodyPr/>
          <a:lstStyle/>
          <a:p>
            <a:fld id="{011B5138-350A-43E4-8D07-D131DF10AF44}" type="slidenum">
              <a:rPr lang="fr-FR" smtClean="0"/>
              <a:t>‹N°›</a:t>
            </a:fld>
            <a:endParaRPr lang="fr-FR"/>
          </a:p>
        </p:txBody>
      </p:sp>
    </p:spTree>
    <p:extLst>
      <p:ext uri="{BB962C8B-B14F-4D97-AF65-F5344CB8AC3E}">
        <p14:creationId xmlns:p14="http://schemas.microsoft.com/office/powerpoint/2010/main" val="86810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0445EF-DEBF-459E-9D60-D21EE0FDFFB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D2AFAEE-0B9D-4784-B094-1BB99C2069F6}"/>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C8A23BF-E015-4FE9-8FDA-1386F262B199}"/>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33993E6-DE34-4A1D-86D4-4CAD4D8E238A}"/>
              </a:ext>
            </a:extLst>
          </p:cNvPr>
          <p:cNvSpPr>
            <a:spLocks noGrp="1"/>
          </p:cNvSpPr>
          <p:nvPr>
            <p:ph type="dt" sz="half" idx="10"/>
          </p:nvPr>
        </p:nvSpPr>
        <p:spPr/>
        <p:txBody>
          <a:bodyPr/>
          <a:lstStyle/>
          <a:p>
            <a:fld id="{A6473B21-0E54-4411-B81F-F23B74C27CD7}" type="datetimeFigureOut">
              <a:rPr lang="fr-FR" smtClean="0"/>
              <a:t>26/11/2017</a:t>
            </a:fld>
            <a:endParaRPr lang="fr-FR"/>
          </a:p>
        </p:txBody>
      </p:sp>
      <p:sp>
        <p:nvSpPr>
          <p:cNvPr id="6" name="Espace réservé du pied de page 5">
            <a:extLst>
              <a:ext uri="{FF2B5EF4-FFF2-40B4-BE49-F238E27FC236}">
                <a16:creationId xmlns:a16="http://schemas.microsoft.com/office/drawing/2014/main" id="{1A81944E-5D24-4B4E-85E7-B0882F6DB08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DCC4DF3-C3C9-4363-B3F6-7DC99E0AAF1A}"/>
              </a:ext>
            </a:extLst>
          </p:cNvPr>
          <p:cNvSpPr>
            <a:spLocks noGrp="1"/>
          </p:cNvSpPr>
          <p:nvPr>
            <p:ph type="sldNum" sz="quarter" idx="12"/>
          </p:nvPr>
        </p:nvSpPr>
        <p:spPr/>
        <p:txBody>
          <a:bodyPr/>
          <a:lstStyle/>
          <a:p>
            <a:fld id="{011B5138-350A-43E4-8D07-D131DF10AF44}" type="slidenum">
              <a:rPr lang="fr-FR" smtClean="0"/>
              <a:t>‹N°›</a:t>
            </a:fld>
            <a:endParaRPr lang="fr-FR"/>
          </a:p>
        </p:txBody>
      </p:sp>
    </p:spTree>
    <p:extLst>
      <p:ext uri="{BB962C8B-B14F-4D97-AF65-F5344CB8AC3E}">
        <p14:creationId xmlns:p14="http://schemas.microsoft.com/office/powerpoint/2010/main" val="3943038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405CF2-3CD2-4FA9-8EA8-73801D03E84F}"/>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C12043D9-F3F5-4BEE-815E-54480A9669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80BA2257-7A9E-45B4-9660-4D1DFA09806E}"/>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381A33E-3493-483E-9E0C-C7043D5F23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16ADDA98-D1C9-43C5-97A7-5D8CDCA268C3}"/>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608E8727-CD4E-4301-A1EA-9DB2F127D727}"/>
              </a:ext>
            </a:extLst>
          </p:cNvPr>
          <p:cNvSpPr>
            <a:spLocks noGrp="1"/>
          </p:cNvSpPr>
          <p:nvPr>
            <p:ph type="dt" sz="half" idx="10"/>
          </p:nvPr>
        </p:nvSpPr>
        <p:spPr/>
        <p:txBody>
          <a:bodyPr/>
          <a:lstStyle/>
          <a:p>
            <a:fld id="{A6473B21-0E54-4411-B81F-F23B74C27CD7}" type="datetimeFigureOut">
              <a:rPr lang="fr-FR" smtClean="0"/>
              <a:t>26/11/2017</a:t>
            </a:fld>
            <a:endParaRPr lang="fr-FR"/>
          </a:p>
        </p:txBody>
      </p:sp>
      <p:sp>
        <p:nvSpPr>
          <p:cNvPr id="8" name="Espace réservé du pied de page 7">
            <a:extLst>
              <a:ext uri="{FF2B5EF4-FFF2-40B4-BE49-F238E27FC236}">
                <a16:creationId xmlns:a16="http://schemas.microsoft.com/office/drawing/2014/main" id="{98D9E158-C0F6-4FB0-90B5-5957FC56C2F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963739A3-B9D9-4CE0-9848-239F47BD9CA1}"/>
              </a:ext>
            </a:extLst>
          </p:cNvPr>
          <p:cNvSpPr>
            <a:spLocks noGrp="1"/>
          </p:cNvSpPr>
          <p:nvPr>
            <p:ph type="sldNum" sz="quarter" idx="12"/>
          </p:nvPr>
        </p:nvSpPr>
        <p:spPr/>
        <p:txBody>
          <a:bodyPr/>
          <a:lstStyle/>
          <a:p>
            <a:fld id="{011B5138-350A-43E4-8D07-D131DF10AF44}" type="slidenum">
              <a:rPr lang="fr-FR" smtClean="0"/>
              <a:t>‹N°›</a:t>
            </a:fld>
            <a:endParaRPr lang="fr-FR"/>
          </a:p>
        </p:txBody>
      </p:sp>
    </p:spTree>
    <p:extLst>
      <p:ext uri="{BB962C8B-B14F-4D97-AF65-F5344CB8AC3E}">
        <p14:creationId xmlns:p14="http://schemas.microsoft.com/office/powerpoint/2010/main" val="77246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3C79AD-79F4-4CAB-B557-E523F2725D32}"/>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0F54AA3-A391-4E3A-A5ED-05E2D4D4723C}"/>
              </a:ext>
            </a:extLst>
          </p:cNvPr>
          <p:cNvSpPr>
            <a:spLocks noGrp="1"/>
          </p:cNvSpPr>
          <p:nvPr>
            <p:ph type="dt" sz="half" idx="10"/>
          </p:nvPr>
        </p:nvSpPr>
        <p:spPr/>
        <p:txBody>
          <a:bodyPr/>
          <a:lstStyle/>
          <a:p>
            <a:fld id="{A6473B21-0E54-4411-B81F-F23B74C27CD7}" type="datetimeFigureOut">
              <a:rPr lang="fr-FR" smtClean="0"/>
              <a:t>26/11/2017</a:t>
            </a:fld>
            <a:endParaRPr lang="fr-FR"/>
          </a:p>
        </p:txBody>
      </p:sp>
      <p:sp>
        <p:nvSpPr>
          <p:cNvPr id="4" name="Espace réservé du pied de page 3">
            <a:extLst>
              <a:ext uri="{FF2B5EF4-FFF2-40B4-BE49-F238E27FC236}">
                <a16:creationId xmlns:a16="http://schemas.microsoft.com/office/drawing/2014/main" id="{2C148607-19D0-44A5-9494-ED312C4F283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ECD8CDAE-724D-4F96-9014-6467414CE96F}"/>
              </a:ext>
            </a:extLst>
          </p:cNvPr>
          <p:cNvSpPr>
            <a:spLocks noGrp="1"/>
          </p:cNvSpPr>
          <p:nvPr>
            <p:ph type="sldNum" sz="quarter" idx="12"/>
          </p:nvPr>
        </p:nvSpPr>
        <p:spPr/>
        <p:txBody>
          <a:bodyPr/>
          <a:lstStyle/>
          <a:p>
            <a:fld id="{011B5138-350A-43E4-8D07-D131DF10AF44}" type="slidenum">
              <a:rPr lang="fr-FR" smtClean="0"/>
              <a:t>‹N°›</a:t>
            </a:fld>
            <a:endParaRPr lang="fr-FR"/>
          </a:p>
        </p:txBody>
      </p:sp>
    </p:spTree>
    <p:extLst>
      <p:ext uri="{BB962C8B-B14F-4D97-AF65-F5344CB8AC3E}">
        <p14:creationId xmlns:p14="http://schemas.microsoft.com/office/powerpoint/2010/main" val="3379758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710F86D-31CD-48E0-A3B4-BF58AE512715}"/>
              </a:ext>
            </a:extLst>
          </p:cNvPr>
          <p:cNvSpPr>
            <a:spLocks noGrp="1"/>
          </p:cNvSpPr>
          <p:nvPr>
            <p:ph type="dt" sz="half" idx="10"/>
          </p:nvPr>
        </p:nvSpPr>
        <p:spPr/>
        <p:txBody>
          <a:bodyPr/>
          <a:lstStyle/>
          <a:p>
            <a:fld id="{A6473B21-0E54-4411-B81F-F23B74C27CD7}" type="datetimeFigureOut">
              <a:rPr lang="fr-FR" smtClean="0"/>
              <a:t>26/11/2017</a:t>
            </a:fld>
            <a:endParaRPr lang="fr-FR"/>
          </a:p>
        </p:txBody>
      </p:sp>
      <p:sp>
        <p:nvSpPr>
          <p:cNvPr id="3" name="Espace réservé du pied de page 2">
            <a:extLst>
              <a:ext uri="{FF2B5EF4-FFF2-40B4-BE49-F238E27FC236}">
                <a16:creationId xmlns:a16="http://schemas.microsoft.com/office/drawing/2014/main" id="{5034F17E-F30E-4A34-8263-82644BDFCEBA}"/>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E3F6D4B-C4B4-43DB-A088-DE9072B55737}"/>
              </a:ext>
            </a:extLst>
          </p:cNvPr>
          <p:cNvSpPr>
            <a:spLocks noGrp="1"/>
          </p:cNvSpPr>
          <p:nvPr>
            <p:ph type="sldNum" sz="quarter" idx="12"/>
          </p:nvPr>
        </p:nvSpPr>
        <p:spPr/>
        <p:txBody>
          <a:bodyPr/>
          <a:lstStyle/>
          <a:p>
            <a:fld id="{011B5138-350A-43E4-8D07-D131DF10AF44}" type="slidenum">
              <a:rPr lang="fr-FR" smtClean="0"/>
              <a:t>‹N°›</a:t>
            </a:fld>
            <a:endParaRPr lang="fr-FR"/>
          </a:p>
        </p:txBody>
      </p:sp>
    </p:spTree>
    <p:extLst>
      <p:ext uri="{BB962C8B-B14F-4D97-AF65-F5344CB8AC3E}">
        <p14:creationId xmlns:p14="http://schemas.microsoft.com/office/powerpoint/2010/main" val="2999883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503DBA-38FA-474A-AA69-D9385DEF0A7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4790B91-DD7F-4E0C-8DF9-E3DB7EC8A5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6030B6F0-AA16-4485-98C8-1E6B5BFBE3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80E80B73-83CA-40F1-9B96-BF2F1A60D751}"/>
              </a:ext>
            </a:extLst>
          </p:cNvPr>
          <p:cNvSpPr>
            <a:spLocks noGrp="1"/>
          </p:cNvSpPr>
          <p:nvPr>
            <p:ph type="dt" sz="half" idx="10"/>
          </p:nvPr>
        </p:nvSpPr>
        <p:spPr/>
        <p:txBody>
          <a:bodyPr/>
          <a:lstStyle/>
          <a:p>
            <a:fld id="{A6473B21-0E54-4411-B81F-F23B74C27CD7}" type="datetimeFigureOut">
              <a:rPr lang="fr-FR" smtClean="0"/>
              <a:t>26/11/2017</a:t>
            </a:fld>
            <a:endParaRPr lang="fr-FR"/>
          </a:p>
        </p:txBody>
      </p:sp>
      <p:sp>
        <p:nvSpPr>
          <p:cNvPr id="6" name="Espace réservé du pied de page 5">
            <a:extLst>
              <a:ext uri="{FF2B5EF4-FFF2-40B4-BE49-F238E27FC236}">
                <a16:creationId xmlns:a16="http://schemas.microsoft.com/office/drawing/2014/main" id="{1B160076-871F-444D-B739-F5734FDA799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B9C8774-D80B-4AF3-90F9-D568CBDAD8AE}"/>
              </a:ext>
            </a:extLst>
          </p:cNvPr>
          <p:cNvSpPr>
            <a:spLocks noGrp="1"/>
          </p:cNvSpPr>
          <p:nvPr>
            <p:ph type="sldNum" sz="quarter" idx="12"/>
          </p:nvPr>
        </p:nvSpPr>
        <p:spPr/>
        <p:txBody>
          <a:bodyPr/>
          <a:lstStyle/>
          <a:p>
            <a:fld id="{011B5138-350A-43E4-8D07-D131DF10AF44}" type="slidenum">
              <a:rPr lang="fr-FR" smtClean="0"/>
              <a:t>‹N°›</a:t>
            </a:fld>
            <a:endParaRPr lang="fr-FR"/>
          </a:p>
        </p:txBody>
      </p:sp>
    </p:spTree>
    <p:extLst>
      <p:ext uri="{BB962C8B-B14F-4D97-AF65-F5344CB8AC3E}">
        <p14:creationId xmlns:p14="http://schemas.microsoft.com/office/powerpoint/2010/main" val="3482610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E7C8CE-4D80-460B-9A97-C1A980B5F74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0D24FB8-588D-4826-AA17-40BF9EC6FB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EB3A882-802B-42DA-8BF6-8F8FB1F8D8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B47806FB-8183-43A2-9553-D491F8EA2B49}"/>
              </a:ext>
            </a:extLst>
          </p:cNvPr>
          <p:cNvSpPr>
            <a:spLocks noGrp="1"/>
          </p:cNvSpPr>
          <p:nvPr>
            <p:ph type="dt" sz="half" idx="10"/>
          </p:nvPr>
        </p:nvSpPr>
        <p:spPr/>
        <p:txBody>
          <a:bodyPr/>
          <a:lstStyle/>
          <a:p>
            <a:fld id="{A6473B21-0E54-4411-B81F-F23B74C27CD7}" type="datetimeFigureOut">
              <a:rPr lang="fr-FR" smtClean="0"/>
              <a:t>26/11/2017</a:t>
            </a:fld>
            <a:endParaRPr lang="fr-FR"/>
          </a:p>
        </p:txBody>
      </p:sp>
      <p:sp>
        <p:nvSpPr>
          <p:cNvPr id="6" name="Espace réservé du pied de page 5">
            <a:extLst>
              <a:ext uri="{FF2B5EF4-FFF2-40B4-BE49-F238E27FC236}">
                <a16:creationId xmlns:a16="http://schemas.microsoft.com/office/drawing/2014/main" id="{2C52DD16-50FC-4BB3-97BA-29A34B79899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83FBD7F-0C5C-4A60-9319-208023C0B523}"/>
              </a:ext>
            </a:extLst>
          </p:cNvPr>
          <p:cNvSpPr>
            <a:spLocks noGrp="1"/>
          </p:cNvSpPr>
          <p:nvPr>
            <p:ph type="sldNum" sz="quarter" idx="12"/>
          </p:nvPr>
        </p:nvSpPr>
        <p:spPr/>
        <p:txBody>
          <a:bodyPr/>
          <a:lstStyle/>
          <a:p>
            <a:fld id="{011B5138-350A-43E4-8D07-D131DF10AF44}" type="slidenum">
              <a:rPr lang="fr-FR" smtClean="0"/>
              <a:t>‹N°›</a:t>
            </a:fld>
            <a:endParaRPr lang="fr-FR"/>
          </a:p>
        </p:txBody>
      </p:sp>
    </p:spTree>
    <p:extLst>
      <p:ext uri="{BB962C8B-B14F-4D97-AF65-F5344CB8AC3E}">
        <p14:creationId xmlns:p14="http://schemas.microsoft.com/office/powerpoint/2010/main" val="2983163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35876E4-56A2-4386-8476-54F5A42E76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8D811D7D-E7AE-42AC-A174-A0D266012B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4E48762-58F2-43B3-A23D-1FF8449E54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473B21-0E54-4411-B81F-F23B74C27CD7}" type="datetimeFigureOut">
              <a:rPr lang="fr-FR" smtClean="0"/>
              <a:t>26/11/2017</a:t>
            </a:fld>
            <a:endParaRPr lang="fr-FR"/>
          </a:p>
        </p:txBody>
      </p:sp>
      <p:sp>
        <p:nvSpPr>
          <p:cNvPr id="5" name="Espace réservé du pied de page 4">
            <a:extLst>
              <a:ext uri="{FF2B5EF4-FFF2-40B4-BE49-F238E27FC236}">
                <a16:creationId xmlns:a16="http://schemas.microsoft.com/office/drawing/2014/main" id="{0AED11B3-FBD7-4843-B3E1-CA7EEADE46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3B36D231-9796-4B16-8839-2D5E17345F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B5138-350A-43E4-8D07-D131DF10AF44}" type="slidenum">
              <a:rPr lang="fr-FR" smtClean="0"/>
              <a:t>‹N°›</a:t>
            </a:fld>
            <a:endParaRPr lang="fr-FR"/>
          </a:p>
        </p:txBody>
      </p:sp>
    </p:spTree>
    <p:extLst>
      <p:ext uri="{BB962C8B-B14F-4D97-AF65-F5344CB8AC3E}">
        <p14:creationId xmlns:p14="http://schemas.microsoft.com/office/powerpoint/2010/main" val="3994450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2.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22.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22.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9.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diagramLayout" Target="../diagrams/layout11.xml"/><Relationship Id="rId7" Type="http://schemas.openxmlformats.org/officeDocument/2006/relationships/image" Target="../media/image26.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10" Type="http://schemas.openxmlformats.org/officeDocument/2006/relationships/image" Target="../media/image29.svg"/><Relationship Id="rId4" Type="http://schemas.openxmlformats.org/officeDocument/2006/relationships/diagramQuickStyle" Target="../diagrams/quickStyle11.xml"/><Relationship Id="rId9" Type="http://schemas.openxmlformats.org/officeDocument/2006/relationships/image" Target="../media/image28.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40.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diagramLayout" Target="../diagrams/layout12.xml"/><Relationship Id="rId7" Type="http://schemas.openxmlformats.org/officeDocument/2006/relationships/image" Target="../media/image26.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10" Type="http://schemas.openxmlformats.org/officeDocument/2006/relationships/image" Target="../media/image29.svg"/><Relationship Id="rId4" Type="http://schemas.openxmlformats.org/officeDocument/2006/relationships/diagramQuickStyle" Target="../diagrams/quickStyle12.xml"/><Relationship Id="rId9" Type="http://schemas.openxmlformats.org/officeDocument/2006/relationships/image" Target="../media/image28.png"/></Relationships>
</file>

<file path=ppt/slides/_rels/slide41.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diagramLayout" Target="../diagrams/layout13.xml"/><Relationship Id="rId7" Type="http://schemas.openxmlformats.org/officeDocument/2006/relationships/image" Target="../media/image26.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10" Type="http://schemas.openxmlformats.org/officeDocument/2006/relationships/image" Target="../media/image29.svg"/><Relationship Id="rId4" Type="http://schemas.openxmlformats.org/officeDocument/2006/relationships/diagramQuickStyle" Target="../diagrams/quickStyle13.xml"/><Relationship Id="rId9"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30.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diagramLayout" Target="../diagrams/layout15.xml"/><Relationship Id="rId7" Type="http://schemas.openxmlformats.org/officeDocument/2006/relationships/image" Target="../media/image31.pn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10" Type="http://schemas.openxmlformats.org/officeDocument/2006/relationships/image" Target="../media/image34.svg"/><Relationship Id="rId4" Type="http://schemas.openxmlformats.org/officeDocument/2006/relationships/diagramQuickStyle" Target="../diagrams/quickStyle15.xml"/><Relationship Id="rId9" Type="http://schemas.openxmlformats.org/officeDocument/2006/relationships/image" Target="../media/image33.png"/></Relationships>
</file>

<file path=ppt/slides/_rels/slide4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diagramLayout" Target="../diagrams/layout16.xml"/><Relationship Id="rId7" Type="http://schemas.openxmlformats.org/officeDocument/2006/relationships/image" Target="../media/image31.png"/><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10" Type="http://schemas.openxmlformats.org/officeDocument/2006/relationships/image" Target="../media/image34.svg"/><Relationship Id="rId4" Type="http://schemas.openxmlformats.org/officeDocument/2006/relationships/diagramQuickStyle" Target="../diagrams/quickStyle16.xml"/><Relationship Id="rId9" Type="http://schemas.openxmlformats.org/officeDocument/2006/relationships/image" Target="../media/image33.png"/></Relationships>
</file>

<file path=ppt/slides/_rels/slide45.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diagramLayout" Target="../diagrams/layout17.xml"/><Relationship Id="rId7" Type="http://schemas.openxmlformats.org/officeDocument/2006/relationships/image" Target="../media/image31.png"/><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10" Type="http://schemas.openxmlformats.org/officeDocument/2006/relationships/image" Target="../media/image34.svg"/><Relationship Id="rId4" Type="http://schemas.openxmlformats.org/officeDocument/2006/relationships/diagramQuickStyle" Target="../diagrams/quickStyle17.xml"/><Relationship Id="rId9" Type="http://schemas.openxmlformats.org/officeDocument/2006/relationships/image" Target="../media/image33.png"/></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9.xml"/><Relationship Id="rId7" Type="http://schemas.openxmlformats.org/officeDocument/2006/relationships/image" Target="../media/image35.png"/><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4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39.gif"/><Relationship Id="rId4" Type="http://schemas.microsoft.com/office/2007/relationships/hdphoto" Target="../media/hdphoto1.wdp"/></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gif"/><Relationship Id="rId4" Type="http://schemas.microsoft.com/office/2007/relationships/hdphoto" Target="../media/hdphoto1.wdp"/></Relationships>
</file>

<file path=ppt/slides/_rels/slide5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7.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1.jpg"/><Relationship Id="rId5" Type="http://schemas.openxmlformats.org/officeDocument/2006/relationships/image" Target="../media/image40.png"/><Relationship Id="rId4" Type="http://schemas.openxmlformats.org/officeDocument/2006/relationships/image" Target="../media/image39.gif"/></Relationships>
</file>

<file path=ppt/slides/_rels/slide5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12.png"/><Relationship Id="rId4" Type="http://schemas.openxmlformats.org/officeDocument/2006/relationships/diagramLayout" Target="../diagrams/layout2.xml"/><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3.pn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4.png"/><Relationship Id="rId7" Type="http://schemas.openxmlformats.org/officeDocument/2006/relationships/diagramQuickStyle" Target="../diagrams/quickStyle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15.png"/><Relationship Id="rId9" Type="http://schemas.microsoft.com/office/2007/relationships/diagramDrawing" Target="../diagrams/drawing4.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image" Target="../media/image12.png"/><Relationship Id="rId5" Type="http://schemas.openxmlformats.org/officeDocument/2006/relationships/diagramQuickStyle" Target="../diagrams/quickStyle5.xml"/><Relationship Id="rId10" Type="http://schemas.openxmlformats.org/officeDocument/2006/relationships/image" Target="../media/image16.png"/><Relationship Id="rId4" Type="http://schemas.openxmlformats.org/officeDocument/2006/relationships/diagramLayout" Target="../diagrams/layout5.xml"/><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71F55A9C-ACEE-442F-BC1C-61A99468359B}"/>
              </a:ext>
            </a:extLst>
          </p:cNvPr>
          <p:cNvSpPr>
            <a:spLocks noGrp="1"/>
          </p:cNvSpPr>
          <p:nvPr>
            <p:ph type="ctrTitle"/>
          </p:nvPr>
        </p:nvSpPr>
        <p:spPr>
          <a:xfrm>
            <a:off x="1524000" y="2503060"/>
            <a:ext cx="9144000" cy="888367"/>
          </a:xfrm>
        </p:spPr>
        <p:txBody>
          <a:bodyPr>
            <a:noAutofit/>
          </a:bodyPr>
          <a:lstStyle/>
          <a:p>
            <a:r>
              <a:rPr lang="fr-FR" sz="5000" b="1" dirty="0">
                <a:solidFill>
                  <a:srgbClr val="FF0000"/>
                </a:solidFill>
              </a:rPr>
              <a:t>Introduction to NGS data </a:t>
            </a:r>
            <a:r>
              <a:rPr lang="fr-FR" sz="5000" b="1" dirty="0" err="1">
                <a:solidFill>
                  <a:srgbClr val="FF0000"/>
                </a:solidFill>
              </a:rPr>
              <a:t>analysis</a:t>
            </a:r>
            <a:endParaRPr lang="fr-FR" sz="5000" dirty="0">
              <a:solidFill>
                <a:srgbClr val="FF0000"/>
              </a:solidFill>
            </a:endParaRPr>
          </a:p>
        </p:txBody>
      </p:sp>
      <p:sp>
        <p:nvSpPr>
          <p:cNvPr id="5" name="Sous-titre 4">
            <a:extLst>
              <a:ext uri="{FF2B5EF4-FFF2-40B4-BE49-F238E27FC236}">
                <a16:creationId xmlns:a16="http://schemas.microsoft.com/office/drawing/2014/main" id="{BA68243F-B8FA-44ED-A8C7-2FECE188452D}"/>
              </a:ext>
            </a:extLst>
          </p:cNvPr>
          <p:cNvSpPr>
            <a:spLocks noGrp="1"/>
          </p:cNvSpPr>
          <p:nvPr>
            <p:ph type="subTitle" idx="1"/>
          </p:nvPr>
        </p:nvSpPr>
        <p:spPr>
          <a:xfrm>
            <a:off x="1524000" y="3415769"/>
            <a:ext cx="9144000" cy="885298"/>
          </a:xfrm>
        </p:spPr>
        <p:txBody>
          <a:bodyPr/>
          <a:lstStyle/>
          <a:p>
            <a:endParaRPr lang="fr-FR" dirty="0">
              <a:solidFill>
                <a:schemeClr val="bg2">
                  <a:lumMod val="50000"/>
                </a:schemeClr>
              </a:solidFill>
            </a:endParaRPr>
          </a:p>
        </p:txBody>
      </p:sp>
      <p:sp>
        <p:nvSpPr>
          <p:cNvPr id="10" name="ZoneTexte 9">
            <a:extLst>
              <a:ext uri="{FF2B5EF4-FFF2-40B4-BE49-F238E27FC236}">
                <a16:creationId xmlns:a16="http://schemas.microsoft.com/office/drawing/2014/main" id="{1ABBE7F8-9E44-4070-9396-3899AF35EBE6}"/>
              </a:ext>
            </a:extLst>
          </p:cNvPr>
          <p:cNvSpPr txBox="1"/>
          <p:nvPr/>
        </p:nvSpPr>
        <p:spPr>
          <a:xfrm>
            <a:off x="0" y="5374217"/>
            <a:ext cx="3115981" cy="800219"/>
          </a:xfrm>
          <a:prstGeom prst="rect">
            <a:avLst/>
          </a:prstGeom>
          <a:noFill/>
        </p:spPr>
        <p:txBody>
          <a:bodyPr wrap="none" rtlCol="0">
            <a:spAutoFit/>
          </a:bodyPr>
          <a:lstStyle/>
          <a:p>
            <a:r>
              <a:rPr lang="fr-FR" sz="2800" dirty="0">
                <a:solidFill>
                  <a:srgbClr val="FF0000"/>
                </a:solidFill>
              </a:rPr>
              <a:t>Thomas Karaouzene</a:t>
            </a:r>
          </a:p>
          <a:p>
            <a:r>
              <a:rPr lang="fr-FR" b="1" dirty="0">
                <a:solidFill>
                  <a:schemeClr val="bg2">
                    <a:lumMod val="50000"/>
                  </a:schemeClr>
                </a:solidFill>
              </a:rPr>
              <a:t>tkaraouzene@gmail.com</a:t>
            </a:r>
          </a:p>
        </p:txBody>
      </p:sp>
      <p:sp>
        <p:nvSpPr>
          <p:cNvPr id="11" name="ZoneTexte 10">
            <a:extLst>
              <a:ext uri="{FF2B5EF4-FFF2-40B4-BE49-F238E27FC236}">
                <a16:creationId xmlns:a16="http://schemas.microsoft.com/office/drawing/2014/main" id="{2805C04E-B280-4768-A523-ECD89BCBD3FC}"/>
              </a:ext>
            </a:extLst>
          </p:cNvPr>
          <p:cNvSpPr txBox="1"/>
          <p:nvPr/>
        </p:nvSpPr>
        <p:spPr>
          <a:xfrm>
            <a:off x="9710099" y="5374217"/>
            <a:ext cx="2488566" cy="369332"/>
          </a:xfrm>
          <a:prstGeom prst="rect">
            <a:avLst/>
          </a:prstGeom>
          <a:noFill/>
        </p:spPr>
        <p:txBody>
          <a:bodyPr wrap="none" rtlCol="0">
            <a:spAutoFit/>
          </a:bodyPr>
          <a:lstStyle/>
          <a:p>
            <a:r>
              <a:rPr lang="fr-FR" b="1" dirty="0" err="1">
                <a:solidFill>
                  <a:schemeClr val="bg2">
                    <a:lumMod val="50000"/>
                  </a:schemeClr>
                </a:solidFill>
              </a:rPr>
              <a:t>November</a:t>
            </a:r>
            <a:r>
              <a:rPr lang="fr-FR" b="1" dirty="0">
                <a:solidFill>
                  <a:schemeClr val="bg2">
                    <a:lumMod val="50000"/>
                  </a:schemeClr>
                </a:solidFill>
              </a:rPr>
              <a:t> the 27</a:t>
            </a:r>
            <a:r>
              <a:rPr lang="fr-FR" b="1" baseline="30000" dirty="0">
                <a:solidFill>
                  <a:schemeClr val="bg2">
                    <a:lumMod val="50000"/>
                  </a:schemeClr>
                </a:solidFill>
              </a:rPr>
              <a:t>th </a:t>
            </a:r>
            <a:r>
              <a:rPr lang="fr-FR" b="1" dirty="0">
                <a:solidFill>
                  <a:schemeClr val="bg2">
                    <a:lumMod val="50000"/>
                  </a:schemeClr>
                </a:solidFill>
              </a:rPr>
              <a:t>2017</a:t>
            </a:r>
          </a:p>
        </p:txBody>
      </p:sp>
    </p:spTree>
    <p:extLst>
      <p:ext uri="{BB962C8B-B14F-4D97-AF65-F5344CB8AC3E}">
        <p14:creationId xmlns:p14="http://schemas.microsoft.com/office/powerpoint/2010/main" val="1121124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46D649-2B93-4DD8-899C-902DA128C5C0}"/>
              </a:ext>
            </a:extLst>
          </p:cNvPr>
          <p:cNvSpPr>
            <a:spLocks noGrp="1"/>
          </p:cNvSpPr>
          <p:nvPr>
            <p:ph type="title"/>
          </p:nvPr>
        </p:nvSpPr>
        <p:spPr/>
        <p:txBody>
          <a:bodyPr/>
          <a:lstStyle/>
          <a:p>
            <a:r>
              <a:rPr lang="fr-FR" dirty="0"/>
              <a:t>High </a:t>
            </a:r>
            <a:r>
              <a:rPr lang="fr-FR" dirty="0" err="1"/>
              <a:t>throughput</a:t>
            </a:r>
            <a:r>
              <a:rPr lang="fr-FR" dirty="0"/>
              <a:t> sequencing</a:t>
            </a:r>
          </a:p>
        </p:txBody>
      </p:sp>
      <p:grpSp>
        <p:nvGrpSpPr>
          <p:cNvPr id="89" name="Groupe 88">
            <a:extLst>
              <a:ext uri="{FF2B5EF4-FFF2-40B4-BE49-F238E27FC236}">
                <a16:creationId xmlns:a16="http://schemas.microsoft.com/office/drawing/2014/main" id="{14A3E762-EEE8-45D4-AF09-DAB85242D3D1}"/>
              </a:ext>
            </a:extLst>
          </p:cNvPr>
          <p:cNvGrpSpPr/>
          <p:nvPr/>
        </p:nvGrpSpPr>
        <p:grpSpPr>
          <a:xfrm>
            <a:off x="739661" y="1479015"/>
            <a:ext cx="10708453" cy="5311252"/>
            <a:chOff x="739661" y="1479015"/>
            <a:chExt cx="10708453" cy="5311252"/>
          </a:xfrm>
        </p:grpSpPr>
        <p:grpSp>
          <p:nvGrpSpPr>
            <p:cNvPr id="42" name="Groupe 41">
              <a:extLst>
                <a:ext uri="{FF2B5EF4-FFF2-40B4-BE49-F238E27FC236}">
                  <a16:creationId xmlns:a16="http://schemas.microsoft.com/office/drawing/2014/main" id="{B5161EC8-8EF9-41D3-A19D-8EF747C0DA8C}"/>
                </a:ext>
              </a:extLst>
            </p:cNvPr>
            <p:cNvGrpSpPr/>
            <p:nvPr/>
          </p:nvGrpSpPr>
          <p:grpSpPr>
            <a:xfrm>
              <a:off x="739661" y="1479015"/>
              <a:ext cx="10708453" cy="5311252"/>
              <a:chOff x="739661" y="1479015"/>
              <a:chExt cx="10708453" cy="5311252"/>
            </a:xfrm>
          </p:grpSpPr>
          <p:grpSp>
            <p:nvGrpSpPr>
              <p:cNvPr id="43" name="Groupe 42">
                <a:extLst>
                  <a:ext uri="{FF2B5EF4-FFF2-40B4-BE49-F238E27FC236}">
                    <a16:creationId xmlns:a16="http://schemas.microsoft.com/office/drawing/2014/main" id="{10722EC8-670A-47BE-B12F-5F097635A6B9}"/>
                  </a:ext>
                </a:extLst>
              </p:cNvPr>
              <p:cNvGrpSpPr/>
              <p:nvPr/>
            </p:nvGrpSpPr>
            <p:grpSpPr>
              <a:xfrm>
                <a:off x="739661" y="1479015"/>
                <a:ext cx="10708453" cy="5311252"/>
                <a:chOff x="739661" y="1479015"/>
                <a:chExt cx="10708453" cy="5311252"/>
              </a:xfrm>
            </p:grpSpPr>
            <p:sp>
              <p:nvSpPr>
                <p:cNvPr id="57" name="Rectangle 56">
                  <a:extLst>
                    <a:ext uri="{FF2B5EF4-FFF2-40B4-BE49-F238E27FC236}">
                      <a16:creationId xmlns:a16="http://schemas.microsoft.com/office/drawing/2014/main" id="{B79FBA80-20F8-4145-95ED-7F3608D3F9B6}"/>
                    </a:ext>
                  </a:extLst>
                </p:cNvPr>
                <p:cNvSpPr/>
                <p:nvPr/>
              </p:nvSpPr>
              <p:spPr>
                <a:xfrm>
                  <a:off x="743887" y="3396846"/>
                  <a:ext cx="10704226" cy="3393421"/>
                </a:xfrm>
                <a:prstGeom prst="rect">
                  <a:avLst/>
                </a:prstGeom>
                <a:solidFill>
                  <a:schemeClr val="bg1">
                    <a:lumMod val="9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9" name="Groupe 58">
                  <a:extLst>
                    <a:ext uri="{FF2B5EF4-FFF2-40B4-BE49-F238E27FC236}">
                      <a16:creationId xmlns:a16="http://schemas.microsoft.com/office/drawing/2014/main" id="{62304320-7205-4922-A2D7-858095969D3A}"/>
                    </a:ext>
                  </a:extLst>
                </p:cNvPr>
                <p:cNvGrpSpPr/>
                <p:nvPr/>
              </p:nvGrpSpPr>
              <p:grpSpPr>
                <a:xfrm>
                  <a:off x="2160116" y="5232765"/>
                  <a:ext cx="9193688" cy="1460793"/>
                  <a:chOff x="1791344" y="5363436"/>
                  <a:chExt cx="8242324" cy="1309631"/>
                </a:xfrm>
              </p:grpSpPr>
              <p:pic>
                <p:nvPicPr>
                  <p:cNvPr id="73" name="Image 72">
                    <a:extLst>
                      <a:ext uri="{FF2B5EF4-FFF2-40B4-BE49-F238E27FC236}">
                        <a16:creationId xmlns:a16="http://schemas.microsoft.com/office/drawing/2014/main" id="{386D7267-70B7-4F26-8820-E2F43224D2D2}"/>
                      </a:ext>
                    </a:extLst>
                  </p:cNvPr>
                  <p:cNvPicPr>
                    <a:picLocks noChangeAspect="1"/>
                  </p:cNvPicPr>
                  <p:nvPr/>
                </p:nvPicPr>
                <p:blipFill>
                  <a:blip r:embed="rId3"/>
                  <a:stretch>
                    <a:fillRect/>
                  </a:stretch>
                </p:blipFill>
                <p:spPr>
                  <a:xfrm>
                    <a:off x="1791344" y="5669949"/>
                    <a:ext cx="1777630" cy="1003118"/>
                  </a:xfrm>
                  <a:prstGeom prst="rect">
                    <a:avLst/>
                  </a:prstGeom>
                </p:spPr>
              </p:pic>
              <p:sp>
                <p:nvSpPr>
                  <p:cNvPr id="74" name="ZoneTexte 73">
                    <a:extLst>
                      <a:ext uri="{FF2B5EF4-FFF2-40B4-BE49-F238E27FC236}">
                        <a16:creationId xmlns:a16="http://schemas.microsoft.com/office/drawing/2014/main" id="{8A9589E5-24D4-4775-A7D5-22D155FEE7D9}"/>
                      </a:ext>
                    </a:extLst>
                  </p:cNvPr>
                  <p:cNvSpPr txBox="1"/>
                  <p:nvPr/>
                </p:nvSpPr>
                <p:spPr>
                  <a:xfrm>
                    <a:off x="2247049" y="5363436"/>
                    <a:ext cx="866216" cy="261559"/>
                  </a:xfrm>
                  <a:prstGeom prst="rect">
                    <a:avLst/>
                  </a:prstGeom>
                  <a:noFill/>
                </p:spPr>
                <p:txBody>
                  <a:bodyPr wrap="none" rtlCol="0">
                    <a:spAutoFit/>
                  </a:bodyPr>
                  <a:lstStyle/>
                  <a:p>
                    <a:r>
                      <a:rPr lang="fr-FR" sz="1600" dirty="0"/>
                      <a:t>Annotation</a:t>
                    </a:r>
                  </a:p>
                </p:txBody>
              </p:sp>
              <p:grpSp>
                <p:nvGrpSpPr>
                  <p:cNvPr id="75" name="Groupe 74">
                    <a:extLst>
                      <a:ext uri="{FF2B5EF4-FFF2-40B4-BE49-F238E27FC236}">
                        <a16:creationId xmlns:a16="http://schemas.microsoft.com/office/drawing/2014/main" id="{9E85906F-82D8-484B-ACE6-5E9ED8F941CB}"/>
                      </a:ext>
                    </a:extLst>
                  </p:cNvPr>
                  <p:cNvGrpSpPr/>
                  <p:nvPr/>
                </p:nvGrpSpPr>
                <p:grpSpPr>
                  <a:xfrm>
                    <a:off x="4713313" y="5367085"/>
                    <a:ext cx="1532079" cy="1305982"/>
                    <a:chOff x="5004374" y="4390237"/>
                    <a:chExt cx="1983077" cy="1690424"/>
                  </a:xfrm>
                </p:grpSpPr>
                <p:pic>
                  <p:nvPicPr>
                    <p:cNvPr id="79" name="Image 78">
                      <a:extLst>
                        <a:ext uri="{FF2B5EF4-FFF2-40B4-BE49-F238E27FC236}">
                          <a16:creationId xmlns:a16="http://schemas.microsoft.com/office/drawing/2014/main" id="{75AEA8B5-7058-4132-BCB6-B28E7A3B1854}"/>
                        </a:ext>
                      </a:extLst>
                    </p:cNvPr>
                    <p:cNvPicPr>
                      <a:picLocks noChangeAspect="1"/>
                    </p:cNvPicPr>
                    <p:nvPr/>
                  </p:nvPicPr>
                  <p:blipFill>
                    <a:blip r:embed="rId4"/>
                    <a:stretch>
                      <a:fillRect/>
                    </a:stretch>
                  </p:blipFill>
                  <p:spPr>
                    <a:xfrm>
                      <a:off x="5004374" y="4758609"/>
                      <a:ext cx="1983077" cy="1322052"/>
                    </a:xfrm>
                    <a:prstGeom prst="rect">
                      <a:avLst/>
                    </a:prstGeom>
                  </p:spPr>
                </p:pic>
                <p:sp>
                  <p:nvSpPr>
                    <p:cNvPr id="80" name="ZoneTexte 79">
                      <a:extLst>
                        <a:ext uri="{FF2B5EF4-FFF2-40B4-BE49-F238E27FC236}">
                          <a16:creationId xmlns:a16="http://schemas.microsoft.com/office/drawing/2014/main" id="{B7825C4B-83C7-4173-B26E-E6E578A6E4B2}"/>
                        </a:ext>
                      </a:extLst>
                    </p:cNvPr>
                    <p:cNvSpPr txBox="1"/>
                    <p:nvPr/>
                  </p:nvSpPr>
                  <p:spPr>
                    <a:xfrm>
                      <a:off x="5506545" y="4390237"/>
                      <a:ext cx="863763" cy="338554"/>
                    </a:xfrm>
                    <a:prstGeom prst="rect">
                      <a:avLst/>
                    </a:prstGeom>
                    <a:noFill/>
                  </p:spPr>
                  <p:txBody>
                    <a:bodyPr wrap="none" rtlCol="0">
                      <a:spAutoFit/>
                    </a:bodyPr>
                    <a:lstStyle/>
                    <a:p>
                      <a:r>
                        <a:rPr lang="fr-FR" sz="1600" dirty="0" err="1"/>
                        <a:t>Filtering</a:t>
                      </a:r>
                      <a:endParaRPr lang="fr-FR" sz="1600" dirty="0"/>
                    </a:p>
                  </p:txBody>
                </p:sp>
              </p:grpSp>
              <p:pic>
                <p:nvPicPr>
                  <p:cNvPr id="76" name="Image 75">
                    <a:extLst>
                      <a:ext uri="{FF2B5EF4-FFF2-40B4-BE49-F238E27FC236}">
                        <a16:creationId xmlns:a16="http://schemas.microsoft.com/office/drawing/2014/main" id="{BF91E510-E4D6-4D9C-A357-70A885DDADD4}"/>
                      </a:ext>
                    </a:extLst>
                  </p:cNvPr>
                  <p:cNvPicPr>
                    <a:picLocks noChangeAspect="1"/>
                  </p:cNvPicPr>
                  <p:nvPr/>
                </p:nvPicPr>
                <p:blipFill>
                  <a:blip r:embed="rId5"/>
                  <a:stretch>
                    <a:fillRect/>
                  </a:stretch>
                </p:blipFill>
                <p:spPr>
                  <a:xfrm>
                    <a:off x="7141265" y="5723926"/>
                    <a:ext cx="2892403" cy="876895"/>
                  </a:xfrm>
                  <a:prstGeom prst="rect">
                    <a:avLst/>
                  </a:prstGeom>
                </p:spPr>
              </p:pic>
              <p:sp>
                <p:nvSpPr>
                  <p:cNvPr id="77" name="Rectangle : coins arrondis 76">
                    <a:extLst>
                      <a:ext uri="{FF2B5EF4-FFF2-40B4-BE49-F238E27FC236}">
                        <a16:creationId xmlns:a16="http://schemas.microsoft.com/office/drawing/2014/main" id="{485C062E-3DA3-4EE7-9186-CF3342B3DB91}"/>
                      </a:ext>
                    </a:extLst>
                  </p:cNvPr>
                  <p:cNvSpPr/>
                  <p:nvPr/>
                </p:nvSpPr>
                <p:spPr>
                  <a:xfrm>
                    <a:off x="8685318" y="5628644"/>
                    <a:ext cx="518398" cy="103529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ZoneTexte 77">
                    <a:extLst>
                      <a:ext uri="{FF2B5EF4-FFF2-40B4-BE49-F238E27FC236}">
                        <a16:creationId xmlns:a16="http://schemas.microsoft.com/office/drawing/2014/main" id="{0F8C9B09-80A3-44B9-AD1C-58FF0F7CC362}"/>
                      </a:ext>
                    </a:extLst>
                  </p:cNvPr>
                  <p:cNvSpPr txBox="1"/>
                  <p:nvPr/>
                </p:nvSpPr>
                <p:spPr>
                  <a:xfrm>
                    <a:off x="7911969" y="5363436"/>
                    <a:ext cx="1465868" cy="303521"/>
                  </a:xfrm>
                  <a:prstGeom prst="rect">
                    <a:avLst/>
                  </a:prstGeom>
                  <a:noFill/>
                </p:spPr>
                <p:txBody>
                  <a:bodyPr wrap="none" rtlCol="0">
                    <a:spAutoFit/>
                  </a:bodyPr>
                  <a:lstStyle/>
                  <a:p>
                    <a:r>
                      <a:rPr lang="fr-FR" sz="1600" dirty="0"/>
                      <a:t>Gene priorisation</a:t>
                    </a:r>
                  </a:p>
                </p:txBody>
              </p:sp>
            </p:grpSp>
            <p:sp>
              <p:nvSpPr>
                <p:cNvPr id="60" name="Rectangle 59">
                  <a:extLst>
                    <a:ext uri="{FF2B5EF4-FFF2-40B4-BE49-F238E27FC236}">
                      <a16:creationId xmlns:a16="http://schemas.microsoft.com/office/drawing/2014/main" id="{F54777DE-E867-467B-94DF-0CA6C892F4CA}"/>
                    </a:ext>
                  </a:extLst>
                </p:cNvPr>
                <p:cNvSpPr/>
                <p:nvPr/>
              </p:nvSpPr>
              <p:spPr>
                <a:xfrm>
                  <a:off x="743888" y="1479015"/>
                  <a:ext cx="10704226" cy="1820633"/>
                </a:xfrm>
                <a:prstGeom prst="rect">
                  <a:avLst/>
                </a:prstGeom>
                <a:solidFill>
                  <a:schemeClr val="accent6">
                    <a:lumMod val="20000"/>
                    <a:lumOff val="8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ZoneTexte 61">
                  <a:extLst>
                    <a:ext uri="{FF2B5EF4-FFF2-40B4-BE49-F238E27FC236}">
                      <a16:creationId xmlns:a16="http://schemas.microsoft.com/office/drawing/2014/main" id="{98C55B47-48E5-4CD6-A111-BC478BD594D6}"/>
                    </a:ext>
                  </a:extLst>
                </p:cNvPr>
                <p:cNvSpPr txBox="1"/>
                <p:nvPr/>
              </p:nvSpPr>
              <p:spPr>
                <a:xfrm>
                  <a:off x="739661" y="1479015"/>
                  <a:ext cx="1488486" cy="369332"/>
                </a:xfrm>
                <a:prstGeom prst="rect">
                  <a:avLst/>
                </a:prstGeom>
                <a:noFill/>
                <a:ln w="38100">
                  <a:solidFill>
                    <a:schemeClr val="accent6">
                      <a:lumMod val="50000"/>
                    </a:schemeClr>
                  </a:solidFill>
                </a:ln>
              </p:spPr>
              <p:txBody>
                <a:bodyPr wrap="square" rtlCol="0">
                  <a:spAutoFit/>
                </a:bodyPr>
                <a:lstStyle/>
                <a:p>
                  <a:pPr algn="ctr"/>
                  <a:r>
                    <a:rPr lang="fr-FR" b="1" dirty="0" err="1"/>
                    <a:t>Experimental</a:t>
                  </a:r>
                  <a:endParaRPr lang="fr-FR" b="1" dirty="0"/>
                </a:p>
              </p:txBody>
            </p:sp>
            <p:grpSp>
              <p:nvGrpSpPr>
                <p:cNvPr id="65" name="Groupe 64">
                  <a:extLst>
                    <a:ext uri="{FF2B5EF4-FFF2-40B4-BE49-F238E27FC236}">
                      <a16:creationId xmlns:a16="http://schemas.microsoft.com/office/drawing/2014/main" id="{18F6E268-5933-49E0-A3D9-E4BDD2C1356F}"/>
                    </a:ext>
                  </a:extLst>
                </p:cNvPr>
                <p:cNvGrpSpPr/>
                <p:nvPr/>
              </p:nvGrpSpPr>
              <p:grpSpPr>
                <a:xfrm>
                  <a:off x="2070329" y="3821909"/>
                  <a:ext cx="3074339" cy="1268279"/>
                  <a:chOff x="2070329" y="3965843"/>
                  <a:chExt cx="3074339" cy="1268279"/>
                </a:xfrm>
              </p:grpSpPr>
              <p:pic>
                <p:nvPicPr>
                  <p:cNvPr id="69" name="Image 68">
                    <a:extLst>
                      <a:ext uri="{FF2B5EF4-FFF2-40B4-BE49-F238E27FC236}">
                        <a16:creationId xmlns:a16="http://schemas.microsoft.com/office/drawing/2014/main" id="{64307765-B2EA-49C5-A017-E1C0B9CFF01A}"/>
                      </a:ext>
                    </a:extLst>
                  </p:cNvPr>
                  <p:cNvPicPr>
                    <a:picLocks noChangeAspect="1"/>
                  </p:cNvPicPr>
                  <p:nvPr/>
                </p:nvPicPr>
                <p:blipFill>
                  <a:blip r:embed="rId6"/>
                  <a:stretch>
                    <a:fillRect/>
                  </a:stretch>
                </p:blipFill>
                <p:spPr>
                  <a:xfrm>
                    <a:off x="2070329" y="4270057"/>
                    <a:ext cx="3074339" cy="964065"/>
                  </a:xfrm>
                  <a:prstGeom prst="rect">
                    <a:avLst/>
                  </a:prstGeom>
                </p:spPr>
              </p:pic>
              <p:sp>
                <p:nvSpPr>
                  <p:cNvPr id="70" name="ZoneTexte 69">
                    <a:extLst>
                      <a:ext uri="{FF2B5EF4-FFF2-40B4-BE49-F238E27FC236}">
                        <a16:creationId xmlns:a16="http://schemas.microsoft.com/office/drawing/2014/main" id="{40CBD18D-3485-4458-B9BE-9DB55FCA4DF0}"/>
                      </a:ext>
                    </a:extLst>
                  </p:cNvPr>
                  <p:cNvSpPr txBox="1"/>
                  <p:nvPr/>
                </p:nvSpPr>
                <p:spPr>
                  <a:xfrm>
                    <a:off x="2149237" y="3965843"/>
                    <a:ext cx="2916521" cy="338554"/>
                  </a:xfrm>
                  <a:prstGeom prst="rect">
                    <a:avLst/>
                  </a:prstGeom>
                  <a:noFill/>
                </p:spPr>
                <p:txBody>
                  <a:bodyPr wrap="square" rtlCol="0">
                    <a:spAutoFit/>
                  </a:bodyPr>
                  <a:lstStyle/>
                  <a:p>
                    <a:pPr algn="ctr"/>
                    <a:r>
                      <a:rPr lang="fr-FR" sz="1600" dirty="0"/>
                      <a:t>Mapping</a:t>
                    </a:r>
                  </a:p>
                </p:txBody>
              </p:sp>
            </p:grpSp>
            <p:grpSp>
              <p:nvGrpSpPr>
                <p:cNvPr id="66" name="Groupe 65">
                  <a:extLst>
                    <a:ext uri="{FF2B5EF4-FFF2-40B4-BE49-F238E27FC236}">
                      <a16:creationId xmlns:a16="http://schemas.microsoft.com/office/drawing/2014/main" id="{0E435496-3D39-4B1B-A293-14ABF053805B}"/>
                    </a:ext>
                  </a:extLst>
                </p:cNvPr>
                <p:cNvGrpSpPr/>
                <p:nvPr/>
              </p:nvGrpSpPr>
              <p:grpSpPr>
                <a:xfrm>
                  <a:off x="7823481" y="3847162"/>
                  <a:ext cx="3411783" cy="1243026"/>
                  <a:chOff x="7823481" y="3991096"/>
                  <a:chExt cx="3411783" cy="1243026"/>
                </a:xfrm>
              </p:grpSpPr>
              <p:pic>
                <p:nvPicPr>
                  <p:cNvPr id="67" name="Image 66">
                    <a:extLst>
                      <a:ext uri="{FF2B5EF4-FFF2-40B4-BE49-F238E27FC236}">
                        <a16:creationId xmlns:a16="http://schemas.microsoft.com/office/drawing/2014/main" id="{3524C88A-C522-4DAA-8ABF-F472D56BE496}"/>
                      </a:ext>
                    </a:extLst>
                  </p:cNvPr>
                  <p:cNvPicPr>
                    <a:picLocks noChangeAspect="1"/>
                  </p:cNvPicPr>
                  <p:nvPr/>
                </p:nvPicPr>
                <p:blipFill>
                  <a:blip r:embed="rId7"/>
                  <a:stretch>
                    <a:fillRect/>
                  </a:stretch>
                </p:blipFill>
                <p:spPr>
                  <a:xfrm>
                    <a:off x="7823481" y="4270057"/>
                    <a:ext cx="3411783" cy="964065"/>
                  </a:xfrm>
                  <a:prstGeom prst="rect">
                    <a:avLst/>
                  </a:prstGeom>
                </p:spPr>
              </p:pic>
              <p:sp>
                <p:nvSpPr>
                  <p:cNvPr id="68" name="ZoneTexte 67">
                    <a:extLst>
                      <a:ext uri="{FF2B5EF4-FFF2-40B4-BE49-F238E27FC236}">
                        <a16:creationId xmlns:a16="http://schemas.microsoft.com/office/drawing/2014/main" id="{FF99E6B6-79C7-4F33-B960-754BA5C0C7A4}"/>
                      </a:ext>
                    </a:extLst>
                  </p:cNvPr>
                  <p:cNvSpPr txBox="1"/>
                  <p:nvPr/>
                </p:nvSpPr>
                <p:spPr>
                  <a:xfrm>
                    <a:off x="8954639" y="3991096"/>
                    <a:ext cx="1149465" cy="288048"/>
                  </a:xfrm>
                  <a:prstGeom prst="rect">
                    <a:avLst/>
                  </a:prstGeom>
                  <a:noFill/>
                </p:spPr>
                <p:txBody>
                  <a:bodyPr wrap="none" rtlCol="0">
                    <a:spAutoFit/>
                  </a:bodyPr>
                  <a:lstStyle/>
                  <a:p>
                    <a:r>
                      <a:rPr lang="fr-FR" sz="1600" dirty="0"/>
                      <a:t>Variant calling</a:t>
                    </a:r>
                  </a:p>
                </p:txBody>
              </p:sp>
            </p:grpSp>
          </p:grpSp>
          <p:sp>
            <p:nvSpPr>
              <p:cNvPr id="45" name="Flèche : droite 44">
                <a:extLst>
                  <a:ext uri="{FF2B5EF4-FFF2-40B4-BE49-F238E27FC236}">
                    <a16:creationId xmlns:a16="http://schemas.microsoft.com/office/drawing/2014/main" id="{B1430600-EC4D-41E8-B189-4A732BF5B287}"/>
                  </a:ext>
                </a:extLst>
              </p:cNvPr>
              <p:cNvSpPr/>
              <p:nvPr/>
            </p:nvSpPr>
            <p:spPr>
              <a:xfrm>
                <a:off x="1165597" y="2344255"/>
                <a:ext cx="682619" cy="448502"/>
              </a:xfrm>
              <a:prstGeom prst="rightArrow">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8" name="Flèche : droite 47">
                <a:extLst>
                  <a:ext uri="{FF2B5EF4-FFF2-40B4-BE49-F238E27FC236}">
                    <a16:creationId xmlns:a16="http://schemas.microsoft.com/office/drawing/2014/main" id="{1071DC2F-634E-4C98-9261-BDC70C5A3D61}"/>
                  </a:ext>
                </a:extLst>
              </p:cNvPr>
              <p:cNvSpPr/>
              <p:nvPr/>
            </p:nvSpPr>
            <p:spPr>
              <a:xfrm>
                <a:off x="1165596" y="4383898"/>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Flèche : droite 48">
                <a:extLst>
                  <a:ext uri="{FF2B5EF4-FFF2-40B4-BE49-F238E27FC236}">
                    <a16:creationId xmlns:a16="http://schemas.microsoft.com/office/drawing/2014/main" id="{87DDBED8-70F6-45E3-83A5-8295C9758257}"/>
                  </a:ext>
                </a:extLst>
              </p:cNvPr>
              <p:cNvSpPr/>
              <p:nvPr/>
            </p:nvSpPr>
            <p:spPr>
              <a:xfrm>
                <a:off x="1165595" y="5909855"/>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Flèche : droite 49">
                <a:extLst>
                  <a:ext uri="{FF2B5EF4-FFF2-40B4-BE49-F238E27FC236}">
                    <a16:creationId xmlns:a16="http://schemas.microsoft.com/office/drawing/2014/main" id="{54683451-4052-4F85-9B27-C8ECCA445477}"/>
                  </a:ext>
                </a:extLst>
              </p:cNvPr>
              <p:cNvSpPr/>
              <p:nvPr/>
            </p:nvSpPr>
            <p:spPr>
              <a:xfrm>
                <a:off x="7241362" y="5909855"/>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1" name="Flèche : droite 50">
                <a:extLst>
                  <a:ext uri="{FF2B5EF4-FFF2-40B4-BE49-F238E27FC236}">
                    <a16:creationId xmlns:a16="http://schemas.microsoft.com/office/drawing/2014/main" id="{5FE9B2C8-78B9-4924-9831-9DC6AC116F7A}"/>
                  </a:ext>
                </a:extLst>
              </p:cNvPr>
              <p:cNvSpPr/>
              <p:nvPr/>
            </p:nvSpPr>
            <p:spPr>
              <a:xfrm>
                <a:off x="6010740" y="4383898"/>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lèche : droite 51">
                <a:extLst>
                  <a:ext uri="{FF2B5EF4-FFF2-40B4-BE49-F238E27FC236}">
                    <a16:creationId xmlns:a16="http://schemas.microsoft.com/office/drawing/2014/main" id="{5DECEE81-B399-4728-A7F8-F9F09E285814}"/>
                  </a:ext>
                </a:extLst>
              </p:cNvPr>
              <p:cNvSpPr/>
              <p:nvPr/>
            </p:nvSpPr>
            <p:spPr>
              <a:xfrm>
                <a:off x="4499897" y="5909855"/>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81" name="Flèche : droite 80">
              <a:extLst>
                <a:ext uri="{FF2B5EF4-FFF2-40B4-BE49-F238E27FC236}">
                  <a16:creationId xmlns:a16="http://schemas.microsoft.com/office/drawing/2014/main" id="{F8858EF5-1D71-400F-AA5F-90C9EFDAFB03}"/>
                </a:ext>
              </a:extLst>
            </p:cNvPr>
            <p:cNvSpPr/>
            <p:nvPr/>
          </p:nvSpPr>
          <p:spPr>
            <a:xfrm>
              <a:off x="6010739" y="2344255"/>
              <a:ext cx="682619" cy="448502"/>
            </a:xfrm>
            <a:prstGeom prst="rightArrow">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2" name="Picture 6" descr="Résultat de recherche d'images pour &quot;sequenceur illumina&quot;">
              <a:extLst>
                <a:ext uri="{FF2B5EF4-FFF2-40B4-BE49-F238E27FC236}">
                  <a16:creationId xmlns:a16="http://schemas.microsoft.com/office/drawing/2014/main" id="{3A00D7B6-F41C-4017-A9B9-3259E8B7FD4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86798" y="1851064"/>
              <a:ext cx="1828020" cy="1400264"/>
            </a:xfrm>
            <a:prstGeom prst="rect">
              <a:avLst/>
            </a:prstGeom>
            <a:noFill/>
            <a:extLst>
              <a:ext uri="{909E8E84-426E-40DD-AFC4-6F175D3DCCD1}">
                <a14:hiddenFill xmlns:a14="http://schemas.microsoft.com/office/drawing/2010/main">
                  <a:solidFill>
                    <a:srgbClr val="FFFFFF"/>
                  </a:solidFill>
                </a14:hiddenFill>
              </a:ext>
            </a:extLst>
          </p:spPr>
        </p:pic>
        <p:sp>
          <p:nvSpPr>
            <p:cNvPr id="83" name="ZoneTexte 82">
              <a:extLst>
                <a:ext uri="{FF2B5EF4-FFF2-40B4-BE49-F238E27FC236}">
                  <a16:creationId xmlns:a16="http://schemas.microsoft.com/office/drawing/2014/main" id="{9BB563E8-576D-4009-85FA-F02C20F0D7E9}"/>
                </a:ext>
              </a:extLst>
            </p:cNvPr>
            <p:cNvSpPr txBox="1"/>
            <p:nvPr/>
          </p:nvSpPr>
          <p:spPr>
            <a:xfrm>
              <a:off x="9082069" y="1601599"/>
              <a:ext cx="1189884" cy="338554"/>
            </a:xfrm>
            <a:prstGeom prst="rect">
              <a:avLst/>
            </a:prstGeom>
            <a:noFill/>
          </p:spPr>
          <p:txBody>
            <a:bodyPr wrap="square" rtlCol="0">
              <a:spAutoFit/>
            </a:bodyPr>
            <a:lstStyle/>
            <a:p>
              <a:pPr algn="ctr"/>
              <a:r>
                <a:rPr lang="fr-FR" sz="1600" dirty="0"/>
                <a:t>Sequencing</a:t>
              </a:r>
            </a:p>
          </p:txBody>
        </p:sp>
        <p:grpSp>
          <p:nvGrpSpPr>
            <p:cNvPr id="84" name="Groupe 83">
              <a:extLst>
                <a:ext uri="{FF2B5EF4-FFF2-40B4-BE49-F238E27FC236}">
                  <a16:creationId xmlns:a16="http://schemas.microsoft.com/office/drawing/2014/main" id="{A104AAF0-E482-4CD0-84FC-6AD376AC14B6}"/>
                </a:ext>
              </a:extLst>
            </p:cNvPr>
            <p:cNvGrpSpPr/>
            <p:nvPr/>
          </p:nvGrpSpPr>
          <p:grpSpPr>
            <a:xfrm>
              <a:off x="2966099" y="1601599"/>
              <a:ext cx="1589105" cy="1607085"/>
              <a:chOff x="2195631" y="1601599"/>
              <a:chExt cx="1589105" cy="1607085"/>
            </a:xfrm>
          </p:grpSpPr>
          <p:grpSp>
            <p:nvGrpSpPr>
              <p:cNvPr id="85" name="Groupe 84">
                <a:extLst>
                  <a:ext uri="{FF2B5EF4-FFF2-40B4-BE49-F238E27FC236}">
                    <a16:creationId xmlns:a16="http://schemas.microsoft.com/office/drawing/2014/main" id="{831FD03B-8880-4082-B0F1-78EA1F2E91D8}"/>
                  </a:ext>
                </a:extLst>
              </p:cNvPr>
              <p:cNvGrpSpPr/>
              <p:nvPr/>
            </p:nvGrpSpPr>
            <p:grpSpPr>
              <a:xfrm>
                <a:off x="2525144" y="2009523"/>
                <a:ext cx="1145107" cy="1199161"/>
                <a:chOff x="2525145" y="2016324"/>
                <a:chExt cx="1053082" cy="1102792"/>
              </a:xfrm>
            </p:grpSpPr>
            <p:pic>
              <p:nvPicPr>
                <p:cNvPr id="87" name="Picture 8" descr="Résultat de recherche d'images pour &quot;bonhomme toilette&quot;">
                  <a:extLst>
                    <a:ext uri="{FF2B5EF4-FFF2-40B4-BE49-F238E27FC236}">
                      <a16:creationId xmlns:a16="http://schemas.microsoft.com/office/drawing/2014/main" id="{7B0FC69A-5878-4E89-BF1A-B312DBD68C3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25145" y="2016324"/>
                  <a:ext cx="427668" cy="1102792"/>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Résultat de recherche d'images pour &quot;dna helix&quot;">
                  <a:extLst>
                    <a:ext uri="{FF2B5EF4-FFF2-40B4-BE49-F238E27FC236}">
                      <a16:creationId xmlns:a16="http://schemas.microsoft.com/office/drawing/2014/main" id="{6C180C30-4C60-4755-A2DF-ED239F6F1EA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9769" y="2042158"/>
                  <a:ext cx="808458" cy="611173"/>
                </a:xfrm>
                <a:prstGeom prst="rect">
                  <a:avLst/>
                </a:prstGeom>
                <a:noFill/>
                <a:extLst>
                  <a:ext uri="{909E8E84-426E-40DD-AFC4-6F175D3DCCD1}">
                    <a14:hiddenFill xmlns:a14="http://schemas.microsoft.com/office/drawing/2010/main">
                      <a:solidFill>
                        <a:srgbClr val="FFFFFF"/>
                      </a:solidFill>
                    </a14:hiddenFill>
                  </a:ext>
                </a:extLst>
              </p:spPr>
            </p:pic>
          </p:grpSp>
          <p:sp>
            <p:nvSpPr>
              <p:cNvPr id="86" name="ZoneTexte 85">
                <a:extLst>
                  <a:ext uri="{FF2B5EF4-FFF2-40B4-BE49-F238E27FC236}">
                    <a16:creationId xmlns:a16="http://schemas.microsoft.com/office/drawing/2014/main" id="{E4B327F6-18CE-414D-BCAB-1A80C46B3D5F}"/>
                  </a:ext>
                </a:extLst>
              </p:cNvPr>
              <p:cNvSpPr txBox="1"/>
              <p:nvPr/>
            </p:nvSpPr>
            <p:spPr>
              <a:xfrm>
                <a:off x="2195631" y="1601599"/>
                <a:ext cx="1589105" cy="338554"/>
              </a:xfrm>
              <a:prstGeom prst="rect">
                <a:avLst/>
              </a:prstGeom>
              <a:noFill/>
            </p:spPr>
            <p:txBody>
              <a:bodyPr wrap="square" rtlCol="0">
                <a:spAutoFit/>
              </a:bodyPr>
              <a:lstStyle/>
              <a:p>
                <a:pPr algn="ctr"/>
                <a:r>
                  <a:rPr lang="fr-FR" sz="1600" dirty="0"/>
                  <a:t>DNA </a:t>
                </a:r>
                <a:r>
                  <a:rPr lang="fr-FR" sz="1600" dirty="0" err="1"/>
                  <a:t>preparation</a:t>
                </a:r>
                <a:endParaRPr lang="fr-FR" sz="1600" dirty="0"/>
              </a:p>
            </p:txBody>
          </p:sp>
        </p:grpSp>
      </p:grpSp>
      <p:sp>
        <p:nvSpPr>
          <p:cNvPr id="40" name="ZoneTexte 39">
            <a:extLst>
              <a:ext uri="{FF2B5EF4-FFF2-40B4-BE49-F238E27FC236}">
                <a16:creationId xmlns:a16="http://schemas.microsoft.com/office/drawing/2014/main" id="{F453093E-21E8-4D2E-8BE6-0520083EFC4D}"/>
              </a:ext>
            </a:extLst>
          </p:cNvPr>
          <p:cNvSpPr txBox="1"/>
          <p:nvPr/>
        </p:nvSpPr>
        <p:spPr>
          <a:xfrm>
            <a:off x="739661" y="3402434"/>
            <a:ext cx="1981200" cy="369332"/>
          </a:xfrm>
          <a:prstGeom prst="rect">
            <a:avLst/>
          </a:prstGeom>
          <a:noFill/>
          <a:ln w="57150">
            <a:noFill/>
          </a:ln>
        </p:spPr>
        <p:txBody>
          <a:bodyPr wrap="square" rtlCol="0">
            <a:spAutoFit/>
          </a:bodyPr>
          <a:lstStyle/>
          <a:p>
            <a:r>
              <a:rPr lang="fr-FR" b="1" dirty="0" err="1"/>
              <a:t>Bioinformatics</a:t>
            </a:r>
            <a:endParaRPr lang="fr-FR" b="1" dirty="0"/>
          </a:p>
        </p:txBody>
      </p:sp>
      <p:sp>
        <p:nvSpPr>
          <p:cNvPr id="44" name="Rectangle : coins arrondis 43">
            <a:extLst>
              <a:ext uri="{FF2B5EF4-FFF2-40B4-BE49-F238E27FC236}">
                <a16:creationId xmlns:a16="http://schemas.microsoft.com/office/drawing/2014/main" id="{66631A21-2F74-46CF-B6CA-759856579BC2}"/>
              </a:ext>
            </a:extLst>
          </p:cNvPr>
          <p:cNvSpPr/>
          <p:nvPr/>
        </p:nvSpPr>
        <p:spPr>
          <a:xfrm>
            <a:off x="8576733" y="1601599"/>
            <a:ext cx="2045542" cy="1664348"/>
          </a:xfrm>
          <a:prstGeom prst="roundRect">
            <a:avLst>
              <a:gd name="adj" fmla="val 17921"/>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Rectangle 46">
            <a:extLst>
              <a:ext uri="{FF2B5EF4-FFF2-40B4-BE49-F238E27FC236}">
                <a16:creationId xmlns:a16="http://schemas.microsoft.com/office/drawing/2014/main" id="{CBCE5701-677F-4358-BF96-7939249ED306}"/>
              </a:ext>
            </a:extLst>
          </p:cNvPr>
          <p:cNvSpPr/>
          <p:nvPr/>
        </p:nvSpPr>
        <p:spPr>
          <a:xfrm>
            <a:off x="648979" y="3369017"/>
            <a:ext cx="10967287" cy="3488983"/>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a:t>
            </a:r>
          </a:p>
        </p:txBody>
      </p:sp>
      <p:sp>
        <p:nvSpPr>
          <p:cNvPr id="3" name="Espace réservé du numéro de diapositive 2">
            <a:extLst>
              <a:ext uri="{FF2B5EF4-FFF2-40B4-BE49-F238E27FC236}">
                <a16:creationId xmlns:a16="http://schemas.microsoft.com/office/drawing/2014/main" id="{44D926EF-030D-4184-A1DE-736ACBD2F5A6}"/>
              </a:ext>
            </a:extLst>
          </p:cNvPr>
          <p:cNvSpPr>
            <a:spLocks noGrp="1"/>
          </p:cNvSpPr>
          <p:nvPr>
            <p:ph type="sldNum" sz="quarter" idx="12"/>
          </p:nvPr>
        </p:nvSpPr>
        <p:spPr/>
        <p:txBody>
          <a:bodyPr/>
          <a:lstStyle/>
          <a:p>
            <a:fld id="{011B5138-350A-43E4-8D07-D131DF10AF44}" type="slidenum">
              <a:rPr lang="fr-FR" smtClean="0"/>
              <a:t>10</a:t>
            </a:fld>
            <a:endParaRPr lang="fr-FR"/>
          </a:p>
        </p:txBody>
      </p:sp>
    </p:spTree>
    <p:extLst>
      <p:ext uri="{BB962C8B-B14F-4D97-AF65-F5344CB8AC3E}">
        <p14:creationId xmlns:p14="http://schemas.microsoft.com/office/powerpoint/2010/main" val="3697514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re 1">
            <a:extLst>
              <a:ext uri="{FF2B5EF4-FFF2-40B4-BE49-F238E27FC236}">
                <a16:creationId xmlns:a16="http://schemas.microsoft.com/office/drawing/2014/main" id="{C2DA7327-2BAE-4139-A405-259B3DF09F0A}"/>
              </a:ext>
            </a:extLst>
          </p:cNvPr>
          <p:cNvSpPr>
            <a:spLocks noGrp="1"/>
          </p:cNvSpPr>
          <p:nvPr>
            <p:ph type="title"/>
          </p:nvPr>
        </p:nvSpPr>
        <p:spPr>
          <a:xfrm>
            <a:off x="838200" y="365125"/>
            <a:ext cx="10515600" cy="1325563"/>
          </a:xfrm>
        </p:spPr>
        <p:txBody>
          <a:bodyPr/>
          <a:lstStyle/>
          <a:p>
            <a:r>
              <a:rPr lang="fr-FR" dirty="0"/>
              <a:t>Sequencing</a:t>
            </a:r>
          </a:p>
        </p:txBody>
      </p:sp>
      <p:pic>
        <p:nvPicPr>
          <p:cNvPr id="38" name="Image 37">
            <a:extLst>
              <a:ext uri="{FF2B5EF4-FFF2-40B4-BE49-F238E27FC236}">
                <a16:creationId xmlns:a16="http://schemas.microsoft.com/office/drawing/2014/main" id="{76FF2AEE-6877-48D0-9AA4-73554EBB1CC8}"/>
              </a:ext>
            </a:extLst>
          </p:cNvPr>
          <p:cNvPicPr>
            <a:picLocks noChangeAspect="1"/>
          </p:cNvPicPr>
          <p:nvPr/>
        </p:nvPicPr>
        <p:blipFill>
          <a:blip r:embed="rId3"/>
          <a:stretch>
            <a:fillRect/>
          </a:stretch>
        </p:blipFill>
        <p:spPr>
          <a:xfrm flipH="1">
            <a:off x="633122" y="1690688"/>
            <a:ext cx="2357407" cy="1925662"/>
          </a:xfrm>
          <a:prstGeom prst="rect">
            <a:avLst/>
          </a:prstGeom>
        </p:spPr>
      </p:pic>
      <p:pic>
        <p:nvPicPr>
          <p:cNvPr id="7" name="Image 6">
            <a:extLst>
              <a:ext uri="{FF2B5EF4-FFF2-40B4-BE49-F238E27FC236}">
                <a16:creationId xmlns:a16="http://schemas.microsoft.com/office/drawing/2014/main" id="{EA1DCABD-B115-4338-84BD-74D094BCF246}"/>
              </a:ext>
            </a:extLst>
          </p:cNvPr>
          <p:cNvPicPr>
            <a:picLocks noChangeAspect="1"/>
          </p:cNvPicPr>
          <p:nvPr/>
        </p:nvPicPr>
        <p:blipFill>
          <a:blip r:embed="rId4"/>
          <a:stretch>
            <a:fillRect/>
          </a:stretch>
        </p:blipFill>
        <p:spPr>
          <a:xfrm>
            <a:off x="2294837" y="4272204"/>
            <a:ext cx="9897163" cy="2585796"/>
          </a:xfrm>
          <a:prstGeom prst="rect">
            <a:avLst/>
          </a:prstGeom>
        </p:spPr>
      </p:pic>
      <p:pic>
        <p:nvPicPr>
          <p:cNvPr id="39" name="Image 38">
            <a:extLst>
              <a:ext uri="{FF2B5EF4-FFF2-40B4-BE49-F238E27FC236}">
                <a16:creationId xmlns:a16="http://schemas.microsoft.com/office/drawing/2014/main" id="{7881F4DC-2C98-4495-B83C-A74E39EBF1AC}"/>
              </a:ext>
            </a:extLst>
          </p:cNvPr>
          <p:cNvPicPr>
            <a:picLocks noChangeAspect="1"/>
          </p:cNvPicPr>
          <p:nvPr/>
        </p:nvPicPr>
        <p:blipFill>
          <a:blip r:embed="rId5"/>
          <a:stretch>
            <a:fillRect/>
          </a:stretch>
        </p:blipFill>
        <p:spPr>
          <a:xfrm>
            <a:off x="3094886" y="2700924"/>
            <a:ext cx="1096114" cy="1456152"/>
          </a:xfrm>
          <a:prstGeom prst="rect">
            <a:avLst/>
          </a:prstGeom>
        </p:spPr>
      </p:pic>
      <p:pic>
        <p:nvPicPr>
          <p:cNvPr id="40" name="Picture 6" descr="Résultat de recherche d'images pour &quot;sequenceur illumina&quot;">
            <a:extLst>
              <a:ext uri="{FF2B5EF4-FFF2-40B4-BE49-F238E27FC236}">
                <a16:creationId xmlns:a16="http://schemas.microsoft.com/office/drawing/2014/main" id="{AEB63F1B-0C98-4EF5-A71B-33AB797C19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7523" y="2346542"/>
            <a:ext cx="1556628" cy="1192378"/>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numéro de diapositive 1">
            <a:extLst>
              <a:ext uri="{FF2B5EF4-FFF2-40B4-BE49-F238E27FC236}">
                <a16:creationId xmlns:a16="http://schemas.microsoft.com/office/drawing/2014/main" id="{F055EEAC-917F-4647-B0FC-669D48070002}"/>
              </a:ext>
            </a:extLst>
          </p:cNvPr>
          <p:cNvSpPr>
            <a:spLocks noGrp="1"/>
          </p:cNvSpPr>
          <p:nvPr>
            <p:ph type="sldNum" sz="quarter" idx="12"/>
          </p:nvPr>
        </p:nvSpPr>
        <p:spPr/>
        <p:txBody>
          <a:bodyPr/>
          <a:lstStyle/>
          <a:p>
            <a:fld id="{011B5138-350A-43E4-8D07-D131DF10AF44}" type="slidenum">
              <a:rPr lang="fr-FR" smtClean="0"/>
              <a:t>11</a:t>
            </a:fld>
            <a:endParaRPr lang="fr-FR"/>
          </a:p>
        </p:txBody>
      </p:sp>
    </p:spTree>
    <p:extLst>
      <p:ext uri="{BB962C8B-B14F-4D97-AF65-F5344CB8AC3E}">
        <p14:creationId xmlns:p14="http://schemas.microsoft.com/office/powerpoint/2010/main" val="1677312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46D649-2B93-4DD8-899C-902DA128C5C0}"/>
              </a:ext>
            </a:extLst>
          </p:cNvPr>
          <p:cNvSpPr>
            <a:spLocks noGrp="1"/>
          </p:cNvSpPr>
          <p:nvPr>
            <p:ph type="title"/>
          </p:nvPr>
        </p:nvSpPr>
        <p:spPr/>
        <p:txBody>
          <a:bodyPr/>
          <a:lstStyle/>
          <a:p>
            <a:r>
              <a:rPr lang="fr-FR" dirty="0"/>
              <a:t>High </a:t>
            </a:r>
            <a:r>
              <a:rPr lang="fr-FR" dirty="0" err="1"/>
              <a:t>throughput</a:t>
            </a:r>
            <a:r>
              <a:rPr lang="fr-FR" dirty="0"/>
              <a:t> sequencing</a:t>
            </a:r>
          </a:p>
        </p:txBody>
      </p:sp>
      <p:grpSp>
        <p:nvGrpSpPr>
          <p:cNvPr id="89" name="Groupe 88">
            <a:extLst>
              <a:ext uri="{FF2B5EF4-FFF2-40B4-BE49-F238E27FC236}">
                <a16:creationId xmlns:a16="http://schemas.microsoft.com/office/drawing/2014/main" id="{14A3E762-EEE8-45D4-AF09-DAB85242D3D1}"/>
              </a:ext>
            </a:extLst>
          </p:cNvPr>
          <p:cNvGrpSpPr/>
          <p:nvPr/>
        </p:nvGrpSpPr>
        <p:grpSpPr>
          <a:xfrm>
            <a:off x="739661" y="1479015"/>
            <a:ext cx="10708453" cy="5311252"/>
            <a:chOff x="739661" y="1479015"/>
            <a:chExt cx="10708453" cy="5311252"/>
          </a:xfrm>
        </p:grpSpPr>
        <p:grpSp>
          <p:nvGrpSpPr>
            <p:cNvPr id="42" name="Groupe 41">
              <a:extLst>
                <a:ext uri="{FF2B5EF4-FFF2-40B4-BE49-F238E27FC236}">
                  <a16:creationId xmlns:a16="http://schemas.microsoft.com/office/drawing/2014/main" id="{B5161EC8-8EF9-41D3-A19D-8EF747C0DA8C}"/>
                </a:ext>
              </a:extLst>
            </p:cNvPr>
            <p:cNvGrpSpPr/>
            <p:nvPr/>
          </p:nvGrpSpPr>
          <p:grpSpPr>
            <a:xfrm>
              <a:off x="739661" y="1479015"/>
              <a:ext cx="10708453" cy="5311252"/>
              <a:chOff x="739661" y="1479015"/>
              <a:chExt cx="10708453" cy="5311252"/>
            </a:xfrm>
          </p:grpSpPr>
          <p:grpSp>
            <p:nvGrpSpPr>
              <p:cNvPr id="43" name="Groupe 42">
                <a:extLst>
                  <a:ext uri="{FF2B5EF4-FFF2-40B4-BE49-F238E27FC236}">
                    <a16:creationId xmlns:a16="http://schemas.microsoft.com/office/drawing/2014/main" id="{10722EC8-670A-47BE-B12F-5F097635A6B9}"/>
                  </a:ext>
                </a:extLst>
              </p:cNvPr>
              <p:cNvGrpSpPr/>
              <p:nvPr/>
            </p:nvGrpSpPr>
            <p:grpSpPr>
              <a:xfrm>
                <a:off x="739661" y="1479015"/>
                <a:ext cx="10708453" cy="5311252"/>
                <a:chOff x="739661" y="1479015"/>
                <a:chExt cx="10708453" cy="5311252"/>
              </a:xfrm>
            </p:grpSpPr>
            <p:sp>
              <p:nvSpPr>
                <p:cNvPr id="57" name="Rectangle 56">
                  <a:extLst>
                    <a:ext uri="{FF2B5EF4-FFF2-40B4-BE49-F238E27FC236}">
                      <a16:creationId xmlns:a16="http://schemas.microsoft.com/office/drawing/2014/main" id="{B79FBA80-20F8-4145-95ED-7F3608D3F9B6}"/>
                    </a:ext>
                  </a:extLst>
                </p:cNvPr>
                <p:cNvSpPr/>
                <p:nvPr/>
              </p:nvSpPr>
              <p:spPr>
                <a:xfrm>
                  <a:off x="743887" y="3396846"/>
                  <a:ext cx="10704226" cy="3393421"/>
                </a:xfrm>
                <a:prstGeom prst="rect">
                  <a:avLst/>
                </a:prstGeom>
                <a:solidFill>
                  <a:schemeClr val="bg1">
                    <a:lumMod val="95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ZoneTexte 57">
                  <a:extLst>
                    <a:ext uri="{FF2B5EF4-FFF2-40B4-BE49-F238E27FC236}">
                      <a16:creationId xmlns:a16="http://schemas.microsoft.com/office/drawing/2014/main" id="{64D1F794-BBC3-4541-BD9D-F8FB2A36B464}"/>
                    </a:ext>
                  </a:extLst>
                </p:cNvPr>
                <p:cNvSpPr txBox="1"/>
                <p:nvPr/>
              </p:nvSpPr>
              <p:spPr>
                <a:xfrm>
                  <a:off x="739661" y="3402434"/>
                  <a:ext cx="1639472" cy="369332"/>
                </a:xfrm>
                <a:prstGeom prst="rect">
                  <a:avLst/>
                </a:prstGeom>
                <a:noFill/>
                <a:ln w="57150">
                  <a:solidFill>
                    <a:schemeClr val="bg1">
                      <a:lumMod val="50000"/>
                    </a:schemeClr>
                  </a:solidFill>
                </a:ln>
              </p:spPr>
              <p:txBody>
                <a:bodyPr wrap="square" rtlCol="0">
                  <a:spAutoFit/>
                </a:bodyPr>
                <a:lstStyle/>
                <a:p>
                  <a:r>
                    <a:rPr lang="fr-FR" b="1" dirty="0" err="1"/>
                    <a:t>Bioinformatics</a:t>
                  </a:r>
                  <a:endParaRPr lang="fr-FR" b="1" dirty="0"/>
                </a:p>
              </p:txBody>
            </p:sp>
            <p:grpSp>
              <p:nvGrpSpPr>
                <p:cNvPr id="59" name="Groupe 58">
                  <a:extLst>
                    <a:ext uri="{FF2B5EF4-FFF2-40B4-BE49-F238E27FC236}">
                      <a16:creationId xmlns:a16="http://schemas.microsoft.com/office/drawing/2014/main" id="{62304320-7205-4922-A2D7-858095969D3A}"/>
                    </a:ext>
                  </a:extLst>
                </p:cNvPr>
                <p:cNvGrpSpPr/>
                <p:nvPr/>
              </p:nvGrpSpPr>
              <p:grpSpPr>
                <a:xfrm>
                  <a:off x="2160116" y="5232765"/>
                  <a:ext cx="9193688" cy="1460793"/>
                  <a:chOff x="1791344" y="5363436"/>
                  <a:chExt cx="8242324" cy="1309631"/>
                </a:xfrm>
              </p:grpSpPr>
              <p:pic>
                <p:nvPicPr>
                  <p:cNvPr id="73" name="Image 72">
                    <a:extLst>
                      <a:ext uri="{FF2B5EF4-FFF2-40B4-BE49-F238E27FC236}">
                        <a16:creationId xmlns:a16="http://schemas.microsoft.com/office/drawing/2014/main" id="{386D7267-70B7-4F26-8820-E2F43224D2D2}"/>
                      </a:ext>
                    </a:extLst>
                  </p:cNvPr>
                  <p:cNvPicPr>
                    <a:picLocks noChangeAspect="1"/>
                  </p:cNvPicPr>
                  <p:nvPr/>
                </p:nvPicPr>
                <p:blipFill>
                  <a:blip r:embed="rId3"/>
                  <a:stretch>
                    <a:fillRect/>
                  </a:stretch>
                </p:blipFill>
                <p:spPr>
                  <a:xfrm>
                    <a:off x="1791344" y="5669949"/>
                    <a:ext cx="1777630" cy="1003118"/>
                  </a:xfrm>
                  <a:prstGeom prst="rect">
                    <a:avLst/>
                  </a:prstGeom>
                </p:spPr>
              </p:pic>
              <p:sp>
                <p:nvSpPr>
                  <p:cNvPr id="74" name="ZoneTexte 73">
                    <a:extLst>
                      <a:ext uri="{FF2B5EF4-FFF2-40B4-BE49-F238E27FC236}">
                        <a16:creationId xmlns:a16="http://schemas.microsoft.com/office/drawing/2014/main" id="{8A9589E5-24D4-4775-A7D5-22D155FEE7D9}"/>
                      </a:ext>
                    </a:extLst>
                  </p:cNvPr>
                  <p:cNvSpPr txBox="1"/>
                  <p:nvPr/>
                </p:nvSpPr>
                <p:spPr>
                  <a:xfrm>
                    <a:off x="2247049" y="5363436"/>
                    <a:ext cx="866216" cy="261559"/>
                  </a:xfrm>
                  <a:prstGeom prst="rect">
                    <a:avLst/>
                  </a:prstGeom>
                  <a:noFill/>
                </p:spPr>
                <p:txBody>
                  <a:bodyPr wrap="none" rtlCol="0">
                    <a:spAutoFit/>
                  </a:bodyPr>
                  <a:lstStyle/>
                  <a:p>
                    <a:r>
                      <a:rPr lang="fr-FR" sz="1600" dirty="0"/>
                      <a:t>Annotation</a:t>
                    </a:r>
                  </a:p>
                </p:txBody>
              </p:sp>
              <p:grpSp>
                <p:nvGrpSpPr>
                  <p:cNvPr id="75" name="Groupe 74">
                    <a:extLst>
                      <a:ext uri="{FF2B5EF4-FFF2-40B4-BE49-F238E27FC236}">
                        <a16:creationId xmlns:a16="http://schemas.microsoft.com/office/drawing/2014/main" id="{9E85906F-82D8-484B-ACE6-5E9ED8F941CB}"/>
                      </a:ext>
                    </a:extLst>
                  </p:cNvPr>
                  <p:cNvGrpSpPr/>
                  <p:nvPr/>
                </p:nvGrpSpPr>
                <p:grpSpPr>
                  <a:xfrm>
                    <a:off x="4713313" y="5367085"/>
                    <a:ext cx="1532079" cy="1305982"/>
                    <a:chOff x="5004374" y="4390237"/>
                    <a:chExt cx="1983077" cy="1690424"/>
                  </a:xfrm>
                </p:grpSpPr>
                <p:pic>
                  <p:nvPicPr>
                    <p:cNvPr id="79" name="Image 78">
                      <a:extLst>
                        <a:ext uri="{FF2B5EF4-FFF2-40B4-BE49-F238E27FC236}">
                          <a16:creationId xmlns:a16="http://schemas.microsoft.com/office/drawing/2014/main" id="{75AEA8B5-7058-4132-BCB6-B28E7A3B1854}"/>
                        </a:ext>
                      </a:extLst>
                    </p:cNvPr>
                    <p:cNvPicPr>
                      <a:picLocks noChangeAspect="1"/>
                    </p:cNvPicPr>
                    <p:nvPr/>
                  </p:nvPicPr>
                  <p:blipFill>
                    <a:blip r:embed="rId4"/>
                    <a:stretch>
                      <a:fillRect/>
                    </a:stretch>
                  </p:blipFill>
                  <p:spPr>
                    <a:xfrm>
                      <a:off x="5004374" y="4758609"/>
                      <a:ext cx="1983077" cy="1322052"/>
                    </a:xfrm>
                    <a:prstGeom prst="rect">
                      <a:avLst/>
                    </a:prstGeom>
                  </p:spPr>
                </p:pic>
                <p:sp>
                  <p:nvSpPr>
                    <p:cNvPr id="80" name="ZoneTexte 79">
                      <a:extLst>
                        <a:ext uri="{FF2B5EF4-FFF2-40B4-BE49-F238E27FC236}">
                          <a16:creationId xmlns:a16="http://schemas.microsoft.com/office/drawing/2014/main" id="{B7825C4B-83C7-4173-B26E-E6E578A6E4B2}"/>
                        </a:ext>
                      </a:extLst>
                    </p:cNvPr>
                    <p:cNvSpPr txBox="1"/>
                    <p:nvPr/>
                  </p:nvSpPr>
                  <p:spPr>
                    <a:xfrm>
                      <a:off x="5506545" y="4390237"/>
                      <a:ext cx="863763" cy="338554"/>
                    </a:xfrm>
                    <a:prstGeom prst="rect">
                      <a:avLst/>
                    </a:prstGeom>
                    <a:noFill/>
                  </p:spPr>
                  <p:txBody>
                    <a:bodyPr wrap="none" rtlCol="0">
                      <a:spAutoFit/>
                    </a:bodyPr>
                    <a:lstStyle/>
                    <a:p>
                      <a:r>
                        <a:rPr lang="fr-FR" sz="1600" dirty="0" err="1"/>
                        <a:t>Filtering</a:t>
                      </a:r>
                      <a:endParaRPr lang="fr-FR" sz="1600" dirty="0"/>
                    </a:p>
                  </p:txBody>
                </p:sp>
              </p:grpSp>
              <p:pic>
                <p:nvPicPr>
                  <p:cNvPr id="76" name="Image 75">
                    <a:extLst>
                      <a:ext uri="{FF2B5EF4-FFF2-40B4-BE49-F238E27FC236}">
                        <a16:creationId xmlns:a16="http://schemas.microsoft.com/office/drawing/2014/main" id="{BF91E510-E4D6-4D9C-A357-70A885DDADD4}"/>
                      </a:ext>
                    </a:extLst>
                  </p:cNvPr>
                  <p:cNvPicPr>
                    <a:picLocks noChangeAspect="1"/>
                  </p:cNvPicPr>
                  <p:nvPr/>
                </p:nvPicPr>
                <p:blipFill>
                  <a:blip r:embed="rId5"/>
                  <a:stretch>
                    <a:fillRect/>
                  </a:stretch>
                </p:blipFill>
                <p:spPr>
                  <a:xfrm>
                    <a:off x="7141265" y="5723926"/>
                    <a:ext cx="2892403" cy="876895"/>
                  </a:xfrm>
                  <a:prstGeom prst="rect">
                    <a:avLst/>
                  </a:prstGeom>
                </p:spPr>
              </p:pic>
              <p:sp>
                <p:nvSpPr>
                  <p:cNvPr id="77" name="Rectangle : coins arrondis 76">
                    <a:extLst>
                      <a:ext uri="{FF2B5EF4-FFF2-40B4-BE49-F238E27FC236}">
                        <a16:creationId xmlns:a16="http://schemas.microsoft.com/office/drawing/2014/main" id="{485C062E-3DA3-4EE7-9186-CF3342B3DB91}"/>
                      </a:ext>
                    </a:extLst>
                  </p:cNvPr>
                  <p:cNvSpPr/>
                  <p:nvPr/>
                </p:nvSpPr>
                <p:spPr>
                  <a:xfrm>
                    <a:off x="8685318" y="5628644"/>
                    <a:ext cx="518398" cy="103529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ZoneTexte 77">
                    <a:extLst>
                      <a:ext uri="{FF2B5EF4-FFF2-40B4-BE49-F238E27FC236}">
                        <a16:creationId xmlns:a16="http://schemas.microsoft.com/office/drawing/2014/main" id="{0F8C9B09-80A3-44B9-AD1C-58FF0F7CC362}"/>
                      </a:ext>
                    </a:extLst>
                  </p:cNvPr>
                  <p:cNvSpPr txBox="1"/>
                  <p:nvPr/>
                </p:nvSpPr>
                <p:spPr>
                  <a:xfrm>
                    <a:off x="7911969" y="5363436"/>
                    <a:ext cx="1465868" cy="303521"/>
                  </a:xfrm>
                  <a:prstGeom prst="rect">
                    <a:avLst/>
                  </a:prstGeom>
                  <a:noFill/>
                </p:spPr>
                <p:txBody>
                  <a:bodyPr wrap="none" rtlCol="0">
                    <a:spAutoFit/>
                  </a:bodyPr>
                  <a:lstStyle/>
                  <a:p>
                    <a:r>
                      <a:rPr lang="fr-FR" sz="1600" dirty="0"/>
                      <a:t>Gene priorisation</a:t>
                    </a:r>
                  </a:p>
                </p:txBody>
              </p:sp>
            </p:grpSp>
            <p:sp>
              <p:nvSpPr>
                <p:cNvPr id="60" name="Rectangle 59">
                  <a:extLst>
                    <a:ext uri="{FF2B5EF4-FFF2-40B4-BE49-F238E27FC236}">
                      <a16:creationId xmlns:a16="http://schemas.microsoft.com/office/drawing/2014/main" id="{F54777DE-E867-467B-94DF-0CA6C892F4CA}"/>
                    </a:ext>
                  </a:extLst>
                </p:cNvPr>
                <p:cNvSpPr/>
                <p:nvPr/>
              </p:nvSpPr>
              <p:spPr>
                <a:xfrm>
                  <a:off x="743888" y="1479015"/>
                  <a:ext cx="10704226" cy="1820633"/>
                </a:xfrm>
                <a:prstGeom prst="rect">
                  <a:avLst/>
                </a:prstGeom>
                <a:solidFill>
                  <a:schemeClr val="accent6">
                    <a:lumMod val="20000"/>
                    <a:lumOff val="80000"/>
                  </a:schemeClr>
                </a:solid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ZoneTexte 61">
                  <a:extLst>
                    <a:ext uri="{FF2B5EF4-FFF2-40B4-BE49-F238E27FC236}">
                      <a16:creationId xmlns:a16="http://schemas.microsoft.com/office/drawing/2014/main" id="{98C55B47-48E5-4CD6-A111-BC478BD594D6}"/>
                    </a:ext>
                  </a:extLst>
                </p:cNvPr>
                <p:cNvSpPr txBox="1"/>
                <p:nvPr/>
              </p:nvSpPr>
              <p:spPr>
                <a:xfrm>
                  <a:off x="739661" y="1479015"/>
                  <a:ext cx="1488486" cy="369332"/>
                </a:xfrm>
                <a:prstGeom prst="rect">
                  <a:avLst/>
                </a:prstGeom>
                <a:noFill/>
                <a:ln w="38100">
                  <a:noFill/>
                </a:ln>
              </p:spPr>
              <p:txBody>
                <a:bodyPr wrap="square" rtlCol="0">
                  <a:spAutoFit/>
                </a:bodyPr>
                <a:lstStyle/>
                <a:p>
                  <a:pPr algn="ctr"/>
                  <a:r>
                    <a:rPr lang="fr-FR" b="1" dirty="0" err="1"/>
                    <a:t>Experimental</a:t>
                  </a:r>
                  <a:endParaRPr lang="fr-FR" b="1" dirty="0"/>
                </a:p>
              </p:txBody>
            </p:sp>
            <p:grpSp>
              <p:nvGrpSpPr>
                <p:cNvPr id="65" name="Groupe 64">
                  <a:extLst>
                    <a:ext uri="{FF2B5EF4-FFF2-40B4-BE49-F238E27FC236}">
                      <a16:creationId xmlns:a16="http://schemas.microsoft.com/office/drawing/2014/main" id="{18F6E268-5933-49E0-A3D9-E4BDD2C1356F}"/>
                    </a:ext>
                  </a:extLst>
                </p:cNvPr>
                <p:cNvGrpSpPr/>
                <p:nvPr/>
              </p:nvGrpSpPr>
              <p:grpSpPr>
                <a:xfrm>
                  <a:off x="2070329" y="3821909"/>
                  <a:ext cx="3074339" cy="1268279"/>
                  <a:chOff x="2070329" y="3965843"/>
                  <a:chExt cx="3074339" cy="1268279"/>
                </a:xfrm>
              </p:grpSpPr>
              <p:pic>
                <p:nvPicPr>
                  <p:cNvPr id="69" name="Image 68">
                    <a:extLst>
                      <a:ext uri="{FF2B5EF4-FFF2-40B4-BE49-F238E27FC236}">
                        <a16:creationId xmlns:a16="http://schemas.microsoft.com/office/drawing/2014/main" id="{64307765-B2EA-49C5-A017-E1C0B9CFF01A}"/>
                      </a:ext>
                    </a:extLst>
                  </p:cNvPr>
                  <p:cNvPicPr>
                    <a:picLocks noChangeAspect="1"/>
                  </p:cNvPicPr>
                  <p:nvPr/>
                </p:nvPicPr>
                <p:blipFill>
                  <a:blip r:embed="rId6"/>
                  <a:stretch>
                    <a:fillRect/>
                  </a:stretch>
                </p:blipFill>
                <p:spPr>
                  <a:xfrm>
                    <a:off x="2070329" y="4270057"/>
                    <a:ext cx="3074339" cy="964065"/>
                  </a:xfrm>
                  <a:prstGeom prst="rect">
                    <a:avLst/>
                  </a:prstGeom>
                </p:spPr>
              </p:pic>
              <p:sp>
                <p:nvSpPr>
                  <p:cNvPr id="70" name="ZoneTexte 69">
                    <a:extLst>
                      <a:ext uri="{FF2B5EF4-FFF2-40B4-BE49-F238E27FC236}">
                        <a16:creationId xmlns:a16="http://schemas.microsoft.com/office/drawing/2014/main" id="{40CBD18D-3485-4458-B9BE-9DB55FCA4DF0}"/>
                      </a:ext>
                    </a:extLst>
                  </p:cNvPr>
                  <p:cNvSpPr txBox="1"/>
                  <p:nvPr/>
                </p:nvSpPr>
                <p:spPr>
                  <a:xfrm>
                    <a:off x="2149237" y="3965843"/>
                    <a:ext cx="2916521" cy="338554"/>
                  </a:xfrm>
                  <a:prstGeom prst="rect">
                    <a:avLst/>
                  </a:prstGeom>
                  <a:noFill/>
                </p:spPr>
                <p:txBody>
                  <a:bodyPr wrap="square" rtlCol="0">
                    <a:spAutoFit/>
                  </a:bodyPr>
                  <a:lstStyle/>
                  <a:p>
                    <a:pPr algn="ctr"/>
                    <a:r>
                      <a:rPr lang="fr-FR" sz="1600" dirty="0"/>
                      <a:t>Mapping</a:t>
                    </a:r>
                  </a:p>
                </p:txBody>
              </p:sp>
            </p:grpSp>
            <p:grpSp>
              <p:nvGrpSpPr>
                <p:cNvPr id="66" name="Groupe 65">
                  <a:extLst>
                    <a:ext uri="{FF2B5EF4-FFF2-40B4-BE49-F238E27FC236}">
                      <a16:creationId xmlns:a16="http://schemas.microsoft.com/office/drawing/2014/main" id="{0E435496-3D39-4B1B-A293-14ABF053805B}"/>
                    </a:ext>
                  </a:extLst>
                </p:cNvPr>
                <p:cNvGrpSpPr/>
                <p:nvPr/>
              </p:nvGrpSpPr>
              <p:grpSpPr>
                <a:xfrm>
                  <a:off x="7823481" y="3847162"/>
                  <a:ext cx="3411783" cy="1243026"/>
                  <a:chOff x="7823481" y="3991096"/>
                  <a:chExt cx="3411783" cy="1243026"/>
                </a:xfrm>
              </p:grpSpPr>
              <p:pic>
                <p:nvPicPr>
                  <p:cNvPr id="67" name="Image 66">
                    <a:extLst>
                      <a:ext uri="{FF2B5EF4-FFF2-40B4-BE49-F238E27FC236}">
                        <a16:creationId xmlns:a16="http://schemas.microsoft.com/office/drawing/2014/main" id="{3524C88A-C522-4DAA-8ABF-F472D56BE496}"/>
                      </a:ext>
                    </a:extLst>
                  </p:cNvPr>
                  <p:cNvPicPr>
                    <a:picLocks noChangeAspect="1"/>
                  </p:cNvPicPr>
                  <p:nvPr/>
                </p:nvPicPr>
                <p:blipFill>
                  <a:blip r:embed="rId7"/>
                  <a:stretch>
                    <a:fillRect/>
                  </a:stretch>
                </p:blipFill>
                <p:spPr>
                  <a:xfrm>
                    <a:off x="7823481" y="4270057"/>
                    <a:ext cx="3411783" cy="964065"/>
                  </a:xfrm>
                  <a:prstGeom prst="rect">
                    <a:avLst/>
                  </a:prstGeom>
                </p:spPr>
              </p:pic>
              <p:sp>
                <p:nvSpPr>
                  <p:cNvPr id="68" name="ZoneTexte 67">
                    <a:extLst>
                      <a:ext uri="{FF2B5EF4-FFF2-40B4-BE49-F238E27FC236}">
                        <a16:creationId xmlns:a16="http://schemas.microsoft.com/office/drawing/2014/main" id="{FF99E6B6-79C7-4F33-B960-754BA5C0C7A4}"/>
                      </a:ext>
                    </a:extLst>
                  </p:cNvPr>
                  <p:cNvSpPr txBox="1"/>
                  <p:nvPr/>
                </p:nvSpPr>
                <p:spPr>
                  <a:xfrm>
                    <a:off x="8954639" y="3991096"/>
                    <a:ext cx="1149465" cy="288048"/>
                  </a:xfrm>
                  <a:prstGeom prst="rect">
                    <a:avLst/>
                  </a:prstGeom>
                  <a:noFill/>
                </p:spPr>
                <p:txBody>
                  <a:bodyPr wrap="none" rtlCol="0">
                    <a:spAutoFit/>
                  </a:bodyPr>
                  <a:lstStyle/>
                  <a:p>
                    <a:r>
                      <a:rPr lang="fr-FR" sz="1600" dirty="0"/>
                      <a:t>Variant calling</a:t>
                    </a:r>
                  </a:p>
                </p:txBody>
              </p:sp>
            </p:grpSp>
          </p:grpSp>
          <p:sp>
            <p:nvSpPr>
              <p:cNvPr id="45" name="Flèche : droite 44">
                <a:extLst>
                  <a:ext uri="{FF2B5EF4-FFF2-40B4-BE49-F238E27FC236}">
                    <a16:creationId xmlns:a16="http://schemas.microsoft.com/office/drawing/2014/main" id="{B1430600-EC4D-41E8-B189-4A732BF5B287}"/>
                  </a:ext>
                </a:extLst>
              </p:cNvPr>
              <p:cNvSpPr/>
              <p:nvPr/>
            </p:nvSpPr>
            <p:spPr>
              <a:xfrm>
                <a:off x="1165597" y="2344255"/>
                <a:ext cx="682619" cy="448502"/>
              </a:xfrm>
              <a:prstGeom prst="rightArrow">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8" name="Flèche : droite 47">
                <a:extLst>
                  <a:ext uri="{FF2B5EF4-FFF2-40B4-BE49-F238E27FC236}">
                    <a16:creationId xmlns:a16="http://schemas.microsoft.com/office/drawing/2014/main" id="{1071DC2F-634E-4C98-9261-BDC70C5A3D61}"/>
                  </a:ext>
                </a:extLst>
              </p:cNvPr>
              <p:cNvSpPr/>
              <p:nvPr/>
            </p:nvSpPr>
            <p:spPr>
              <a:xfrm>
                <a:off x="1165596" y="4383898"/>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Flèche : droite 48">
                <a:extLst>
                  <a:ext uri="{FF2B5EF4-FFF2-40B4-BE49-F238E27FC236}">
                    <a16:creationId xmlns:a16="http://schemas.microsoft.com/office/drawing/2014/main" id="{87DDBED8-70F6-45E3-83A5-8295C9758257}"/>
                  </a:ext>
                </a:extLst>
              </p:cNvPr>
              <p:cNvSpPr/>
              <p:nvPr/>
            </p:nvSpPr>
            <p:spPr>
              <a:xfrm>
                <a:off x="1165595" y="5909855"/>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Flèche : droite 49">
                <a:extLst>
                  <a:ext uri="{FF2B5EF4-FFF2-40B4-BE49-F238E27FC236}">
                    <a16:creationId xmlns:a16="http://schemas.microsoft.com/office/drawing/2014/main" id="{54683451-4052-4F85-9B27-C8ECCA445477}"/>
                  </a:ext>
                </a:extLst>
              </p:cNvPr>
              <p:cNvSpPr/>
              <p:nvPr/>
            </p:nvSpPr>
            <p:spPr>
              <a:xfrm>
                <a:off x="7241362" y="5909855"/>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1" name="Flèche : droite 50">
                <a:extLst>
                  <a:ext uri="{FF2B5EF4-FFF2-40B4-BE49-F238E27FC236}">
                    <a16:creationId xmlns:a16="http://schemas.microsoft.com/office/drawing/2014/main" id="{5FE9B2C8-78B9-4924-9831-9DC6AC116F7A}"/>
                  </a:ext>
                </a:extLst>
              </p:cNvPr>
              <p:cNvSpPr/>
              <p:nvPr/>
            </p:nvSpPr>
            <p:spPr>
              <a:xfrm>
                <a:off x="6010740" y="4383898"/>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lèche : droite 51">
                <a:extLst>
                  <a:ext uri="{FF2B5EF4-FFF2-40B4-BE49-F238E27FC236}">
                    <a16:creationId xmlns:a16="http://schemas.microsoft.com/office/drawing/2014/main" id="{5DECEE81-B399-4728-A7F8-F9F09E285814}"/>
                  </a:ext>
                </a:extLst>
              </p:cNvPr>
              <p:cNvSpPr/>
              <p:nvPr/>
            </p:nvSpPr>
            <p:spPr>
              <a:xfrm>
                <a:off x="4499897" y="5909855"/>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81" name="Flèche : droite 80">
              <a:extLst>
                <a:ext uri="{FF2B5EF4-FFF2-40B4-BE49-F238E27FC236}">
                  <a16:creationId xmlns:a16="http://schemas.microsoft.com/office/drawing/2014/main" id="{F8858EF5-1D71-400F-AA5F-90C9EFDAFB03}"/>
                </a:ext>
              </a:extLst>
            </p:cNvPr>
            <p:cNvSpPr/>
            <p:nvPr/>
          </p:nvSpPr>
          <p:spPr>
            <a:xfrm>
              <a:off x="6010739" y="2344255"/>
              <a:ext cx="682619" cy="448502"/>
            </a:xfrm>
            <a:prstGeom prst="rightArrow">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2" name="Picture 6" descr="Résultat de recherche d'images pour &quot;sequenceur illumina&quot;">
              <a:extLst>
                <a:ext uri="{FF2B5EF4-FFF2-40B4-BE49-F238E27FC236}">
                  <a16:creationId xmlns:a16="http://schemas.microsoft.com/office/drawing/2014/main" id="{3A00D7B6-F41C-4017-A9B9-3259E8B7FD4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86798" y="1851064"/>
              <a:ext cx="1828020" cy="1400264"/>
            </a:xfrm>
            <a:prstGeom prst="rect">
              <a:avLst/>
            </a:prstGeom>
            <a:noFill/>
            <a:extLst>
              <a:ext uri="{909E8E84-426E-40DD-AFC4-6F175D3DCCD1}">
                <a14:hiddenFill xmlns:a14="http://schemas.microsoft.com/office/drawing/2010/main">
                  <a:solidFill>
                    <a:srgbClr val="FFFFFF"/>
                  </a:solidFill>
                </a14:hiddenFill>
              </a:ext>
            </a:extLst>
          </p:spPr>
        </p:pic>
        <p:sp>
          <p:nvSpPr>
            <p:cNvPr id="83" name="ZoneTexte 82">
              <a:extLst>
                <a:ext uri="{FF2B5EF4-FFF2-40B4-BE49-F238E27FC236}">
                  <a16:creationId xmlns:a16="http://schemas.microsoft.com/office/drawing/2014/main" id="{9BB563E8-576D-4009-85FA-F02C20F0D7E9}"/>
                </a:ext>
              </a:extLst>
            </p:cNvPr>
            <p:cNvSpPr txBox="1"/>
            <p:nvPr/>
          </p:nvSpPr>
          <p:spPr>
            <a:xfrm>
              <a:off x="9082069" y="1601599"/>
              <a:ext cx="1189884" cy="338554"/>
            </a:xfrm>
            <a:prstGeom prst="rect">
              <a:avLst/>
            </a:prstGeom>
            <a:noFill/>
          </p:spPr>
          <p:txBody>
            <a:bodyPr wrap="square" rtlCol="0">
              <a:spAutoFit/>
            </a:bodyPr>
            <a:lstStyle/>
            <a:p>
              <a:pPr algn="ctr"/>
              <a:r>
                <a:rPr lang="fr-FR" sz="1600" dirty="0"/>
                <a:t>Sequencing</a:t>
              </a:r>
            </a:p>
          </p:txBody>
        </p:sp>
        <p:grpSp>
          <p:nvGrpSpPr>
            <p:cNvPr id="84" name="Groupe 83">
              <a:extLst>
                <a:ext uri="{FF2B5EF4-FFF2-40B4-BE49-F238E27FC236}">
                  <a16:creationId xmlns:a16="http://schemas.microsoft.com/office/drawing/2014/main" id="{A104AAF0-E482-4CD0-84FC-6AD376AC14B6}"/>
                </a:ext>
              </a:extLst>
            </p:cNvPr>
            <p:cNvGrpSpPr/>
            <p:nvPr/>
          </p:nvGrpSpPr>
          <p:grpSpPr>
            <a:xfrm>
              <a:off x="2966099" y="1601599"/>
              <a:ext cx="1589105" cy="1607085"/>
              <a:chOff x="2195631" y="1601599"/>
              <a:chExt cx="1589105" cy="1607085"/>
            </a:xfrm>
          </p:grpSpPr>
          <p:grpSp>
            <p:nvGrpSpPr>
              <p:cNvPr id="85" name="Groupe 84">
                <a:extLst>
                  <a:ext uri="{FF2B5EF4-FFF2-40B4-BE49-F238E27FC236}">
                    <a16:creationId xmlns:a16="http://schemas.microsoft.com/office/drawing/2014/main" id="{831FD03B-8880-4082-B0F1-78EA1F2E91D8}"/>
                  </a:ext>
                </a:extLst>
              </p:cNvPr>
              <p:cNvGrpSpPr/>
              <p:nvPr/>
            </p:nvGrpSpPr>
            <p:grpSpPr>
              <a:xfrm>
                <a:off x="2525144" y="2009523"/>
                <a:ext cx="1145107" cy="1199161"/>
                <a:chOff x="2525145" y="2016324"/>
                <a:chExt cx="1053082" cy="1102792"/>
              </a:xfrm>
            </p:grpSpPr>
            <p:pic>
              <p:nvPicPr>
                <p:cNvPr id="87" name="Picture 8" descr="Résultat de recherche d'images pour &quot;bonhomme toilette&quot;">
                  <a:extLst>
                    <a:ext uri="{FF2B5EF4-FFF2-40B4-BE49-F238E27FC236}">
                      <a16:creationId xmlns:a16="http://schemas.microsoft.com/office/drawing/2014/main" id="{7B0FC69A-5878-4E89-BF1A-B312DBD68C3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25145" y="2016324"/>
                  <a:ext cx="427668" cy="1102792"/>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Résultat de recherche d'images pour &quot;dna helix&quot;">
                  <a:extLst>
                    <a:ext uri="{FF2B5EF4-FFF2-40B4-BE49-F238E27FC236}">
                      <a16:creationId xmlns:a16="http://schemas.microsoft.com/office/drawing/2014/main" id="{6C180C30-4C60-4755-A2DF-ED239F6F1EA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9769" y="2042158"/>
                  <a:ext cx="808458" cy="611173"/>
                </a:xfrm>
                <a:prstGeom prst="rect">
                  <a:avLst/>
                </a:prstGeom>
                <a:noFill/>
                <a:extLst>
                  <a:ext uri="{909E8E84-426E-40DD-AFC4-6F175D3DCCD1}">
                    <a14:hiddenFill xmlns:a14="http://schemas.microsoft.com/office/drawing/2010/main">
                      <a:solidFill>
                        <a:srgbClr val="FFFFFF"/>
                      </a:solidFill>
                    </a14:hiddenFill>
                  </a:ext>
                </a:extLst>
              </p:spPr>
            </p:pic>
          </p:grpSp>
          <p:sp>
            <p:nvSpPr>
              <p:cNvPr id="86" name="ZoneTexte 85">
                <a:extLst>
                  <a:ext uri="{FF2B5EF4-FFF2-40B4-BE49-F238E27FC236}">
                    <a16:creationId xmlns:a16="http://schemas.microsoft.com/office/drawing/2014/main" id="{E4B327F6-18CE-414D-BCAB-1A80C46B3D5F}"/>
                  </a:ext>
                </a:extLst>
              </p:cNvPr>
              <p:cNvSpPr txBox="1"/>
              <p:nvPr/>
            </p:nvSpPr>
            <p:spPr>
              <a:xfrm>
                <a:off x="2195631" y="1601599"/>
                <a:ext cx="1589105" cy="338554"/>
              </a:xfrm>
              <a:prstGeom prst="rect">
                <a:avLst/>
              </a:prstGeom>
              <a:noFill/>
            </p:spPr>
            <p:txBody>
              <a:bodyPr wrap="square" rtlCol="0">
                <a:spAutoFit/>
              </a:bodyPr>
              <a:lstStyle/>
              <a:p>
                <a:pPr algn="ctr"/>
                <a:r>
                  <a:rPr lang="fr-FR" sz="1600" dirty="0"/>
                  <a:t>DNA </a:t>
                </a:r>
                <a:r>
                  <a:rPr lang="fr-FR" sz="1600" dirty="0" err="1"/>
                  <a:t>preparation</a:t>
                </a:r>
                <a:endParaRPr lang="fr-FR" sz="1600" dirty="0"/>
              </a:p>
            </p:txBody>
          </p:sp>
        </p:grpSp>
      </p:grpSp>
      <p:sp>
        <p:nvSpPr>
          <p:cNvPr id="39" name="Rectangle 38">
            <a:extLst>
              <a:ext uri="{FF2B5EF4-FFF2-40B4-BE49-F238E27FC236}">
                <a16:creationId xmlns:a16="http://schemas.microsoft.com/office/drawing/2014/main" id="{42C9DBD0-D261-420B-9916-01017CB37DB3}"/>
              </a:ext>
            </a:extLst>
          </p:cNvPr>
          <p:cNvSpPr/>
          <p:nvPr/>
        </p:nvSpPr>
        <p:spPr>
          <a:xfrm>
            <a:off x="648979" y="1329417"/>
            <a:ext cx="10967287" cy="1997031"/>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numéro de diapositive 2">
            <a:extLst>
              <a:ext uri="{FF2B5EF4-FFF2-40B4-BE49-F238E27FC236}">
                <a16:creationId xmlns:a16="http://schemas.microsoft.com/office/drawing/2014/main" id="{9806CE4C-3457-46A6-BBDB-96E873E4226E}"/>
              </a:ext>
            </a:extLst>
          </p:cNvPr>
          <p:cNvSpPr>
            <a:spLocks noGrp="1"/>
          </p:cNvSpPr>
          <p:nvPr>
            <p:ph type="sldNum" sz="quarter" idx="12"/>
          </p:nvPr>
        </p:nvSpPr>
        <p:spPr/>
        <p:txBody>
          <a:bodyPr/>
          <a:lstStyle/>
          <a:p>
            <a:fld id="{011B5138-350A-43E4-8D07-D131DF10AF44}" type="slidenum">
              <a:rPr lang="fr-FR" smtClean="0"/>
              <a:t>12</a:t>
            </a:fld>
            <a:endParaRPr lang="fr-FR"/>
          </a:p>
        </p:txBody>
      </p:sp>
    </p:spTree>
    <p:extLst>
      <p:ext uri="{BB962C8B-B14F-4D97-AF65-F5344CB8AC3E}">
        <p14:creationId xmlns:p14="http://schemas.microsoft.com/office/powerpoint/2010/main" val="154037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46D649-2B93-4DD8-899C-902DA128C5C0}"/>
              </a:ext>
            </a:extLst>
          </p:cNvPr>
          <p:cNvSpPr>
            <a:spLocks noGrp="1"/>
          </p:cNvSpPr>
          <p:nvPr>
            <p:ph type="title"/>
          </p:nvPr>
        </p:nvSpPr>
        <p:spPr/>
        <p:txBody>
          <a:bodyPr/>
          <a:lstStyle/>
          <a:p>
            <a:r>
              <a:rPr lang="fr-FR" dirty="0"/>
              <a:t>High </a:t>
            </a:r>
            <a:r>
              <a:rPr lang="fr-FR" dirty="0" err="1"/>
              <a:t>throughput</a:t>
            </a:r>
            <a:r>
              <a:rPr lang="fr-FR" dirty="0"/>
              <a:t> sequencing</a:t>
            </a:r>
          </a:p>
        </p:txBody>
      </p:sp>
      <p:grpSp>
        <p:nvGrpSpPr>
          <p:cNvPr id="89" name="Groupe 88">
            <a:extLst>
              <a:ext uri="{FF2B5EF4-FFF2-40B4-BE49-F238E27FC236}">
                <a16:creationId xmlns:a16="http://schemas.microsoft.com/office/drawing/2014/main" id="{14A3E762-EEE8-45D4-AF09-DAB85242D3D1}"/>
              </a:ext>
            </a:extLst>
          </p:cNvPr>
          <p:cNvGrpSpPr/>
          <p:nvPr/>
        </p:nvGrpSpPr>
        <p:grpSpPr>
          <a:xfrm>
            <a:off x="739661" y="1479015"/>
            <a:ext cx="10708453" cy="5311252"/>
            <a:chOff x="739661" y="1479015"/>
            <a:chExt cx="10708453" cy="5311252"/>
          </a:xfrm>
        </p:grpSpPr>
        <p:grpSp>
          <p:nvGrpSpPr>
            <p:cNvPr id="42" name="Groupe 41">
              <a:extLst>
                <a:ext uri="{FF2B5EF4-FFF2-40B4-BE49-F238E27FC236}">
                  <a16:creationId xmlns:a16="http://schemas.microsoft.com/office/drawing/2014/main" id="{B5161EC8-8EF9-41D3-A19D-8EF747C0DA8C}"/>
                </a:ext>
              </a:extLst>
            </p:cNvPr>
            <p:cNvGrpSpPr/>
            <p:nvPr/>
          </p:nvGrpSpPr>
          <p:grpSpPr>
            <a:xfrm>
              <a:off x="739661" y="1479015"/>
              <a:ext cx="10708453" cy="5311252"/>
              <a:chOff x="739661" y="1479015"/>
              <a:chExt cx="10708453" cy="5311252"/>
            </a:xfrm>
          </p:grpSpPr>
          <p:grpSp>
            <p:nvGrpSpPr>
              <p:cNvPr id="43" name="Groupe 42">
                <a:extLst>
                  <a:ext uri="{FF2B5EF4-FFF2-40B4-BE49-F238E27FC236}">
                    <a16:creationId xmlns:a16="http://schemas.microsoft.com/office/drawing/2014/main" id="{10722EC8-670A-47BE-B12F-5F097635A6B9}"/>
                  </a:ext>
                </a:extLst>
              </p:cNvPr>
              <p:cNvGrpSpPr/>
              <p:nvPr/>
            </p:nvGrpSpPr>
            <p:grpSpPr>
              <a:xfrm>
                <a:off x="739661" y="1479015"/>
                <a:ext cx="10708453" cy="5311252"/>
                <a:chOff x="739661" y="1479015"/>
                <a:chExt cx="10708453" cy="5311252"/>
              </a:xfrm>
            </p:grpSpPr>
            <p:sp>
              <p:nvSpPr>
                <p:cNvPr id="57" name="Rectangle 56">
                  <a:extLst>
                    <a:ext uri="{FF2B5EF4-FFF2-40B4-BE49-F238E27FC236}">
                      <a16:creationId xmlns:a16="http://schemas.microsoft.com/office/drawing/2014/main" id="{B79FBA80-20F8-4145-95ED-7F3608D3F9B6}"/>
                    </a:ext>
                  </a:extLst>
                </p:cNvPr>
                <p:cNvSpPr/>
                <p:nvPr/>
              </p:nvSpPr>
              <p:spPr>
                <a:xfrm>
                  <a:off x="743887" y="3396846"/>
                  <a:ext cx="10704226" cy="3393421"/>
                </a:xfrm>
                <a:prstGeom prst="rect">
                  <a:avLst/>
                </a:prstGeom>
                <a:solidFill>
                  <a:schemeClr val="bg1">
                    <a:lumMod val="95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ZoneTexte 57">
                  <a:extLst>
                    <a:ext uri="{FF2B5EF4-FFF2-40B4-BE49-F238E27FC236}">
                      <a16:creationId xmlns:a16="http://schemas.microsoft.com/office/drawing/2014/main" id="{64D1F794-BBC3-4541-BD9D-F8FB2A36B464}"/>
                    </a:ext>
                  </a:extLst>
                </p:cNvPr>
                <p:cNvSpPr txBox="1"/>
                <p:nvPr/>
              </p:nvSpPr>
              <p:spPr>
                <a:xfrm>
                  <a:off x="739661" y="3402434"/>
                  <a:ext cx="1639472" cy="369332"/>
                </a:xfrm>
                <a:prstGeom prst="rect">
                  <a:avLst/>
                </a:prstGeom>
                <a:noFill/>
                <a:ln w="57150">
                  <a:solidFill>
                    <a:schemeClr val="bg1">
                      <a:lumMod val="50000"/>
                    </a:schemeClr>
                  </a:solidFill>
                </a:ln>
              </p:spPr>
              <p:txBody>
                <a:bodyPr wrap="square" rtlCol="0">
                  <a:spAutoFit/>
                </a:bodyPr>
                <a:lstStyle/>
                <a:p>
                  <a:r>
                    <a:rPr lang="fr-FR" b="1" dirty="0" err="1"/>
                    <a:t>Bioinformatics</a:t>
                  </a:r>
                  <a:endParaRPr lang="fr-FR" b="1" dirty="0"/>
                </a:p>
              </p:txBody>
            </p:sp>
            <p:grpSp>
              <p:nvGrpSpPr>
                <p:cNvPr id="59" name="Groupe 58">
                  <a:extLst>
                    <a:ext uri="{FF2B5EF4-FFF2-40B4-BE49-F238E27FC236}">
                      <a16:creationId xmlns:a16="http://schemas.microsoft.com/office/drawing/2014/main" id="{62304320-7205-4922-A2D7-858095969D3A}"/>
                    </a:ext>
                  </a:extLst>
                </p:cNvPr>
                <p:cNvGrpSpPr/>
                <p:nvPr/>
              </p:nvGrpSpPr>
              <p:grpSpPr>
                <a:xfrm>
                  <a:off x="2160116" y="5232765"/>
                  <a:ext cx="9193688" cy="1460793"/>
                  <a:chOff x="1791344" y="5363436"/>
                  <a:chExt cx="8242324" cy="1309631"/>
                </a:xfrm>
              </p:grpSpPr>
              <p:pic>
                <p:nvPicPr>
                  <p:cNvPr id="73" name="Image 72">
                    <a:extLst>
                      <a:ext uri="{FF2B5EF4-FFF2-40B4-BE49-F238E27FC236}">
                        <a16:creationId xmlns:a16="http://schemas.microsoft.com/office/drawing/2014/main" id="{386D7267-70B7-4F26-8820-E2F43224D2D2}"/>
                      </a:ext>
                    </a:extLst>
                  </p:cNvPr>
                  <p:cNvPicPr>
                    <a:picLocks noChangeAspect="1"/>
                  </p:cNvPicPr>
                  <p:nvPr/>
                </p:nvPicPr>
                <p:blipFill>
                  <a:blip r:embed="rId3"/>
                  <a:stretch>
                    <a:fillRect/>
                  </a:stretch>
                </p:blipFill>
                <p:spPr>
                  <a:xfrm>
                    <a:off x="1791344" y="5669949"/>
                    <a:ext cx="1777630" cy="1003118"/>
                  </a:xfrm>
                  <a:prstGeom prst="rect">
                    <a:avLst/>
                  </a:prstGeom>
                </p:spPr>
              </p:pic>
              <p:sp>
                <p:nvSpPr>
                  <p:cNvPr id="74" name="ZoneTexte 73">
                    <a:extLst>
                      <a:ext uri="{FF2B5EF4-FFF2-40B4-BE49-F238E27FC236}">
                        <a16:creationId xmlns:a16="http://schemas.microsoft.com/office/drawing/2014/main" id="{8A9589E5-24D4-4775-A7D5-22D155FEE7D9}"/>
                      </a:ext>
                    </a:extLst>
                  </p:cNvPr>
                  <p:cNvSpPr txBox="1"/>
                  <p:nvPr/>
                </p:nvSpPr>
                <p:spPr>
                  <a:xfrm>
                    <a:off x="2247049" y="5363436"/>
                    <a:ext cx="866216" cy="261559"/>
                  </a:xfrm>
                  <a:prstGeom prst="rect">
                    <a:avLst/>
                  </a:prstGeom>
                  <a:noFill/>
                </p:spPr>
                <p:txBody>
                  <a:bodyPr wrap="none" rtlCol="0">
                    <a:spAutoFit/>
                  </a:bodyPr>
                  <a:lstStyle/>
                  <a:p>
                    <a:r>
                      <a:rPr lang="fr-FR" sz="1600" dirty="0"/>
                      <a:t>Annotation</a:t>
                    </a:r>
                  </a:p>
                </p:txBody>
              </p:sp>
              <p:grpSp>
                <p:nvGrpSpPr>
                  <p:cNvPr id="75" name="Groupe 74">
                    <a:extLst>
                      <a:ext uri="{FF2B5EF4-FFF2-40B4-BE49-F238E27FC236}">
                        <a16:creationId xmlns:a16="http://schemas.microsoft.com/office/drawing/2014/main" id="{9E85906F-82D8-484B-ACE6-5E9ED8F941CB}"/>
                      </a:ext>
                    </a:extLst>
                  </p:cNvPr>
                  <p:cNvGrpSpPr/>
                  <p:nvPr/>
                </p:nvGrpSpPr>
                <p:grpSpPr>
                  <a:xfrm>
                    <a:off x="4713313" y="5367085"/>
                    <a:ext cx="1532079" cy="1305982"/>
                    <a:chOff x="5004374" y="4390237"/>
                    <a:chExt cx="1983077" cy="1690424"/>
                  </a:xfrm>
                </p:grpSpPr>
                <p:pic>
                  <p:nvPicPr>
                    <p:cNvPr id="79" name="Image 78">
                      <a:extLst>
                        <a:ext uri="{FF2B5EF4-FFF2-40B4-BE49-F238E27FC236}">
                          <a16:creationId xmlns:a16="http://schemas.microsoft.com/office/drawing/2014/main" id="{75AEA8B5-7058-4132-BCB6-B28E7A3B1854}"/>
                        </a:ext>
                      </a:extLst>
                    </p:cNvPr>
                    <p:cNvPicPr>
                      <a:picLocks noChangeAspect="1"/>
                    </p:cNvPicPr>
                    <p:nvPr/>
                  </p:nvPicPr>
                  <p:blipFill>
                    <a:blip r:embed="rId4"/>
                    <a:stretch>
                      <a:fillRect/>
                    </a:stretch>
                  </p:blipFill>
                  <p:spPr>
                    <a:xfrm>
                      <a:off x="5004374" y="4758609"/>
                      <a:ext cx="1983077" cy="1322052"/>
                    </a:xfrm>
                    <a:prstGeom prst="rect">
                      <a:avLst/>
                    </a:prstGeom>
                  </p:spPr>
                </p:pic>
                <p:sp>
                  <p:nvSpPr>
                    <p:cNvPr id="80" name="ZoneTexte 79">
                      <a:extLst>
                        <a:ext uri="{FF2B5EF4-FFF2-40B4-BE49-F238E27FC236}">
                          <a16:creationId xmlns:a16="http://schemas.microsoft.com/office/drawing/2014/main" id="{B7825C4B-83C7-4173-B26E-E6E578A6E4B2}"/>
                        </a:ext>
                      </a:extLst>
                    </p:cNvPr>
                    <p:cNvSpPr txBox="1"/>
                    <p:nvPr/>
                  </p:nvSpPr>
                  <p:spPr>
                    <a:xfrm>
                      <a:off x="5506545" y="4390237"/>
                      <a:ext cx="863763" cy="338554"/>
                    </a:xfrm>
                    <a:prstGeom prst="rect">
                      <a:avLst/>
                    </a:prstGeom>
                    <a:noFill/>
                  </p:spPr>
                  <p:txBody>
                    <a:bodyPr wrap="none" rtlCol="0">
                      <a:spAutoFit/>
                    </a:bodyPr>
                    <a:lstStyle/>
                    <a:p>
                      <a:r>
                        <a:rPr lang="fr-FR" sz="1600" dirty="0" err="1"/>
                        <a:t>Filtering</a:t>
                      </a:r>
                      <a:endParaRPr lang="fr-FR" sz="1600" dirty="0"/>
                    </a:p>
                  </p:txBody>
                </p:sp>
              </p:grpSp>
              <p:pic>
                <p:nvPicPr>
                  <p:cNvPr id="76" name="Image 75">
                    <a:extLst>
                      <a:ext uri="{FF2B5EF4-FFF2-40B4-BE49-F238E27FC236}">
                        <a16:creationId xmlns:a16="http://schemas.microsoft.com/office/drawing/2014/main" id="{BF91E510-E4D6-4D9C-A357-70A885DDADD4}"/>
                      </a:ext>
                    </a:extLst>
                  </p:cNvPr>
                  <p:cNvPicPr>
                    <a:picLocks noChangeAspect="1"/>
                  </p:cNvPicPr>
                  <p:nvPr/>
                </p:nvPicPr>
                <p:blipFill>
                  <a:blip r:embed="rId5"/>
                  <a:stretch>
                    <a:fillRect/>
                  </a:stretch>
                </p:blipFill>
                <p:spPr>
                  <a:xfrm>
                    <a:off x="7141265" y="5723926"/>
                    <a:ext cx="2892403" cy="876895"/>
                  </a:xfrm>
                  <a:prstGeom prst="rect">
                    <a:avLst/>
                  </a:prstGeom>
                </p:spPr>
              </p:pic>
              <p:sp>
                <p:nvSpPr>
                  <p:cNvPr id="77" name="Rectangle : coins arrondis 76">
                    <a:extLst>
                      <a:ext uri="{FF2B5EF4-FFF2-40B4-BE49-F238E27FC236}">
                        <a16:creationId xmlns:a16="http://schemas.microsoft.com/office/drawing/2014/main" id="{485C062E-3DA3-4EE7-9186-CF3342B3DB91}"/>
                      </a:ext>
                    </a:extLst>
                  </p:cNvPr>
                  <p:cNvSpPr/>
                  <p:nvPr/>
                </p:nvSpPr>
                <p:spPr>
                  <a:xfrm>
                    <a:off x="8685318" y="5628644"/>
                    <a:ext cx="518398" cy="103529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ZoneTexte 77">
                    <a:extLst>
                      <a:ext uri="{FF2B5EF4-FFF2-40B4-BE49-F238E27FC236}">
                        <a16:creationId xmlns:a16="http://schemas.microsoft.com/office/drawing/2014/main" id="{0F8C9B09-80A3-44B9-AD1C-58FF0F7CC362}"/>
                      </a:ext>
                    </a:extLst>
                  </p:cNvPr>
                  <p:cNvSpPr txBox="1"/>
                  <p:nvPr/>
                </p:nvSpPr>
                <p:spPr>
                  <a:xfrm>
                    <a:off x="7911969" y="5363436"/>
                    <a:ext cx="1465868" cy="303521"/>
                  </a:xfrm>
                  <a:prstGeom prst="rect">
                    <a:avLst/>
                  </a:prstGeom>
                  <a:noFill/>
                </p:spPr>
                <p:txBody>
                  <a:bodyPr wrap="none" rtlCol="0">
                    <a:spAutoFit/>
                  </a:bodyPr>
                  <a:lstStyle/>
                  <a:p>
                    <a:r>
                      <a:rPr lang="fr-FR" sz="1600" dirty="0"/>
                      <a:t>Gene priorisation</a:t>
                    </a:r>
                  </a:p>
                </p:txBody>
              </p:sp>
            </p:grpSp>
            <p:sp>
              <p:nvSpPr>
                <p:cNvPr id="60" name="Rectangle 59">
                  <a:extLst>
                    <a:ext uri="{FF2B5EF4-FFF2-40B4-BE49-F238E27FC236}">
                      <a16:creationId xmlns:a16="http://schemas.microsoft.com/office/drawing/2014/main" id="{F54777DE-E867-467B-94DF-0CA6C892F4CA}"/>
                    </a:ext>
                  </a:extLst>
                </p:cNvPr>
                <p:cNvSpPr/>
                <p:nvPr/>
              </p:nvSpPr>
              <p:spPr>
                <a:xfrm>
                  <a:off x="743888" y="1479015"/>
                  <a:ext cx="10704226" cy="1820633"/>
                </a:xfrm>
                <a:prstGeom prst="rect">
                  <a:avLst/>
                </a:prstGeom>
                <a:solidFill>
                  <a:schemeClr val="accent6">
                    <a:lumMod val="20000"/>
                    <a:lumOff val="80000"/>
                  </a:schemeClr>
                </a:solid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ZoneTexte 61">
                  <a:extLst>
                    <a:ext uri="{FF2B5EF4-FFF2-40B4-BE49-F238E27FC236}">
                      <a16:creationId xmlns:a16="http://schemas.microsoft.com/office/drawing/2014/main" id="{98C55B47-48E5-4CD6-A111-BC478BD594D6}"/>
                    </a:ext>
                  </a:extLst>
                </p:cNvPr>
                <p:cNvSpPr txBox="1"/>
                <p:nvPr/>
              </p:nvSpPr>
              <p:spPr>
                <a:xfrm>
                  <a:off x="739661" y="1479015"/>
                  <a:ext cx="1488486" cy="369332"/>
                </a:xfrm>
                <a:prstGeom prst="rect">
                  <a:avLst/>
                </a:prstGeom>
                <a:noFill/>
                <a:ln w="38100">
                  <a:noFill/>
                </a:ln>
              </p:spPr>
              <p:txBody>
                <a:bodyPr wrap="square" rtlCol="0">
                  <a:spAutoFit/>
                </a:bodyPr>
                <a:lstStyle/>
                <a:p>
                  <a:pPr algn="ctr"/>
                  <a:r>
                    <a:rPr lang="fr-FR" b="1" dirty="0" err="1"/>
                    <a:t>Experimental</a:t>
                  </a:r>
                  <a:endParaRPr lang="fr-FR" b="1" dirty="0"/>
                </a:p>
              </p:txBody>
            </p:sp>
            <p:grpSp>
              <p:nvGrpSpPr>
                <p:cNvPr id="65" name="Groupe 64">
                  <a:extLst>
                    <a:ext uri="{FF2B5EF4-FFF2-40B4-BE49-F238E27FC236}">
                      <a16:creationId xmlns:a16="http://schemas.microsoft.com/office/drawing/2014/main" id="{18F6E268-5933-49E0-A3D9-E4BDD2C1356F}"/>
                    </a:ext>
                  </a:extLst>
                </p:cNvPr>
                <p:cNvGrpSpPr/>
                <p:nvPr/>
              </p:nvGrpSpPr>
              <p:grpSpPr>
                <a:xfrm>
                  <a:off x="2070329" y="3821909"/>
                  <a:ext cx="3074339" cy="1268279"/>
                  <a:chOff x="2070329" y="3965843"/>
                  <a:chExt cx="3074339" cy="1268279"/>
                </a:xfrm>
              </p:grpSpPr>
              <p:pic>
                <p:nvPicPr>
                  <p:cNvPr id="69" name="Image 68">
                    <a:extLst>
                      <a:ext uri="{FF2B5EF4-FFF2-40B4-BE49-F238E27FC236}">
                        <a16:creationId xmlns:a16="http://schemas.microsoft.com/office/drawing/2014/main" id="{64307765-B2EA-49C5-A017-E1C0B9CFF01A}"/>
                      </a:ext>
                    </a:extLst>
                  </p:cNvPr>
                  <p:cNvPicPr>
                    <a:picLocks noChangeAspect="1"/>
                  </p:cNvPicPr>
                  <p:nvPr/>
                </p:nvPicPr>
                <p:blipFill>
                  <a:blip r:embed="rId6"/>
                  <a:stretch>
                    <a:fillRect/>
                  </a:stretch>
                </p:blipFill>
                <p:spPr>
                  <a:xfrm>
                    <a:off x="2070329" y="4270057"/>
                    <a:ext cx="3074339" cy="964065"/>
                  </a:xfrm>
                  <a:prstGeom prst="rect">
                    <a:avLst/>
                  </a:prstGeom>
                </p:spPr>
              </p:pic>
              <p:sp>
                <p:nvSpPr>
                  <p:cNvPr id="70" name="ZoneTexte 69">
                    <a:extLst>
                      <a:ext uri="{FF2B5EF4-FFF2-40B4-BE49-F238E27FC236}">
                        <a16:creationId xmlns:a16="http://schemas.microsoft.com/office/drawing/2014/main" id="{40CBD18D-3485-4458-B9BE-9DB55FCA4DF0}"/>
                      </a:ext>
                    </a:extLst>
                  </p:cNvPr>
                  <p:cNvSpPr txBox="1"/>
                  <p:nvPr/>
                </p:nvSpPr>
                <p:spPr>
                  <a:xfrm>
                    <a:off x="2149237" y="3965843"/>
                    <a:ext cx="2916521" cy="338554"/>
                  </a:xfrm>
                  <a:prstGeom prst="rect">
                    <a:avLst/>
                  </a:prstGeom>
                  <a:noFill/>
                </p:spPr>
                <p:txBody>
                  <a:bodyPr wrap="square" rtlCol="0">
                    <a:spAutoFit/>
                  </a:bodyPr>
                  <a:lstStyle/>
                  <a:p>
                    <a:pPr algn="ctr"/>
                    <a:r>
                      <a:rPr lang="fr-FR" sz="1600" dirty="0"/>
                      <a:t>Mapping</a:t>
                    </a:r>
                  </a:p>
                </p:txBody>
              </p:sp>
            </p:grpSp>
            <p:grpSp>
              <p:nvGrpSpPr>
                <p:cNvPr id="66" name="Groupe 65">
                  <a:extLst>
                    <a:ext uri="{FF2B5EF4-FFF2-40B4-BE49-F238E27FC236}">
                      <a16:creationId xmlns:a16="http://schemas.microsoft.com/office/drawing/2014/main" id="{0E435496-3D39-4B1B-A293-14ABF053805B}"/>
                    </a:ext>
                  </a:extLst>
                </p:cNvPr>
                <p:cNvGrpSpPr/>
                <p:nvPr/>
              </p:nvGrpSpPr>
              <p:grpSpPr>
                <a:xfrm>
                  <a:off x="7823481" y="3847162"/>
                  <a:ext cx="3411783" cy="1243026"/>
                  <a:chOff x="7823481" y="3991096"/>
                  <a:chExt cx="3411783" cy="1243026"/>
                </a:xfrm>
              </p:grpSpPr>
              <p:pic>
                <p:nvPicPr>
                  <p:cNvPr id="67" name="Image 66">
                    <a:extLst>
                      <a:ext uri="{FF2B5EF4-FFF2-40B4-BE49-F238E27FC236}">
                        <a16:creationId xmlns:a16="http://schemas.microsoft.com/office/drawing/2014/main" id="{3524C88A-C522-4DAA-8ABF-F472D56BE496}"/>
                      </a:ext>
                    </a:extLst>
                  </p:cNvPr>
                  <p:cNvPicPr>
                    <a:picLocks noChangeAspect="1"/>
                  </p:cNvPicPr>
                  <p:nvPr/>
                </p:nvPicPr>
                <p:blipFill>
                  <a:blip r:embed="rId7"/>
                  <a:stretch>
                    <a:fillRect/>
                  </a:stretch>
                </p:blipFill>
                <p:spPr>
                  <a:xfrm>
                    <a:off x="7823481" y="4270057"/>
                    <a:ext cx="3411783" cy="964065"/>
                  </a:xfrm>
                  <a:prstGeom prst="rect">
                    <a:avLst/>
                  </a:prstGeom>
                </p:spPr>
              </p:pic>
              <p:sp>
                <p:nvSpPr>
                  <p:cNvPr id="68" name="ZoneTexte 67">
                    <a:extLst>
                      <a:ext uri="{FF2B5EF4-FFF2-40B4-BE49-F238E27FC236}">
                        <a16:creationId xmlns:a16="http://schemas.microsoft.com/office/drawing/2014/main" id="{FF99E6B6-79C7-4F33-B960-754BA5C0C7A4}"/>
                      </a:ext>
                    </a:extLst>
                  </p:cNvPr>
                  <p:cNvSpPr txBox="1"/>
                  <p:nvPr/>
                </p:nvSpPr>
                <p:spPr>
                  <a:xfrm>
                    <a:off x="8954639" y="3991096"/>
                    <a:ext cx="1149465" cy="288048"/>
                  </a:xfrm>
                  <a:prstGeom prst="rect">
                    <a:avLst/>
                  </a:prstGeom>
                  <a:noFill/>
                </p:spPr>
                <p:txBody>
                  <a:bodyPr wrap="none" rtlCol="0">
                    <a:spAutoFit/>
                  </a:bodyPr>
                  <a:lstStyle/>
                  <a:p>
                    <a:r>
                      <a:rPr lang="fr-FR" sz="1600" dirty="0"/>
                      <a:t>Variant calling</a:t>
                    </a:r>
                  </a:p>
                </p:txBody>
              </p:sp>
            </p:grpSp>
          </p:grpSp>
          <p:sp>
            <p:nvSpPr>
              <p:cNvPr id="45" name="Flèche : droite 44">
                <a:extLst>
                  <a:ext uri="{FF2B5EF4-FFF2-40B4-BE49-F238E27FC236}">
                    <a16:creationId xmlns:a16="http://schemas.microsoft.com/office/drawing/2014/main" id="{B1430600-EC4D-41E8-B189-4A732BF5B287}"/>
                  </a:ext>
                </a:extLst>
              </p:cNvPr>
              <p:cNvSpPr/>
              <p:nvPr/>
            </p:nvSpPr>
            <p:spPr>
              <a:xfrm>
                <a:off x="1165597" y="2344255"/>
                <a:ext cx="682619" cy="448502"/>
              </a:xfrm>
              <a:prstGeom prst="rightArrow">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8" name="Flèche : droite 47">
                <a:extLst>
                  <a:ext uri="{FF2B5EF4-FFF2-40B4-BE49-F238E27FC236}">
                    <a16:creationId xmlns:a16="http://schemas.microsoft.com/office/drawing/2014/main" id="{1071DC2F-634E-4C98-9261-BDC70C5A3D61}"/>
                  </a:ext>
                </a:extLst>
              </p:cNvPr>
              <p:cNvSpPr/>
              <p:nvPr/>
            </p:nvSpPr>
            <p:spPr>
              <a:xfrm>
                <a:off x="1165596" y="4383898"/>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Flèche : droite 48">
                <a:extLst>
                  <a:ext uri="{FF2B5EF4-FFF2-40B4-BE49-F238E27FC236}">
                    <a16:creationId xmlns:a16="http://schemas.microsoft.com/office/drawing/2014/main" id="{87DDBED8-70F6-45E3-83A5-8295C9758257}"/>
                  </a:ext>
                </a:extLst>
              </p:cNvPr>
              <p:cNvSpPr/>
              <p:nvPr/>
            </p:nvSpPr>
            <p:spPr>
              <a:xfrm>
                <a:off x="1165595" y="5909855"/>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Flèche : droite 49">
                <a:extLst>
                  <a:ext uri="{FF2B5EF4-FFF2-40B4-BE49-F238E27FC236}">
                    <a16:creationId xmlns:a16="http://schemas.microsoft.com/office/drawing/2014/main" id="{54683451-4052-4F85-9B27-C8ECCA445477}"/>
                  </a:ext>
                </a:extLst>
              </p:cNvPr>
              <p:cNvSpPr/>
              <p:nvPr/>
            </p:nvSpPr>
            <p:spPr>
              <a:xfrm>
                <a:off x="7241362" y="5909855"/>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1" name="Flèche : droite 50">
                <a:extLst>
                  <a:ext uri="{FF2B5EF4-FFF2-40B4-BE49-F238E27FC236}">
                    <a16:creationId xmlns:a16="http://schemas.microsoft.com/office/drawing/2014/main" id="{5FE9B2C8-78B9-4924-9831-9DC6AC116F7A}"/>
                  </a:ext>
                </a:extLst>
              </p:cNvPr>
              <p:cNvSpPr/>
              <p:nvPr/>
            </p:nvSpPr>
            <p:spPr>
              <a:xfrm>
                <a:off x="6010740" y="4383898"/>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lèche : droite 51">
                <a:extLst>
                  <a:ext uri="{FF2B5EF4-FFF2-40B4-BE49-F238E27FC236}">
                    <a16:creationId xmlns:a16="http://schemas.microsoft.com/office/drawing/2014/main" id="{5DECEE81-B399-4728-A7F8-F9F09E285814}"/>
                  </a:ext>
                </a:extLst>
              </p:cNvPr>
              <p:cNvSpPr/>
              <p:nvPr/>
            </p:nvSpPr>
            <p:spPr>
              <a:xfrm>
                <a:off x="4499897" y="5909855"/>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81" name="Flèche : droite 80">
              <a:extLst>
                <a:ext uri="{FF2B5EF4-FFF2-40B4-BE49-F238E27FC236}">
                  <a16:creationId xmlns:a16="http://schemas.microsoft.com/office/drawing/2014/main" id="{F8858EF5-1D71-400F-AA5F-90C9EFDAFB03}"/>
                </a:ext>
              </a:extLst>
            </p:cNvPr>
            <p:cNvSpPr/>
            <p:nvPr/>
          </p:nvSpPr>
          <p:spPr>
            <a:xfrm>
              <a:off x="6010739" y="2344255"/>
              <a:ext cx="682619" cy="448502"/>
            </a:xfrm>
            <a:prstGeom prst="rightArrow">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2" name="Picture 6" descr="Résultat de recherche d'images pour &quot;sequenceur illumina&quot;">
              <a:extLst>
                <a:ext uri="{FF2B5EF4-FFF2-40B4-BE49-F238E27FC236}">
                  <a16:creationId xmlns:a16="http://schemas.microsoft.com/office/drawing/2014/main" id="{3A00D7B6-F41C-4017-A9B9-3259E8B7FD4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86798" y="1851064"/>
              <a:ext cx="1828020" cy="1400264"/>
            </a:xfrm>
            <a:prstGeom prst="rect">
              <a:avLst/>
            </a:prstGeom>
            <a:noFill/>
            <a:extLst>
              <a:ext uri="{909E8E84-426E-40DD-AFC4-6F175D3DCCD1}">
                <a14:hiddenFill xmlns:a14="http://schemas.microsoft.com/office/drawing/2010/main">
                  <a:solidFill>
                    <a:srgbClr val="FFFFFF"/>
                  </a:solidFill>
                </a14:hiddenFill>
              </a:ext>
            </a:extLst>
          </p:spPr>
        </p:pic>
        <p:sp>
          <p:nvSpPr>
            <p:cNvPr id="83" name="ZoneTexte 82">
              <a:extLst>
                <a:ext uri="{FF2B5EF4-FFF2-40B4-BE49-F238E27FC236}">
                  <a16:creationId xmlns:a16="http://schemas.microsoft.com/office/drawing/2014/main" id="{9BB563E8-576D-4009-85FA-F02C20F0D7E9}"/>
                </a:ext>
              </a:extLst>
            </p:cNvPr>
            <p:cNvSpPr txBox="1"/>
            <p:nvPr/>
          </p:nvSpPr>
          <p:spPr>
            <a:xfrm>
              <a:off x="9082069" y="1601599"/>
              <a:ext cx="1189884" cy="338554"/>
            </a:xfrm>
            <a:prstGeom prst="rect">
              <a:avLst/>
            </a:prstGeom>
            <a:noFill/>
          </p:spPr>
          <p:txBody>
            <a:bodyPr wrap="square" rtlCol="0">
              <a:spAutoFit/>
            </a:bodyPr>
            <a:lstStyle/>
            <a:p>
              <a:pPr algn="ctr"/>
              <a:r>
                <a:rPr lang="fr-FR" sz="1600" dirty="0"/>
                <a:t>Sequencing</a:t>
              </a:r>
            </a:p>
          </p:txBody>
        </p:sp>
        <p:grpSp>
          <p:nvGrpSpPr>
            <p:cNvPr id="84" name="Groupe 83">
              <a:extLst>
                <a:ext uri="{FF2B5EF4-FFF2-40B4-BE49-F238E27FC236}">
                  <a16:creationId xmlns:a16="http://schemas.microsoft.com/office/drawing/2014/main" id="{A104AAF0-E482-4CD0-84FC-6AD376AC14B6}"/>
                </a:ext>
              </a:extLst>
            </p:cNvPr>
            <p:cNvGrpSpPr/>
            <p:nvPr/>
          </p:nvGrpSpPr>
          <p:grpSpPr>
            <a:xfrm>
              <a:off x="2966099" y="1601599"/>
              <a:ext cx="1589105" cy="1607085"/>
              <a:chOff x="2195631" y="1601599"/>
              <a:chExt cx="1589105" cy="1607085"/>
            </a:xfrm>
          </p:grpSpPr>
          <p:grpSp>
            <p:nvGrpSpPr>
              <p:cNvPr id="85" name="Groupe 84">
                <a:extLst>
                  <a:ext uri="{FF2B5EF4-FFF2-40B4-BE49-F238E27FC236}">
                    <a16:creationId xmlns:a16="http://schemas.microsoft.com/office/drawing/2014/main" id="{831FD03B-8880-4082-B0F1-78EA1F2E91D8}"/>
                  </a:ext>
                </a:extLst>
              </p:cNvPr>
              <p:cNvGrpSpPr/>
              <p:nvPr/>
            </p:nvGrpSpPr>
            <p:grpSpPr>
              <a:xfrm>
                <a:off x="2525144" y="2009523"/>
                <a:ext cx="1145107" cy="1199161"/>
                <a:chOff x="2525145" y="2016324"/>
                <a:chExt cx="1053082" cy="1102792"/>
              </a:xfrm>
            </p:grpSpPr>
            <p:pic>
              <p:nvPicPr>
                <p:cNvPr id="87" name="Picture 8" descr="Résultat de recherche d'images pour &quot;bonhomme toilette&quot;">
                  <a:extLst>
                    <a:ext uri="{FF2B5EF4-FFF2-40B4-BE49-F238E27FC236}">
                      <a16:creationId xmlns:a16="http://schemas.microsoft.com/office/drawing/2014/main" id="{7B0FC69A-5878-4E89-BF1A-B312DBD68C3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25145" y="2016324"/>
                  <a:ext cx="427668" cy="1102792"/>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Résultat de recherche d'images pour &quot;dna helix&quot;">
                  <a:extLst>
                    <a:ext uri="{FF2B5EF4-FFF2-40B4-BE49-F238E27FC236}">
                      <a16:creationId xmlns:a16="http://schemas.microsoft.com/office/drawing/2014/main" id="{6C180C30-4C60-4755-A2DF-ED239F6F1EA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9769" y="2042158"/>
                  <a:ext cx="808458" cy="611173"/>
                </a:xfrm>
                <a:prstGeom prst="rect">
                  <a:avLst/>
                </a:prstGeom>
                <a:noFill/>
                <a:extLst>
                  <a:ext uri="{909E8E84-426E-40DD-AFC4-6F175D3DCCD1}">
                    <a14:hiddenFill xmlns:a14="http://schemas.microsoft.com/office/drawing/2010/main">
                      <a:solidFill>
                        <a:srgbClr val="FFFFFF"/>
                      </a:solidFill>
                    </a14:hiddenFill>
                  </a:ext>
                </a:extLst>
              </p:spPr>
            </p:pic>
          </p:grpSp>
          <p:sp>
            <p:nvSpPr>
              <p:cNvPr id="86" name="ZoneTexte 85">
                <a:extLst>
                  <a:ext uri="{FF2B5EF4-FFF2-40B4-BE49-F238E27FC236}">
                    <a16:creationId xmlns:a16="http://schemas.microsoft.com/office/drawing/2014/main" id="{E4B327F6-18CE-414D-BCAB-1A80C46B3D5F}"/>
                  </a:ext>
                </a:extLst>
              </p:cNvPr>
              <p:cNvSpPr txBox="1"/>
              <p:nvPr/>
            </p:nvSpPr>
            <p:spPr>
              <a:xfrm>
                <a:off x="2195631" y="1601599"/>
                <a:ext cx="1589105" cy="338554"/>
              </a:xfrm>
              <a:prstGeom prst="rect">
                <a:avLst/>
              </a:prstGeom>
              <a:noFill/>
            </p:spPr>
            <p:txBody>
              <a:bodyPr wrap="square" rtlCol="0">
                <a:spAutoFit/>
              </a:bodyPr>
              <a:lstStyle/>
              <a:p>
                <a:pPr algn="ctr"/>
                <a:r>
                  <a:rPr lang="fr-FR" sz="1600" dirty="0"/>
                  <a:t>DNA </a:t>
                </a:r>
                <a:r>
                  <a:rPr lang="fr-FR" sz="1600" dirty="0" err="1"/>
                  <a:t>preparation</a:t>
                </a:r>
                <a:endParaRPr lang="fr-FR" sz="1600" dirty="0"/>
              </a:p>
            </p:txBody>
          </p:sp>
        </p:grpSp>
      </p:grpSp>
      <p:sp>
        <p:nvSpPr>
          <p:cNvPr id="39" name="Rectangle 38">
            <a:extLst>
              <a:ext uri="{FF2B5EF4-FFF2-40B4-BE49-F238E27FC236}">
                <a16:creationId xmlns:a16="http://schemas.microsoft.com/office/drawing/2014/main" id="{0E1F09D7-B078-435E-882F-1A10063FDC3B}"/>
              </a:ext>
            </a:extLst>
          </p:cNvPr>
          <p:cNvSpPr/>
          <p:nvPr/>
        </p:nvSpPr>
        <p:spPr>
          <a:xfrm>
            <a:off x="648979" y="1329417"/>
            <a:ext cx="10967287" cy="1997031"/>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Rectangle : coins arrondis 39">
            <a:extLst>
              <a:ext uri="{FF2B5EF4-FFF2-40B4-BE49-F238E27FC236}">
                <a16:creationId xmlns:a16="http://schemas.microsoft.com/office/drawing/2014/main" id="{6386B6BE-2139-4469-9FDE-963D41623318}"/>
              </a:ext>
            </a:extLst>
          </p:cNvPr>
          <p:cNvSpPr/>
          <p:nvPr/>
        </p:nvSpPr>
        <p:spPr>
          <a:xfrm>
            <a:off x="1913467" y="3821909"/>
            <a:ext cx="3411783" cy="1360713"/>
          </a:xfrm>
          <a:prstGeom prst="roundRect">
            <a:avLst>
              <a:gd name="adj" fmla="val 17921"/>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numéro de diapositive 2">
            <a:extLst>
              <a:ext uri="{FF2B5EF4-FFF2-40B4-BE49-F238E27FC236}">
                <a16:creationId xmlns:a16="http://schemas.microsoft.com/office/drawing/2014/main" id="{48476181-88E7-4A33-A05B-D8DC93A9CDA5}"/>
              </a:ext>
            </a:extLst>
          </p:cNvPr>
          <p:cNvSpPr>
            <a:spLocks noGrp="1"/>
          </p:cNvSpPr>
          <p:nvPr>
            <p:ph type="sldNum" sz="quarter" idx="12"/>
          </p:nvPr>
        </p:nvSpPr>
        <p:spPr/>
        <p:txBody>
          <a:bodyPr/>
          <a:lstStyle/>
          <a:p>
            <a:fld id="{011B5138-350A-43E4-8D07-D131DF10AF44}" type="slidenum">
              <a:rPr lang="fr-FR" smtClean="0"/>
              <a:t>13</a:t>
            </a:fld>
            <a:endParaRPr lang="fr-FR"/>
          </a:p>
        </p:txBody>
      </p:sp>
    </p:spTree>
    <p:extLst>
      <p:ext uri="{BB962C8B-B14F-4D97-AF65-F5344CB8AC3E}">
        <p14:creationId xmlns:p14="http://schemas.microsoft.com/office/powerpoint/2010/main" val="3990170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73FE7B-960D-44E0-A534-C9A0FCB37B51}"/>
              </a:ext>
            </a:extLst>
          </p:cNvPr>
          <p:cNvSpPr>
            <a:spLocks noGrp="1"/>
          </p:cNvSpPr>
          <p:nvPr>
            <p:ph type="title"/>
          </p:nvPr>
        </p:nvSpPr>
        <p:spPr/>
        <p:txBody>
          <a:bodyPr/>
          <a:lstStyle/>
          <a:p>
            <a:r>
              <a:rPr lang="fr-FR" dirty="0"/>
              <a:t>Mapping</a:t>
            </a:r>
          </a:p>
        </p:txBody>
      </p:sp>
      <p:pic>
        <p:nvPicPr>
          <p:cNvPr id="12" name="Image 11">
            <a:extLst>
              <a:ext uri="{FF2B5EF4-FFF2-40B4-BE49-F238E27FC236}">
                <a16:creationId xmlns:a16="http://schemas.microsoft.com/office/drawing/2014/main" id="{57EF209D-A7BF-4377-AD50-BE2CC06B7719}"/>
              </a:ext>
            </a:extLst>
          </p:cNvPr>
          <p:cNvPicPr>
            <a:picLocks noChangeAspect="1"/>
          </p:cNvPicPr>
          <p:nvPr/>
        </p:nvPicPr>
        <p:blipFill rotWithShape="1">
          <a:blip r:embed="rId3"/>
          <a:srcRect b="87153"/>
          <a:stretch/>
        </p:blipFill>
        <p:spPr>
          <a:xfrm>
            <a:off x="453383" y="2033168"/>
            <a:ext cx="11285234" cy="525716"/>
          </a:xfrm>
          <a:prstGeom prst="rect">
            <a:avLst/>
          </a:prstGeom>
        </p:spPr>
      </p:pic>
      <p:sp>
        <p:nvSpPr>
          <p:cNvPr id="3" name="Espace réservé du numéro de diapositive 2">
            <a:extLst>
              <a:ext uri="{FF2B5EF4-FFF2-40B4-BE49-F238E27FC236}">
                <a16:creationId xmlns:a16="http://schemas.microsoft.com/office/drawing/2014/main" id="{1BBC733A-7811-4ECE-99A1-68A3C5BF30E8}"/>
              </a:ext>
            </a:extLst>
          </p:cNvPr>
          <p:cNvSpPr>
            <a:spLocks noGrp="1"/>
          </p:cNvSpPr>
          <p:nvPr>
            <p:ph type="sldNum" sz="quarter" idx="12"/>
          </p:nvPr>
        </p:nvSpPr>
        <p:spPr/>
        <p:txBody>
          <a:bodyPr/>
          <a:lstStyle/>
          <a:p>
            <a:fld id="{011B5138-350A-43E4-8D07-D131DF10AF44}" type="slidenum">
              <a:rPr lang="fr-FR" smtClean="0"/>
              <a:t>14</a:t>
            </a:fld>
            <a:endParaRPr lang="fr-FR"/>
          </a:p>
        </p:txBody>
      </p:sp>
    </p:spTree>
    <p:extLst>
      <p:ext uri="{BB962C8B-B14F-4D97-AF65-F5344CB8AC3E}">
        <p14:creationId xmlns:p14="http://schemas.microsoft.com/office/powerpoint/2010/main" val="3977304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73FE7B-960D-44E0-A534-C9A0FCB37B51}"/>
              </a:ext>
            </a:extLst>
          </p:cNvPr>
          <p:cNvSpPr>
            <a:spLocks noGrp="1"/>
          </p:cNvSpPr>
          <p:nvPr>
            <p:ph type="title"/>
          </p:nvPr>
        </p:nvSpPr>
        <p:spPr/>
        <p:txBody>
          <a:bodyPr/>
          <a:lstStyle/>
          <a:p>
            <a:r>
              <a:rPr lang="fr-FR" dirty="0"/>
              <a:t>Mapping</a:t>
            </a:r>
          </a:p>
        </p:txBody>
      </p:sp>
      <p:pic>
        <p:nvPicPr>
          <p:cNvPr id="12" name="Image 11">
            <a:extLst>
              <a:ext uri="{FF2B5EF4-FFF2-40B4-BE49-F238E27FC236}">
                <a16:creationId xmlns:a16="http://schemas.microsoft.com/office/drawing/2014/main" id="{57EF209D-A7BF-4377-AD50-BE2CC06B7719}"/>
              </a:ext>
            </a:extLst>
          </p:cNvPr>
          <p:cNvPicPr>
            <a:picLocks noChangeAspect="1"/>
          </p:cNvPicPr>
          <p:nvPr/>
        </p:nvPicPr>
        <p:blipFill rotWithShape="1">
          <a:blip r:embed="rId2"/>
          <a:srcRect b="87153"/>
          <a:stretch/>
        </p:blipFill>
        <p:spPr>
          <a:xfrm>
            <a:off x="453383" y="2033168"/>
            <a:ext cx="11285234" cy="525716"/>
          </a:xfrm>
          <a:prstGeom prst="rect">
            <a:avLst/>
          </a:prstGeom>
        </p:spPr>
      </p:pic>
      <p:pic>
        <p:nvPicPr>
          <p:cNvPr id="5" name="Image 4">
            <a:extLst>
              <a:ext uri="{FF2B5EF4-FFF2-40B4-BE49-F238E27FC236}">
                <a16:creationId xmlns:a16="http://schemas.microsoft.com/office/drawing/2014/main" id="{FFCF5C37-EC3E-428F-BEF9-E0B881A89060}"/>
              </a:ext>
            </a:extLst>
          </p:cNvPr>
          <p:cNvPicPr>
            <a:picLocks noChangeAspect="1"/>
          </p:cNvPicPr>
          <p:nvPr/>
        </p:nvPicPr>
        <p:blipFill rotWithShape="1">
          <a:blip r:embed="rId2"/>
          <a:srcRect t="13361" b="51441"/>
          <a:stretch/>
        </p:blipFill>
        <p:spPr>
          <a:xfrm>
            <a:off x="453382" y="2861731"/>
            <a:ext cx="11285235" cy="1435773"/>
          </a:xfrm>
          <a:prstGeom prst="rect">
            <a:avLst/>
          </a:prstGeom>
        </p:spPr>
      </p:pic>
      <p:sp>
        <p:nvSpPr>
          <p:cNvPr id="3" name="Espace réservé du numéro de diapositive 2">
            <a:extLst>
              <a:ext uri="{FF2B5EF4-FFF2-40B4-BE49-F238E27FC236}">
                <a16:creationId xmlns:a16="http://schemas.microsoft.com/office/drawing/2014/main" id="{94CE5339-79EC-4497-9085-35C1ADCAA819}"/>
              </a:ext>
            </a:extLst>
          </p:cNvPr>
          <p:cNvSpPr>
            <a:spLocks noGrp="1"/>
          </p:cNvSpPr>
          <p:nvPr>
            <p:ph type="sldNum" sz="quarter" idx="12"/>
          </p:nvPr>
        </p:nvSpPr>
        <p:spPr/>
        <p:txBody>
          <a:bodyPr/>
          <a:lstStyle/>
          <a:p>
            <a:fld id="{011B5138-350A-43E4-8D07-D131DF10AF44}" type="slidenum">
              <a:rPr lang="fr-FR" smtClean="0"/>
              <a:t>15</a:t>
            </a:fld>
            <a:endParaRPr lang="fr-FR"/>
          </a:p>
        </p:txBody>
      </p:sp>
    </p:spTree>
    <p:extLst>
      <p:ext uri="{BB962C8B-B14F-4D97-AF65-F5344CB8AC3E}">
        <p14:creationId xmlns:p14="http://schemas.microsoft.com/office/powerpoint/2010/main" val="3924585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73FE7B-960D-44E0-A534-C9A0FCB37B51}"/>
              </a:ext>
            </a:extLst>
          </p:cNvPr>
          <p:cNvSpPr>
            <a:spLocks noGrp="1"/>
          </p:cNvSpPr>
          <p:nvPr>
            <p:ph type="title"/>
          </p:nvPr>
        </p:nvSpPr>
        <p:spPr/>
        <p:txBody>
          <a:bodyPr/>
          <a:lstStyle/>
          <a:p>
            <a:r>
              <a:rPr lang="fr-FR" dirty="0"/>
              <a:t>Mapping</a:t>
            </a:r>
          </a:p>
        </p:txBody>
      </p:sp>
      <p:pic>
        <p:nvPicPr>
          <p:cNvPr id="12" name="Image 11">
            <a:extLst>
              <a:ext uri="{FF2B5EF4-FFF2-40B4-BE49-F238E27FC236}">
                <a16:creationId xmlns:a16="http://schemas.microsoft.com/office/drawing/2014/main" id="{57EF209D-A7BF-4377-AD50-BE2CC06B7719}"/>
              </a:ext>
            </a:extLst>
          </p:cNvPr>
          <p:cNvPicPr>
            <a:picLocks noChangeAspect="1"/>
          </p:cNvPicPr>
          <p:nvPr/>
        </p:nvPicPr>
        <p:blipFill rotWithShape="1">
          <a:blip r:embed="rId3"/>
          <a:srcRect b="87153"/>
          <a:stretch/>
        </p:blipFill>
        <p:spPr>
          <a:xfrm>
            <a:off x="453383" y="2033168"/>
            <a:ext cx="11285234" cy="525716"/>
          </a:xfrm>
          <a:prstGeom prst="rect">
            <a:avLst/>
          </a:prstGeom>
        </p:spPr>
      </p:pic>
      <p:pic>
        <p:nvPicPr>
          <p:cNvPr id="19" name="Image 18">
            <a:extLst>
              <a:ext uri="{FF2B5EF4-FFF2-40B4-BE49-F238E27FC236}">
                <a16:creationId xmlns:a16="http://schemas.microsoft.com/office/drawing/2014/main" id="{5851F153-C4E9-4198-AE2B-AB376D90FF0F}"/>
              </a:ext>
            </a:extLst>
          </p:cNvPr>
          <p:cNvPicPr>
            <a:picLocks noChangeAspect="1"/>
          </p:cNvPicPr>
          <p:nvPr/>
        </p:nvPicPr>
        <p:blipFill rotWithShape="1">
          <a:blip r:embed="rId4"/>
          <a:srcRect l="64255" t="11795" b="22327"/>
          <a:stretch/>
        </p:blipFill>
        <p:spPr>
          <a:xfrm>
            <a:off x="8685488" y="2480734"/>
            <a:ext cx="3133146" cy="2087217"/>
          </a:xfrm>
          <a:prstGeom prst="rect">
            <a:avLst/>
          </a:prstGeom>
        </p:spPr>
      </p:pic>
      <p:pic>
        <p:nvPicPr>
          <p:cNvPr id="20" name="Image 19">
            <a:extLst>
              <a:ext uri="{FF2B5EF4-FFF2-40B4-BE49-F238E27FC236}">
                <a16:creationId xmlns:a16="http://schemas.microsoft.com/office/drawing/2014/main" id="{93073871-3D52-4271-BE89-C5E18827294A}"/>
              </a:ext>
            </a:extLst>
          </p:cNvPr>
          <p:cNvPicPr>
            <a:picLocks noChangeAspect="1"/>
          </p:cNvPicPr>
          <p:nvPr/>
        </p:nvPicPr>
        <p:blipFill rotWithShape="1">
          <a:blip r:embed="rId4"/>
          <a:srcRect l="64255" t="11795" b="22327"/>
          <a:stretch/>
        </p:blipFill>
        <p:spPr>
          <a:xfrm>
            <a:off x="5349621" y="2480733"/>
            <a:ext cx="3133146" cy="2087217"/>
          </a:xfrm>
          <a:prstGeom prst="rect">
            <a:avLst/>
          </a:prstGeom>
        </p:spPr>
      </p:pic>
      <p:pic>
        <p:nvPicPr>
          <p:cNvPr id="21" name="Image 20">
            <a:extLst>
              <a:ext uri="{FF2B5EF4-FFF2-40B4-BE49-F238E27FC236}">
                <a16:creationId xmlns:a16="http://schemas.microsoft.com/office/drawing/2014/main" id="{485AE074-CD9F-4C9A-B286-A48A7A3063E8}"/>
              </a:ext>
            </a:extLst>
          </p:cNvPr>
          <p:cNvPicPr>
            <a:picLocks noChangeAspect="1"/>
          </p:cNvPicPr>
          <p:nvPr/>
        </p:nvPicPr>
        <p:blipFill rotWithShape="1">
          <a:blip r:embed="rId4"/>
          <a:srcRect l="64255" t="11795" b="22327"/>
          <a:stretch/>
        </p:blipFill>
        <p:spPr>
          <a:xfrm>
            <a:off x="453383" y="2480733"/>
            <a:ext cx="3133146" cy="2087217"/>
          </a:xfrm>
          <a:prstGeom prst="rect">
            <a:avLst/>
          </a:prstGeom>
        </p:spPr>
      </p:pic>
      <p:sp>
        <p:nvSpPr>
          <p:cNvPr id="3" name="Espace réservé du numéro de diapositive 2">
            <a:extLst>
              <a:ext uri="{FF2B5EF4-FFF2-40B4-BE49-F238E27FC236}">
                <a16:creationId xmlns:a16="http://schemas.microsoft.com/office/drawing/2014/main" id="{603529BA-5E0A-4096-8071-69A99859BD29}"/>
              </a:ext>
            </a:extLst>
          </p:cNvPr>
          <p:cNvSpPr>
            <a:spLocks noGrp="1"/>
          </p:cNvSpPr>
          <p:nvPr>
            <p:ph type="sldNum" sz="quarter" idx="12"/>
          </p:nvPr>
        </p:nvSpPr>
        <p:spPr/>
        <p:txBody>
          <a:bodyPr/>
          <a:lstStyle/>
          <a:p>
            <a:fld id="{011B5138-350A-43E4-8D07-D131DF10AF44}" type="slidenum">
              <a:rPr lang="fr-FR" smtClean="0"/>
              <a:t>16</a:t>
            </a:fld>
            <a:endParaRPr lang="fr-FR"/>
          </a:p>
        </p:txBody>
      </p:sp>
    </p:spTree>
    <p:extLst>
      <p:ext uri="{BB962C8B-B14F-4D97-AF65-F5344CB8AC3E}">
        <p14:creationId xmlns:p14="http://schemas.microsoft.com/office/powerpoint/2010/main" val="972328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73FE7B-960D-44E0-A534-C9A0FCB37B51}"/>
              </a:ext>
            </a:extLst>
          </p:cNvPr>
          <p:cNvSpPr>
            <a:spLocks noGrp="1"/>
          </p:cNvSpPr>
          <p:nvPr>
            <p:ph type="title"/>
          </p:nvPr>
        </p:nvSpPr>
        <p:spPr/>
        <p:txBody>
          <a:bodyPr/>
          <a:lstStyle/>
          <a:p>
            <a:r>
              <a:rPr lang="fr-FR" dirty="0"/>
              <a:t>Mapping</a:t>
            </a:r>
          </a:p>
        </p:txBody>
      </p:sp>
      <p:pic>
        <p:nvPicPr>
          <p:cNvPr id="12" name="Image 11">
            <a:extLst>
              <a:ext uri="{FF2B5EF4-FFF2-40B4-BE49-F238E27FC236}">
                <a16:creationId xmlns:a16="http://schemas.microsoft.com/office/drawing/2014/main" id="{57EF209D-A7BF-4377-AD50-BE2CC06B7719}"/>
              </a:ext>
            </a:extLst>
          </p:cNvPr>
          <p:cNvPicPr>
            <a:picLocks noChangeAspect="1"/>
          </p:cNvPicPr>
          <p:nvPr/>
        </p:nvPicPr>
        <p:blipFill rotWithShape="1">
          <a:blip r:embed="rId3"/>
          <a:srcRect b="87153"/>
          <a:stretch/>
        </p:blipFill>
        <p:spPr>
          <a:xfrm>
            <a:off x="453383" y="2033168"/>
            <a:ext cx="11285234" cy="525716"/>
          </a:xfrm>
          <a:prstGeom prst="rect">
            <a:avLst/>
          </a:prstGeom>
        </p:spPr>
      </p:pic>
      <p:pic>
        <p:nvPicPr>
          <p:cNvPr id="19" name="Image 18">
            <a:extLst>
              <a:ext uri="{FF2B5EF4-FFF2-40B4-BE49-F238E27FC236}">
                <a16:creationId xmlns:a16="http://schemas.microsoft.com/office/drawing/2014/main" id="{5851F153-C4E9-4198-AE2B-AB376D90FF0F}"/>
              </a:ext>
            </a:extLst>
          </p:cNvPr>
          <p:cNvPicPr>
            <a:picLocks noChangeAspect="1"/>
          </p:cNvPicPr>
          <p:nvPr/>
        </p:nvPicPr>
        <p:blipFill rotWithShape="1">
          <a:blip r:embed="rId4"/>
          <a:srcRect l="64255" t="11795" b="22327"/>
          <a:stretch/>
        </p:blipFill>
        <p:spPr>
          <a:xfrm>
            <a:off x="8685488" y="2480734"/>
            <a:ext cx="3133146" cy="2087217"/>
          </a:xfrm>
          <a:prstGeom prst="rect">
            <a:avLst/>
          </a:prstGeom>
        </p:spPr>
      </p:pic>
      <p:pic>
        <p:nvPicPr>
          <p:cNvPr id="20" name="Image 19">
            <a:extLst>
              <a:ext uri="{FF2B5EF4-FFF2-40B4-BE49-F238E27FC236}">
                <a16:creationId xmlns:a16="http://schemas.microsoft.com/office/drawing/2014/main" id="{93073871-3D52-4271-BE89-C5E18827294A}"/>
              </a:ext>
            </a:extLst>
          </p:cNvPr>
          <p:cNvPicPr>
            <a:picLocks noChangeAspect="1"/>
          </p:cNvPicPr>
          <p:nvPr/>
        </p:nvPicPr>
        <p:blipFill rotWithShape="1">
          <a:blip r:embed="rId4"/>
          <a:srcRect l="64255" t="11795" b="22327"/>
          <a:stretch/>
        </p:blipFill>
        <p:spPr>
          <a:xfrm>
            <a:off x="5349621" y="2480733"/>
            <a:ext cx="3133146" cy="2087217"/>
          </a:xfrm>
          <a:prstGeom prst="rect">
            <a:avLst/>
          </a:prstGeom>
        </p:spPr>
      </p:pic>
      <p:pic>
        <p:nvPicPr>
          <p:cNvPr id="21" name="Image 20">
            <a:extLst>
              <a:ext uri="{FF2B5EF4-FFF2-40B4-BE49-F238E27FC236}">
                <a16:creationId xmlns:a16="http://schemas.microsoft.com/office/drawing/2014/main" id="{485AE074-CD9F-4C9A-B286-A48A7A3063E8}"/>
              </a:ext>
            </a:extLst>
          </p:cNvPr>
          <p:cNvPicPr>
            <a:picLocks noChangeAspect="1"/>
          </p:cNvPicPr>
          <p:nvPr/>
        </p:nvPicPr>
        <p:blipFill rotWithShape="1">
          <a:blip r:embed="rId4"/>
          <a:srcRect l="64255" t="11795" b="22327"/>
          <a:stretch/>
        </p:blipFill>
        <p:spPr>
          <a:xfrm>
            <a:off x="453383" y="2480733"/>
            <a:ext cx="3133146" cy="2087217"/>
          </a:xfrm>
          <a:prstGeom prst="rect">
            <a:avLst/>
          </a:prstGeom>
        </p:spPr>
      </p:pic>
      <p:sp>
        <p:nvSpPr>
          <p:cNvPr id="9" name="Accolade fermante 8">
            <a:extLst>
              <a:ext uri="{FF2B5EF4-FFF2-40B4-BE49-F238E27FC236}">
                <a16:creationId xmlns:a16="http://schemas.microsoft.com/office/drawing/2014/main" id="{4E54DBEA-F753-4864-A9AE-1F01F11EDEDF}"/>
              </a:ext>
            </a:extLst>
          </p:cNvPr>
          <p:cNvSpPr/>
          <p:nvPr/>
        </p:nvSpPr>
        <p:spPr>
          <a:xfrm rot="5400000">
            <a:off x="3395133" y="2525018"/>
            <a:ext cx="1920621" cy="1988354"/>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0" name="ZoneTexte 9">
            <a:extLst>
              <a:ext uri="{FF2B5EF4-FFF2-40B4-BE49-F238E27FC236}">
                <a16:creationId xmlns:a16="http://schemas.microsoft.com/office/drawing/2014/main" id="{F6D458DF-7DB7-4A8E-9A90-8B3248102A59}"/>
              </a:ext>
            </a:extLst>
          </p:cNvPr>
          <p:cNvSpPr txBox="1"/>
          <p:nvPr/>
        </p:nvSpPr>
        <p:spPr>
          <a:xfrm>
            <a:off x="3361266" y="4479506"/>
            <a:ext cx="1984839" cy="369332"/>
          </a:xfrm>
          <a:prstGeom prst="rect">
            <a:avLst/>
          </a:prstGeom>
          <a:noFill/>
        </p:spPr>
        <p:txBody>
          <a:bodyPr wrap="none" rtlCol="0">
            <a:spAutoFit/>
          </a:bodyPr>
          <a:lstStyle/>
          <a:p>
            <a:r>
              <a:rPr lang="fr-FR" dirty="0"/>
              <a:t>Not </a:t>
            </a:r>
            <a:r>
              <a:rPr lang="fr-FR" dirty="0" err="1"/>
              <a:t>covered</a:t>
            </a:r>
            <a:r>
              <a:rPr lang="fr-FR" dirty="0"/>
              <a:t> </a:t>
            </a:r>
            <a:r>
              <a:rPr lang="fr-FR" dirty="0" err="1"/>
              <a:t>region</a:t>
            </a:r>
            <a:endParaRPr lang="fr-FR" dirty="0"/>
          </a:p>
        </p:txBody>
      </p:sp>
      <p:sp>
        <p:nvSpPr>
          <p:cNvPr id="3" name="Espace réservé du numéro de diapositive 2">
            <a:extLst>
              <a:ext uri="{FF2B5EF4-FFF2-40B4-BE49-F238E27FC236}">
                <a16:creationId xmlns:a16="http://schemas.microsoft.com/office/drawing/2014/main" id="{603529BA-5E0A-4096-8071-69A99859BD29}"/>
              </a:ext>
            </a:extLst>
          </p:cNvPr>
          <p:cNvSpPr>
            <a:spLocks noGrp="1"/>
          </p:cNvSpPr>
          <p:nvPr>
            <p:ph type="sldNum" sz="quarter" idx="12"/>
          </p:nvPr>
        </p:nvSpPr>
        <p:spPr/>
        <p:txBody>
          <a:bodyPr/>
          <a:lstStyle/>
          <a:p>
            <a:fld id="{011B5138-350A-43E4-8D07-D131DF10AF44}" type="slidenum">
              <a:rPr lang="fr-FR" smtClean="0"/>
              <a:t>17</a:t>
            </a:fld>
            <a:endParaRPr lang="fr-FR"/>
          </a:p>
        </p:txBody>
      </p:sp>
    </p:spTree>
    <p:extLst>
      <p:ext uri="{BB962C8B-B14F-4D97-AF65-F5344CB8AC3E}">
        <p14:creationId xmlns:p14="http://schemas.microsoft.com/office/powerpoint/2010/main" val="3806736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46D649-2B93-4DD8-899C-902DA128C5C0}"/>
              </a:ext>
            </a:extLst>
          </p:cNvPr>
          <p:cNvSpPr>
            <a:spLocks noGrp="1"/>
          </p:cNvSpPr>
          <p:nvPr>
            <p:ph type="title"/>
          </p:nvPr>
        </p:nvSpPr>
        <p:spPr/>
        <p:txBody>
          <a:bodyPr/>
          <a:lstStyle/>
          <a:p>
            <a:r>
              <a:rPr lang="fr-FR" dirty="0"/>
              <a:t>High </a:t>
            </a:r>
            <a:r>
              <a:rPr lang="fr-FR" dirty="0" err="1"/>
              <a:t>throughput</a:t>
            </a:r>
            <a:r>
              <a:rPr lang="fr-FR" dirty="0"/>
              <a:t> sequencing</a:t>
            </a:r>
          </a:p>
        </p:txBody>
      </p:sp>
      <p:grpSp>
        <p:nvGrpSpPr>
          <p:cNvPr id="89" name="Groupe 88">
            <a:extLst>
              <a:ext uri="{FF2B5EF4-FFF2-40B4-BE49-F238E27FC236}">
                <a16:creationId xmlns:a16="http://schemas.microsoft.com/office/drawing/2014/main" id="{14A3E762-EEE8-45D4-AF09-DAB85242D3D1}"/>
              </a:ext>
            </a:extLst>
          </p:cNvPr>
          <p:cNvGrpSpPr/>
          <p:nvPr/>
        </p:nvGrpSpPr>
        <p:grpSpPr>
          <a:xfrm>
            <a:off x="739661" y="1479015"/>
            <a:ext cx="10708453" cy="5311252"/>
            <a:chOff x="739661" y="1479015"/>
            <a:chExt cx="10708453" cy="5311252"/>
          </a:xfrm>
        </p:grpSpPr>
        <p:grpSp>
          <p:nvGrpSpPr>
            <p:cNvPr id="42" name="Groupe 41">
              <a:extLst>
                <a:ext uri="{FF2B5EF4-FFF2-40B4-BE49-F238E27FC236}">
                  <a16:creationId xmlns:a16="http://schemas.microsoft.com/office/drawing/2014/main" id="{B5161EC8-8EF9-41D3-A19D-8EF747C0DA8C}"/>
                </a:ext>
              </a:extLst>
            </p:cNvPr>
            <p:cNvGrpSpPr/>
            <p:nvPr/>
          </p:nvGrpSpPr>
          <p:grpSpPr>
            <a:xfrm>
              <a:off x="739661" y="1479015"/>
              <a:ext cx="10708453" cy="5311252"/>
              <a:chOff x="739661" y="1479015"/>
              <a:chExt cx="10708453" cy="5311252"/>
            </a:xfrm>
          </p:grpSpPr>
          <p:grpSp>
            <p:nvGrpSpPr>
              <p:cNvPr id="43" name="Groupe 42">
                <a:extLst>
                  <a:ext uri="{FF2B5EF4-FFF2-40B4-BE49-F238E27FC236}">
                    <a16:creationId xmlns:a16="http://schemas.microsoft.com/office/drawing/2014/main" id="{10722EC8-670A-47BE-B12F-5F097635A6B9}"/>
                  </a:ext>
                </a:extLst>
              </p:cNvPr>
              <p:cNvGrpSpPr/>
              <p:nvPr/>
            </p:nvGrpSpPr>
            <p:grpSpPr>
              <a:xfrm>
                <a:off x="739661" y="1479015"/>
                <a:ext cx="10708453" cy="5311252"/>
                <a:chOff x="739661" y="1479015"/>
                <a:chExt cx="10708453" cy="5311252"/>
              </a:xfrm>
            </p:grpSpPr>
            <p:sp>
              <p:nvSpPr>
                <p:cNvPr id="57" name="Rectangle 56">
                  <a:extLst>
                    <a:ext uri="{FF2B5EF4-FFF2-40B4-BE49-F238E27FC236}">
                      <a16:creationId xmlns:a16="http://schemas.microsoft.com/office/drawing/2014/main" id="{B79FBA80-20F8-4145-95ED-7F3608D3F9B6}"/>
                    </a:ext>
                  </a:extLst>
                </p:cNvPr>
                <p:cNvSpPr/>
                <p:nvPr/>
              </p:nvSpPr>
              <p:spPr>
                <a:xfrm>
                  <a:off x="743887" y="3396846"/>
                  <a:ext cx="10704226" cy="3393421"/>
                </a:xfrm>
                <a:prstGeom prst="rect">
                  <a:avLst/>
                </a:prstGeom>
                <a:solidFill>
                  <a:schemeClr val="bg1">
                    <a:lumMod val="95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ZoneTexte 57">
                  <a:extLst>
                    <a:ext uri="{FF2B5EF4-FFF2-40B4-BE49-F238E27FC236}">
                      <a16:creationId xmlns:a16="http://schemas.microsoft.com/office/drawing/2014/main" id="{64D1F794-BBC3-4541-BD9D-F8FB2A36B464}"/>
                    </a:ext>
                  </a:extLst>
                </p:cNvPr>
                <p:cNvSpPr txBox="1"/>
                <p:nvPr/>
              </p:nvSpPr>
              <p:spPr>
                <a:xfrm>
                  <a:off x="739661" y="3402434"/>
                  <a:ext cx="1639472" cy="369332"/>
                </a:xfrm>
                <a:prstGeom prst="rect">
                  <a:avLst/>
                </a:prstGeom>
                <a:noFill/>
                <a:ln w="57150">
                  <a:solidFill>
                    <a:schemeClr val="bg1">
                      <a:lumMod val="50000"/>
                    </a:schemeClr>
                  </a:solidFill>
                </a:ln>
              </p:spPr>
              <p:txBody>
                <a:bodyPr wrap="square" rtlCol="0">
                  <a:spAutoFit/>
                </a:bodyPr>
                <a:lstStyle/>
                <a:p>
                  <a:r>
                    <a:rPr lang="fr-FR" b="1" dirty="0" err="1"/>
                    <a:t>Bioinformatics</a:t>
                  </a:r>
                  <a:endParaRPr lang="fr-FR" b="1" dirty="0"/>
                </a:p>
              </p:txBody>
            </p:sp>
            <p:grpSp>
              <p:nvGrpSpPr>
                <p:cNvPr id="59" name="Groupe 58">
                  <a:extLst>
                    <a:ext uri="{FF2B5EF4-FFF2-40B4-BE49-F238E27FC236}">
                      <a16:creationId xmlns:a16="http://schemas.microsoft.com/office/drawing/2014/main" id="{62304320-7205-4922-A2D7-858095969D3A}"/>
                    </a:ext>
                  </a:extLst>
                </p:cNvPr>
                <p:cNvGrpSpPr/>
                <p:nvPr/>
              </p:nvGrpSpPr>
              <p:grpSpPr>
                <a:xfrm>
                  <a:off x="2160116" y="5232765"/>
                  <a:ext cx="9193688" cy="1460793"/>
                  <a:chOff x="1791344" y="5363436"/>
                  <a:chExt cx="8242324" cy="1309631"/>
                </a:xfrm>
              </p:grpSpPr>
              <p:pic>
                <p:nvPicPr>
                  <p:cNvPr id="73" name="Image 72">
                    <a:extLst>
                      <a:ext uri="{FF2B5EF4-FFF2-40B4-BE49-F238E27FC236}">
                        <a16:creationId xmlns:a16="http://schemas.microsoft.com/office/drawing/2014/main" id="{386D7267-70B7-4F26-8820-E2F43224D2D2}"/>
                      </a:ext>
                    </a:extLst>
                  </p:cNvPr>
                  <p:cNvPicPr>
                    <a:picLocks noChangeAspect="1"/>
                  </p:cNvPicPr>
                  <p:nvPr/>
                </p:nvPicPr>
                <p:blipFill>
                  <a:blip r:embed="rId3"/>
                  <a:stretch>
                    <a:fillRect/>
                  </a:stretch>
                </p:blipFill>
                <p:spPr>
                  <a:xfrm>
                    <a:off x="1791344" y="5669949"/>
                    <a:ext cx="1777630" cy="1003118"/>
                  </a:xfrm>
                  <a:prstGeom prst="rect">
                    <a:avLst/>
                  </a:prstGeom>
                </p:spPr>
              </p:pic>
              <p:sp>
                <p:nvSpPr>
                  <p:cNvPr id="74" name="ZoneTexte 73">
                    <a:extLst>
                      <a:ext uri="{FF2B5EF4-FFF2-40B4-BE49-F238E27FC236}">
                        <a16:creationId xmlns:a16="http://schemas.microsoft.com/office/drawing/2014/main" id="{8A9589E5-24D4-4775-A7D5-22D155FEE7D9}"/>
                      </a:ext>
                    </a:extLst>
                  </p:cNvPr>
                  <p:cNvSpPr txBox="1"/>
                  <p:nvPr/>
                </p:nvSpPr>
                <p:spPr>
                  <a:xfrm>
                    <a:off x="2247049" y="5363436"/>
                    <a:ext cx="866216" cy="261559"/>
                  </a:xfrm>
                  <a:prstGeom prst="rect">
                    <a:avLst/>
                  </a:prstGeom>
                  <a:noFill/>
                </p:spPr>
                <p:txBody>
                  <a:bodyPr wrap="none" rtlCol="0">
                    <a:spAutoFit/>
                  </a:bodyPr>
                  <a:lstStyle/>
                  <a:p>
                    <a:r>
                      <a:rPr lang="fr-FR" sz="1600" dirty="0"/>
                      <a:t>Annotation</a:t>
                    </a:r>
                  </a:p>
                </p:txBody>
              </p:sp>
              <p:grpSp>
                <p:nvGrpSpPr>
                  <p:cNvPr id="75" name="Groupe 74">
                    <a:extLst>
                      <a:ext uri="{FF2B5EF4-FFF2-40B4-BE49-F238E27FC236}">
                        <a16:creationId xmlns:a16="http://schemas.microsoft.com/office/drawing/2014/main" id="{9E85906F-82D8-484B-ACE6-5E9ED8F941CB}"/>
                      </a:ext>
                    </a:extLst>
                  </p:cNvPr>
                  <p:cNvGrpSpPr/>
                  <p:nvPr/>
                </p:nvGrpSpPr>
                <p:grpSpPr>
                  <a:xfrm>
                    <a:off x="4713313" y="5367085"/>
                    <a:ext cx="1532079" cy="1305982"/>
                    <a:chOff x="5004374" y="4390237"/>
                    <a:chExt cx="1983077" cy="1690424"/>
                  </a:xfrm>
                </p:grpSpPr>
                <p:pic>
                  <p:nvPicPr>
                    <p:cNvPr id="79" name="Image 78">
                      <a:extLst>
                        <a:ext uri="{FF2B5EF4-FFF2-40B4-BE49-F238E27FC236}">
                          <a16:creationId xmlns:a16="http://schemas.microsoft.com/office/drawing/2014/main" id="{75AEA8B5-7058-4132-BCB6-B28E7A3B1854}"/>
                        </a:ext>
                      </a:extLst>
                    </p:cNvPr>
                    <p:cNvPicPr>
                      <a:picLocks noChangeAspect="1"/>
                    </p:cNvPicPr>
                    <p:nvPr/>
                  </p:nvPicPr>
                  <p:blipFill>
                    <a:blip r:embed="rId4"/>
                    <a:stretch>
                      <a:fillRect/>
                    </a:stretch>
                  </p:blipFill>
                  <p:spPr>
                    <a:xfrm>
                      <a:off x="5004374" y="4758609"/>
                      <a:ext cx="1983077" cy="1322052"/>
                    </a:xfrm>
                    <a:prstGeom prst="rect">
                      <a:avLst/>
                    </a:prstGeom>
                  </p:spPr>
                </p:pic>
                <p:sp>
                  <p:nvSpPr>
                    <p:cNvPr id="80" name="ZoneTexte 79">
                      <a:extLst>
                        <a:ext uri="{FF2B5EF4-FFF2-40B4-BE49-F238E27FC236}">
                          <a16:creationId xmlns:a16="http://schemas.microsoft.com/office/drawing/2014/main" id="{B7825C4B-83C7-4173-B26E-E6E578A6E4B2}"/>
                        </a:ext>
                      </a:extLst>
                    </p:cNvPr>
                    <p:cNvSpPr txBox="1"/>
                    <p:nvPr/>
                  </p:nvSpPr>
                  <p:spPr>
                    <a:xfrm>
                      <a:off x="5506545" y="4390237"/>
                      <a:ext cx="863763" cy="338554"/>
                    </a:xfrm>
                    <a:prstGeom prst="rect">
                      <a:avLst/>
                    </a:prstGeom>
                    <a:noFill/>
                  </p:spPr>
                  <p:txBody>
                    <a:bodyPr wrap="none" rtlCol="0">
                      <a:spAutoFit/>
                    </a:bodyPr>
                    <a:lstStyle/>
                    <a:p>
                      <a:r>
                        <a:rPr lang="fr-FR" sz="1600" dirty="0" err="1"/>
                        <a:t>Filtering</a:t>
                      </a:r>
                      <a:endParaRPr lang="fr-FR" sz="1600" dirty="0"/>
                    </a:p>
                  </p:txBody>
                </p:sp>
              </p:grpSp>
              <p:pic>
                <p:nvPicPr>
                  <p:cNvPr id="76" name="Image 75">
                    <a:extLst>
                      <a:ext uri="{FF2B5EF4-FFF2-40B4-BE49-F238E27FC236}">
                        <a16:creationId xmlns:a16="http://schemas.microsoft.com/office/drawing/2014/main" id="{BF91E510-E4D6-4D9C-A357-70A885DDADD4}"/>
                      </a:ext>
                    </a:extLst>
                  </p:cNvPr>
                  <p:cNvPicPr>
                    <a:picLocks noChangeAspect="1"/>
                  </p:cNvPicPr>
                  <p:nvPr/>
                </p:nvPicPr>
                <p:blipFill>
                  <a:blip r:embed="rId5"/>
                  <a:stretch>
                    <a:fillRect/>
                  </a:stretch>
                </p:blipFill>
                <p:spPr>
                  <a:xfrm>
                    <a:off x="7141265" y="5723926"/>
                    <a:ext cx="2892403" cy="876895"/>
                  </a:xfrm>
                  <a:prstGeom prst="rect">
                    <a:avLst/>
                  </a:prstGeom>
                </p:spPr>
              </p:pic>
              <p:sp>
                <p:nvSpPr>
                  <p:cNvPr id="77" name="Rectangle : coins arrondis 76">
                    <a:extLst>
                      <a:ext uri="{FF2B5EF4-FFF2-40B4-BE49-F238E27FC236}">
                        <a16:creationId xmlns:a16="http://schemas.microsoft.com/office/drawing/2014/main" id="{485C062E-3DA3-4EE7-9186-CF3342B3DB91}"/>
                      </a:ext>
                    </a:extLst>
                  </p:cNvPr>
                  <p:cNvSpPr/>
                  <p:nvPr/>
                </p:nvSpPr>
                <p:spPr>
                  <a:xfrm>
                    <a:off x="8685318" y="5628644"/>
                    <a:ext cx="518398" cy="103529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ZoneTexte 77">
                    <a:extLst>
                      <a:ext uri="{FF2B5EF4-FFF2-40B4-BE49-F238E27FC236}">
                        <a16:creationId xmlns:a16="http://schemas.microsoft.com/office/drawing/2014/main" id="{0F8C9B09-80A3-44B9-AD1C-58FF0F7CC362}"/>
                      </a:ext>
                    </a:extLst>
                  </p:cNvPr>
                  <p:cNvSpPr txBox="1"/>
                  <p:nvPr/>
                </p:nvSpPr>
                <p:spPr>
                  <a:xfrm>
                    <a:off x="7911969" y="5363436"/>
                    <a:ext cx="1465868" cy="303521"/>
                  </a:xfrm>
                  <a:prstGeom prst="rect">
                    <a:avLst/>
                  </a:prstGeom>
                  <a:noFill/>
                </p:spPr>
                <p:txBody>
                  <a:bodyPr wrap="none" rtlCol="0">
                    <a:spAutoFit/>
                  </a:bodyPr>
                  <a:lstStyle/>
                  <a:p>
                    <a:r>
                      <a:rPr lang="fr-FR" sz="1600" dirty="0"/>
                      <a:t>Gene priorisation</a:t>
                    </a:r>
                  </a:p>
                </p:txBody>
              </p:sp>
            </p:grpSp>
            <p:sp>
              <p:nvSpPr>
                <p:cNvPr id="60" name="Rectangle 59">
                  <a:extLst>
                    <a:ext uri="{FF2B5EF4-FFF2-40B4-BE49-F238E27FC236}">
                      <a16:creationId xmlns:a16="http://schemas.microsoft.com/office/drawing/2014/main" id="{F54777DE-E867-467B-94DF-0CA6C892F4CA}"/>
                    </a:ext>
                  </a:extLst>
                </p:cNvPr>
                <p:cNvSpPr/>
                <p:nvPr/>
              </p:nvSpPr>
              <p:spPr>
                <a:xfrm>
                  <a:off x="743888" y="1479015"/>
                  <a:ext cx="10704226" cy="1820633"/>
                </a:xfrm>
                <a:prstGeom prst="rect">
                  <a:avLst/>
                </a:prstGeom>
                <a:solidFill>
                  <a:schemeClr val="accent6">
                    <a:lumMod val="20000"/>
                    <a:lumOff val="80000"/>
                  </a:schemeClr>
                </a:solid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ZoneTexte 61">
                  <a:extLst>
                    <a:ext uri="{FF2B5EF4-FFF2-40B4-BE49-F238E27FC236}">
                      <a16:creationId xmlns:a16="http://schemas.microsoft.com/office/drawing/2014/main" id="{98C55B47-48E5-4CD6-A111-BC478BD594D6}"/>
                    </a:ext>
                  </a:extLst>
                </p:cNvPr>
                <p:cNvSpPr txBox="1"/>
                <p:nvPr/>
              </p:nvSpPr>
              <p:spPr>
                <a:xfrm>
                  <a:off x="739661" y="1479015"/>
                  <a:ext cx="1488486" cy="369332"/>
                </a:xfrm>
                <a:prstGeom prst="rect">
                  <a:avLst/>
                </a:prstGeom>
                <a:noFill/>
                <a:ln w="38100">
                  <a:noFill/>
                </a:ln>
              </p:spPr>
              <p:txBody>
                <a:bodyPr wrap="square" rtlCol="0">
                  <a:spAutoFit/>
                </a:bodyPr>
                <a:lstStyle/>
                <a:p>
                  <a:pPr algn="ctr"/>
                  <a:r>
                    <a:rPr lang="fr-FR" b="1" dirty="0" err="1"/>
                    <a:t>Experimental</a:t>
                  </a:r>
                  <a:endParaRPr lang="fr-FR" b="1" dirty="0"/>
                </a:p>
              </p:txBody>
            </p:sp>
            <p:grpSp>
              <p:nvGrpSpPr>
                <p:cNvPr id="65" name="Groupe 64">
                  <a:extLst>
                    <a:ext uri="{FF2B5EF4-FFF2-40B4-BE49-F238E27FC236}">
                      <a16:creationId xmlns:a16="http://schemas.microsoft.com/office/drawing/2014/main" id="{18F6E268-5933-49E0-A3D9-E4BDD2C1356F}"/>
                    </a:ext>
                  </a:extLst>
                </p:cNvPr>
                <p:cNvGrpSpPr/>
                <p:nvPr/>
              </p:nvGrpSpPr>
              <p:grpSpPr>
                <a:xfrm>
                  <a:off x="2070329" y="3821909"/>
                  <a:ext cx="3074339" cy="1268279"/>
                  <a:chOff x="2070329" y="3965843"/>
                  <a:chExt cx="3074339" cy="1268279"/>
                </a:xfrm>
              </p:grpSpPr>
              <p:pic>
                <p:nvPicPr>
                  <p:cNvPr id="69" name="Image 68">
                    <a:extLst>
                      <a:ext uri="{FF2B5EF4-FFF2-40B4-BE49-F238E27FC236}">
                        <a16:creationId xmlns:a16="http://schemas.microsoft.com/office/drawing/2014/main" id="{64307765-B2EA-49C5-A017-E1C0B9CFF01A}"/>
                      </a:ext>
                    </a:extLst>
                  </p:cNvPr>
                  <p:cNvPicPr>
                    <a:picLocks noChangeAspect="1"/>
                  </p:cNvPicPr>
                  <p:nvPr/>
                </p:nvPicPr>
                <p:blipFill>
                  <a:blip r:embed="rId6"/>
                  <a:stretch>
                    <a:fillRect/>
                  </a:stretch>
                </p:blipFill>
                <p:spPr>
                  <a:xfrm>
                    <a:off x="2070329" y="4270057"/>
                    <a:ext cx="3074339" cy="964065"/>
                  </a:xfrm>
                  <a:prstGeom prst="rect">
                    <a:avLst/>
                  </a:prstGeom>
                </p:spPr>
              </p:pic>
              <p:sp>
                <p:nvSpPr>
                  <p:cNvPr id="70" name="ZoneTexte 69">
                    <a:extLst>
                      <a:ext uri="{FF2B5EF4-FFF2-40B4-BE49-F238E27FC236}">
                        <a16:creationId xmlns:a16="http://schemas.microsoft.com/office/drawing/2014/main" id="{40CBD18D-3485-4458-B9BE-9DB55FCA4DF0}"/>
                      </a:ext>
                    </a:extLst>
                  </p:cNvPr>
                  <p:cNvSpPr txBox="1"/>
                  <p:nvPr/>
                </p:nvSpPr>
                <p:spPr>
                  <a:xfrm>
                    <a:off x="2149237" y="3965843"/>
                    <a:ext cx="2916521" cy="338554"/>
                  </a:xfrm>
                  <a:prstGeom prst="rect">
                    <a:avLst/>
                  </a:prstGeom>
                  <a:noFill/>
                </p:spPr>
                <p:txBody>
                  <a:bodyPr wrap="square" rtlCol="0">
                    <a:spAutoFit/>
                  </a:bodyPr>
                  <a:lstStyle/>
                  <a:p>
                    <a:pPr algn="ctr"/>
                    <a:r>
                      <a:rPr lang="fr-FR" sz="1600" dirty="0"/>
                      <a:t>Mapping</a:t>
                    </a:r>
                  </a:p>
                </p:txBody>
              </p:sp>
            </p:grpSp>
            <p:grpSp>
              <p:nvGrpSpPr>
                <p:cNvPr id="66" name="Groupe 65">
                  <a:extLst>
                    <a:ext uri="{FF2B5EF4-FFF2-40B4-BE49-F238E27FC236}">
                      <a16:creationId xmlns:a16="http://schemas.microsoft.com/office/drawing/2014/main" id="{0E435496-3D39-4B1B-A293-14ABF053805B}"/>
                    </a:ext>
                  </a:extLst>
                </p:cNvPr>
                <p:cNvGrpSpPr/>
                <p:nvPr/>
              </p:nvGrpSpPr>
              <p:grpSpPr>
                <a:xfrm>
                  <a:off x="7823481" y="3847162"/>
                  <a:ext cx="3411783" cy="1243026"/>
                  <a:chOff x="7823481" y="3991096"/>
                  <a:chExt cx="3411783" cy="1243026"/>
                </a:xfrm>
              </p:grpSpPr>
              <p:pic>
                <p:nvPicPr>
                  <p:cNvPr id="67" name="Image 66">
                    <a:extLst>
                      <a:ext uri="{FF2B5EF4-FFF2-40B4-BE49-F238E27FC236}">
                        <a16:creationId xmlns:a16="http://schemas.microsoft.com/office/drawing/2014/main" id="{3524C88A-C522-4DAA-8ABF-F472D56BE496}"/>
                      </a:ext>
                    </a:extLst>
                  </p:cNvPr>
                  <p:cNvPicPr>
                    <a:picLocks noChangeAspect="1"/>
                  </p:cNvPicPr>
                  <p:nvPr/>
                </p:nvPicPr>
                <p:blipFill>
                  <a:blip r:embed="rId7"/>
                  <a:stretch>
                    <a:fillRect/>
                  </a:stretch>
                </p:blipFill>
                <p:spPr>
                  <a:xfrm>
                    <a:off x="7823481" y="4270057"/>
                    <a:ext cx="3411783" cy="964065"/>
                  </a:xfrm>
                  <a:prstGeom prst="rect">
                    <a:avLst/>
                  </a:prstGeom>
                </p:spPr>
              </p:pic>
              <p:sp>
                <p:nvSpPr>
                  <p:cNvPr id="68" name="ZoneTexte 67">
                    <a:extLst>
                      <a:ext uri="{FF2B5EF4-FFF2-40B4-BE49-F238E27FC236}">
                        <a16:creationId xmlns:a16="http://schemas.microsoft.com/office/drawing/2014/main" id="{FF99E6B6-79C7-4F33-B960-754BA5C0C7A4}"/>
                      </a:ext>
                    </a:extLst>
                  </p:cNvPr>
                  <p:cNvSpPr txBox="1"/>
                  <p:nvPr/>
                </p:nvSpPr>
                <p:spPr>
                  <a:xfrm>
                    <a:off x="8954639" y="3991096"/>
                    <a:ext cx="1149465" cy="288048"/>
                  </a:xfrm>
                  <a:prstGeom prst="rect">
                    <a:avLst/>
                  </a:prstGeom>
                  <a:noFill/>
                </p:spPr>
                <p:txBody>
                  <a:bodyPr wrap="none" rtlCol="0">
                    <a:spAutoFit/>
                  </a:bodyPr>
                  <a:lstStyle/>
                  <a:p>
                    <a:r>
                      <a:rPr lang="fr-FR" sz="1600" dirty="0"/>
                      <a:t>Variant calling</a:t>
                    </a:r>
                  </a:p>
                </p:txBody>
              </p:sp>
            </p:grpSp>
          </p:grpSp>
          <p:sp>
            <p:nvSpPr>
              <p:cNvPr id="45" name="Flèche : droite 44">
                <a:extLst>
                  <a:ext uri="{FF2B5EF4-FFF2-40B4-BE49-F238E27FC236}">
                    <a16:creationId xmlns:a16="http://schemas.microsoft.com/office/drawing/2014/main" id="{B1430600-EC4D-41E8-B189-4A732BF5B287}"/>
                  </a:ext>
                </a:extLst>
              </p:cNvPr>
              <p:cNvSpPr/>
              <p:nvPr/>
            </p:nvSpPr>
            <p:spPr>
              <a:xfrm>
                <a:off x="1165597" y="2344255"/>
                <a:ext cx="682619" cy="448502"/>
              </a:xfrm>
              <a:prstGeom prst="rightArrow">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8" name="Flèche : droite 47">
                <a:extLst>
                  <a:ext uri="{FF2B5EF4-FFF2-40B4-BE49-F238E27FC236}">
                    <a16:creationId xmlns:a16="http://schemas.microsoft.com/office/drawing/2014/main" id="{1071DC2F-634E-4C98-9261-BDC70C5A3D61}"/>
                  </a:ext>
                </a:extLst>
              </p:cNvPr>
              <p:cNvSpPr/>
              <p:nvPr/>
            </p:nvSpPr>
            <p:spPr>
              <a:xfrm>
                <a:off x="1165596" y="4383898"/>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Flèche : droite 48">
                <a:extLst>
                  <a:ext uri="{FF2B5EF4-FFF2-40B4-BE49-F238E27FC236}">
                    <a16:creationId xmlns:a16="http://schemas.microsoft.com/office/drawing/2014/main" id="{87DDBED8-70F6-45E3-83A5-8295C9758257}"/>
                  </a:ext>
                </a:extLst>
              </p:cNvPr>
              <p:cNvSpPr/>
              <p:nvPr/>
            </p:nvSpPr>
            <p:spPr>
              <a:xfrm>
                <a:off x="1165595" y="5909855"/>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Flèche : droite 49">
                <a:extLst>
                  <a:ext uri="{FF2B5EF4-FFF2-40B4-BE49-F238E27FC236}">
                    <a16:creationId xmlns:a16="http://schemas.microsoft.com/office/drawing/2014/main" id="{54683451-4052-4F85-9B27-C8ECCA445477}"/>
                  </a:ext>
                </a:extLst>
              </p:cNvPr>
              <p:cNvSpPr/>
              <p:nvPr/>
            </p:nvSpPr>
            <p:spPr>
              <a:xfrm>
                <a:off x="7241362" y="5909855"/>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1" name="Flèche : droite 50">
                <a:extLst>
                  <a:ext uri="{FF2B5EF4-FFF2-40B4-BE49-F238E27FC236}">
                    <a16:creationId xmlns:a16="http://schemas.microsoft.com/office/drawing/2014/main" id="{5FE9B2C8-78B9-4924-9831-9DC6AC116F7A}"/>
                  </a:ext>
                </a:extLst>
              </p:cNvPr>
              <p:cNvSpPr/>
              <p:nvPr/>
            </p:nvSpPr>
            <p:spPr>
              <a:xfrm>
                <a:off x="6010740" y="4383898"/>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lèche : droite 51">
                <a:extLst>
                  <a:ext uri="{FF2B5EF4-FFF2-40B4-BE49-F238E27FC236}">
                    <a16:creationId xmlns:a16="http://schemas.microsoft.com/office/drawing/2014/main" id="{5DECEE81-B399-4728-A7F8-F9F09E285814}"/>
                  </a:ext>
                </a:extLst>
              </p:cNvPr>
              <p:cNvSpPr/>
              <p:nvPr/>
            </p:nvSpPr>
            <p:spPr>
              <a:xfrm>
                <a:off x="4499897" y="5909855"/>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81" name="Flèche : droite 80">
              <a:extLst>
                <a:ext uri="{FF2B5EF4-FFF2-40B4-BE49-F238E27FC236}">
                  <a16:creationId xmlns:a16="http://schemas.microsoft.com/office/drawing/2014/main" id="{F8858EF5-1D71-400F-AA5F-90C9EFDAFB03}"/>
                </a:ext>
              </a:extLst>
            </p:cNvPr>
            <p:cNvSpPr/>
            <p:nvPr/>
          </p:nvSpPr>
          <p:spPr>
            <a:xfrm>
              <a:off x="6010739" y="2344255"/>
              <a:ext cx="682619" cy="448502"/>
            </a:xfrm>
            <a:prstGeom prst="rightArrow">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2" name="Picture 6" descr="Résultat de recherche d'images pour &quot;sequenceur illumina&quot;">
              <a:extLst>
                <a:ext uri="{FF2B5EF4-FFF2-40B4-BE49-F238E27FC236}">
                  <a16:creationId xmlns:a16="http://schemas.microsoft.com/office/drawing/2014/main" id="{3A00D7B6-F41C-4017-A9B9-3259E8B7FD4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86798" y="1851064"/>
              <a:ext cx="1828020" cy="1400264"/>
            </a:xfrm>
            <a:prstGeom prst="rect">
              <a:avLst/>
            </a:prstGeom>
            <a:noFill/>
            <a:extLst>
              <a:ext uri="{909E8E84-426E-40DD-AFC4-6F175D3DCCD1}">
                <a14:hiddenFill xmlns:a14="http://schemas.microsoft.com/office/drawing/2010/main">
                  <a:solidFill>
                    <a:srgbClr val="FFFFFF"/>
                  </a:solidFill>
                </a14:hiddenFill>
              </a:ext>
            </a:extLst>
          </p:spPr>
        </p:pic>
        <p:sp>
          <p:nvSpPr>
            <p:cNvPr id="83" name="ZoneTexte 82">
              <a:extLst>
                <a:ext uri="{FF2B5EF4-FFF2-40B4-BE49-F238E27FC236}">
                  <a16:creationId xmlns:a16="http://schemas.microsoft.com/office/drawing/2014/main" id="{9BB563E8-576D-4009-85FA-F02C20F0D7E9}"/>
                </a:ext>
              </a:extLst>
            </p:cNvPr>
            <p:cNvSpPr txBox="1"/>
            <p:nvPr/>
          </p:nvSpPr>
          <p:spPr>
            <a:xfrm>
              <a:off x="9082069" y="1601599"/>
              <a:ext cx="1189884" cy="338554"/>
            </a:xfrm>
            <a:prstGeom prst="rect">
              <a:avLst/>
            </a:prstGeom>
            <a:noFill/>
          </p:spPr>
          <p:txBody>
            <a:bodyPr wrap="square" rtlCol="0">
              <a:spAutoFit/>
            </a:bodyPr>
            <a:lstStyle/>
            <a:p>
              <a:pPr algn="ctr"/>
              <a:r>
                <a:rPr lang="fr-FR" sz="1600" dirty="0"/>
                <a:t>Sequencing</a:t>
              </a:r>
            </a:p>
          </p:txBody>
        </p:sp>
        <p:grpSp>
          <p:nvGrpSpPr>
            <p:cNvPr id="84" name="Groupe 83">
              <a:extLst>
                <a:ext uri="{FF2B5EF4-FFF2-40B4-BE49-F238E27FC236}">
                  <a16:creationId xmlns:a16="http://schemas.microsoft.com/office/drawing/2014/main" id="{A104AAF0-E482-4CD0-84FC-6AD376AC14B6}"/>
                </a:ext>
              </a:extLst>
            </p:cNvPr>
            <p:cNvGrpSpPr/>
            <p:nvPr/>
          </p:nvGrpSpPr>
          <p:grpSpPr>
            <a:xfrm>
              <a:off x="2966099" y="1601599"/>
              <a:ext cx="1589105" cy="1607085"/>
              <a:chOff x="2195631" y="1601599"/>
              <a:chExt cx="1589105" cy="1607085"/>
            </a:xfrm>
          </p:grpSpPr>
          <p:grpSp>
            <p:nvGrpSpPr>
              <p:cNvPr id="85" name="Groupe 84">
                <a:extLst>
                  <a:ext uri="{FF2B5EF4-FFF2-40B4-BE49-F238E27FC236}">
                    <a16:creationId xmlns:a16="http://schemas.microsoft.com/office/drawing/2014/main" id="{831FD03B-8880-4082-B0F1-78EA1F2E91D8}"/>
                  </a:ext>
                </a:extLst>
              </p:cNvPr>
              <p:cNvGrpSpPr/>
              <p:nvPr/>
            </p:nvGrpSpPr>
            <p:grpSpPr>
              <a:xfrm>
                <a:off x="2525144" y="2009523"/>
                <a:ext cx="1145107" cy="1199161"/>
                <a:chOff x="2525145" y="2016324"/>
                <a:chExt cx="1053082" cy="1102792"/>
              </a:xfrm>
            </p:grpSpPr>
            <p:pic>
              <p:nvPicPr>
                <p:cNvPr id="87" name="Picture 8" descr="Résultat de recherche d'images pour &quot;bonhomme toilette&quot;">
                  <a:extLst>
                    <a:ext uri="{FF2B5EF4-FFF2-40B4-BE49-F238E27FC236}">
                      <a16:creationId xmlns:a16="http://schemas.microsoft.com/office/drawing/2014/main" id="{7B0FC69A-5878-4E89-BF1A-B312DBD68C3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25145" y="2016324"/>
                  <a:ext cx="427668" cy="1102792"/>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Résultat de recherche d'images pour &quot;dna helix&quot;">
                  <a:extLst>
                    <a:ext uri="{FF2B5EF4-FFF2-40B4-BE49-F238E27FC236}">
                      <a16:creationId xmlns:a16="http://schemas.microsoft.com/office/drawing/2014/main" id="{6C180C30-4C60-4755-A2DF-ED239F6F1EA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9769" y="2042158"/>
                  <a:ext cx="808458" cy="611173"/>
                </a:xfrm>
                <a:prstGeom prst="rect">
                  <a:avLst/>
                </a:prstGeom>
                <a:noFill/>
                <a:extLst>
                  <a:ext uri="{909E8E84-426E-40DD-AFC4-6F175D3DCCD1}">
                    <a14:hiddenFill xmlns:a14="http://schemas.microsoft.com/office/drawing/2010/main">
                      <a:solidFill>
                        <a:srgbClr val="FFFFFF"/>
                      </a:solidFill>
                    </a14:hiddenFill>
                  </a:ext>
                </a:extLst>
              </p:spPr>
            </p:pic>
          </p:grpSp>
          <p:sp>
            <p:nvSpPr>
              <p:cNvPr id="86" name="ZoneTexte 85">
                <a:extLst>
                  <a:ext uri="{FF2B5EF4-FFF2-40B4-BE49-F238E27FC236}">
                    <a16:creationId xmlns:a16="http://schemas.microsoft.com/office/drawing/2014/main" id="{E4B327F6-18CE-414D-BCAB-1A80C46B3D5F}"/>
                  </a:ext>
                </a:extLst>
              </p:cNvPr>
              <p:cNvSpPr txBox="1"/>
              <p:nvPr/>
            </p:nvSpPr>
            <p:spPr>
              <a:xfrm>
                <a:off x="2195631" y="1601599"/>
                <a:ext cx="1589105" cy="338554"/>
              </a:xfrm>
              <a:prstGeom prst="rect">
                <a:avLst/>
              </a:prstGeom>
              <a:noFill/>
            </p:spPr>
            <p:txBody>
              <a:bodyPr wrap="square" rtlCol="0">
                <a:spAutoFit/>
              </a:bodyPr>
              <a:lstStyle/>
              <a:p>
                <a:pPr algn="ctr"/>
                <a:r>
                  <a:rPr lang="fr-FR" sz="1600" dirty="0"/>
                  <a:t>DNA </a:t>
                </a:r>
                <a:r>
                  <a:rPr lang="fr-FR" sz="1600" dirty="0" err="1"/>
                  <a:t>preparation</a:t>
                </a:r>
                <a:endParaRPr lang="fr-FR" sz="1600" dirty="0"/>
              </a:p>
            </p:txBody>
          </p:sp>
        </p:grpSp>
      </p:grpSp>
      <p:sp>
        <p:nvSpPr>
          <p:cNvPr id="39" name="Rectangle 38">
            <a:extLst>
              <a:ext uri="{FF2B5EF4-FFF2-40B4-BE49-F238E27FC236}">
                <a16:creationId xmlns:a16="http://schemas.microsoft.com/office/drawing/2014/main" id="{0E1F09D7-B078-435E-882F-1A10063FDC3B}"/>
              </a:ext>
            </a:extLst>
          </p:cNvPr>
          <p:cNvSpPr/>
          <p:nvPr/>
        </p:nvSpPr>
        <p:spPr>
          <a:xfrm>
            <a:off x="648979" y="1329417"/>
            <a:ext cx="10967287" cy="1997031"/>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Rectangle : coins arrondis 39">
            <a:extLst>
              <a:ext uri="{FF2B5EF4-FFF2-40B4-BE49-F238E27FC236}">
                <a16:creationId xmlns:a16="http://schemas.microsoft.com/office/drawing/2014/main" id="{6386B6BE-2139-4469-9FDE-963D41623318}"/>
              </a:ext>
            </a:extLst>
          </p:cNvPr>
          <p:cNvSpPr/>
          <p:nvPr/>
        </p:nvSpPr>
        <p:spPr>
          <a:xfrm>
            <a:off x="7719461" y="3821909"/>
            <a:ext cx="3634339" cy="1360713"/>
          </a:xfrm>
          <a:prstGeom prst="roundRect">
            <a:avLst>
              <a:gd name="adj" fmla="val 17921"/>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numéro de diapositive 2">
            <a:extLst>
              <a:ext uri="{FF2B5EF4-FFF2-40B4-BE49-F238E27FC236}">
                <a16:creationId xmlns:a16="http://schemas.microsoft.com/office/drawing/2014/main" id="{446CA6E0-7140-40E9-A5B6-CBE09884BD20}"/>
              </a:ext>
            </a:extLst>
          </p:cNvPr>
          <p:cNvSpPr>
            <a:spLocks noGrp="1"/>
          </p:cNvSpPr>
          <p:nvPr>
            <p:ph type="sldNum" sz="quarter" idx="12"/>
          </p:nvPr>
        </p:nvSpPr>
        <p:spPr/>
        <p:txBody>
          <a:bodyPr/>
          <a:lstStyle/>
          <a:p>
            <a:fld id="{011B5138-350A-43E4-8D07-D131DF10AF44}" type="slidenum">
              <a:rPr lang="fr-FR" smtClean="0"/>
              <a:t>18</a:t>
            </a:fld>
            <a:endParaRPr lang="fr-FR"/>
          </a:p>
        </p:txBody>
      </p:sp>
    </p:spTree>
    <p:extLst>
      <p:ext uri="{BB962C8B-B14F-4D97-AF65-F5344CB8AC3E}">
        <p14:creationId xmlns:p14="http://schemas.microsoft.com/office/powerpoint/2010/main" val="2331245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73FE7B-960D-44E0-A534-C9A0FCB37B51}"/>
              </a:ext>
            </a:extLst>
          </p:cNvPr>
          <p:cNvSpPr>
            <a:spLocks noGrp="1"/>
          </p:cNvSpPr>
          <p:nvPr>
            <p:ph type="title"/>
          </p:nvPr>
        </p:nvSpPr>
        <p:spPr/>
        <p:txBody>
          <a:bodyPr/>
          <a:lstStyle/>
          <a:p>
            <a:r>
              <a:rPr lang="fr-FR" dirty="0"/>
              <a:t>Variant calling</a:t>
            </a:r>
          </a:p>
        </p:txBody>
      </p:sp>
      <p:pic>
        <p:nvPicPr>
          <p:cNvPr id="9" name="Image 8">
            <a:extLst>
              <a:ext uri="{FF2B5EF4-FFF2-40B4-BE49-F238E27FC236}">
                <a16:creationId xmlns:a16="http://schemas.microsoft.com/office/drawing/2014/main" id="{78675D3D-6C31-47A8-919C-0C7D43604147}"/>
              </a:ext>
            </a:extLst>
          </p:cNvPr>
          <p:cNvPicPr>
            <a:picLocks noChangeAspect="1"/>
          </p:cNvPicPr>
          <p:nvPr/>
        </p:nvPicPr>
        <p:blipFill rotWithShape="1">
          <a:blip r:embed="rId3"/>
          <a:srcRect l="2549" b="86018"/>
          <a:stretch/>
        </p:blipFill>
        <p:spPr>
          <a:xfrm>
            <a:off x="1282306" y="1850169"/>
            <a:ext cx="9627388" cy="527272"/>
          </a:xfrm>
          <a:prstGeom prst="rect">
            <a:avLst/>
          </a:prstGeom>
        </p:spPr>
      </p:pic>
      <p:sp>
        <p:nvSpPr>
          <p:cNvPr id="3" name="Espace réservé du numéro de diapositive 2">
            <a:extLst>
              <a:ext uri="{FF2B5EF4-FFF2-40B4-BE49-F238E27FC236}">
                <a16:creationId xmlns:a16="http://schemas.microsoft.com/office/drawing/2014/main" id="{832BC093-410C-4291-A364-DF3699B03860}"/>
              </a:ext>
            </a:extLst>
          </p:cNvPr>
          <p:cNvSpPr>
            <a:spLocks noGrp="1"/>
          </p:cNvSpPr>
          <p:nvPr>
            <p:ph type="sldNum" sz="quarter" idx="12"/>
          </p:nvPr>
        </p:nvSpPr>
        <p:spPr/>
        <p:txBody>
          <a:bodyPr/>
          <a:lstStyle/>
          <a:p>
            <a:fld id="{011B5138-350A-43E4-8D07-D131DF10AF44}" type="slidenum">
              <a:rPr lang="fr-FR" smtClean="0"/>
              <a:t>19</a:t>
            </a:fld>
            <a:endParaRPr lang="fr-FR"/>
          </a:p>
        </p:txBody>
      </p:sp>
    </p:spTree>
    <p:extLst>
      <p:ext uri="{BB962C8B-B14F-4D97-AF65-F5344CB8AC3E}">
        <p14:creationId xmlns:p14="http://schemas.microsoft.com/office/powerpoint/2010/main" val="146871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46D649-2B93-4DD8-899C-902DA128C5C0}"/>
              </a:ext>
            </a:extLst>
          </p:cNvPr>
          <p:cNvSpPr>
            <a:spLocks noGrp="1"/>
          </p:cNvSpPr>
          <p:nvPr>
            <p:ph type="title"/>
          </p:nvPr>
        </p:nvSpPr>
        <p:spPr/>
        <p:txBody>
          <a:bodyPr/>
          <a:lstStyle/>
          <a:p>
            <a:r>
              <a:rPr lang="fr-FR" dirty="0"/>
              <a:t>High </a:t>
            </a:r>
            <a:r>
              <a:rPr lang="fr-FR" dirty="0" err="1"/>
              <a:t>throughput</a:t>
            </a:r>
            <a:r>
              <a:rPr lang="fr-FR" dirty="0"/>
              <a:t> sequencing</a:t>
            </a:r>
          </a:p>
        </p:txBody>
      </p:sp>
      <p:grpSp>
        <p:nvGrpSpPr>
          <p:cNvPr id="89" name="Groupe 88">
            <a:extLst>
              <a:ext uri="{FF2B5EF4-FFF2-40B4-BE49-F238E27FC236}">
                <a16:creationId xmlns:a16="http://schemas.microsoft.com/office/drawing/2014/main" id="{14A3E762-EEE8-45D4-AF09-DAB85242D3D1}"/>
              </a:ext>
            </a:extLst>
          </p:cNvPr>
          <p:cNvGrpSpPr/>
          <p:nvPr/>
        </p:nvGrpSpPr>
        <p:grpSpPr>
          <a:xfrm>
            <a:off x="739661" y="1479015"/>
            <a:ext cx="10708453" cy="5311252"/>
            <a:chOff x="739661" y="1479015"/>
            <a:chExt cx="10708453" cy="5311252"/>
          </a:xfrm>
        </p:grpSpPr>
        <p:grpSp>
          <p:nvGrpSpPr>
            <p:cNvPr id="42" name="Groupe 41">
              <a:extLst>
                <a:ext uri="{FF2B5EF4-FFF2-40B4-BE49-F238E27FC236}">
                  <a16:creationId xmlns:a16="http://schemas.microsoft.com/office/drawing/2014/main" id="{B5161EC8-8EF9-41D3-A19D-8EF747C0DA8C}"/>
                </a:ext>
              </a:extLst>
            </p:cNvPr>
            <p:cNvGrpSpPr/>
            <p:nvPr/>
          </p:nvGrpSpPr>
          <p:grpSpPr>
            <a:xfrm>
              <a:off x="739661" y="1479015"/>
              <a:ext cx="10708453" cy="5311252"/>
              <a:chOff x="739661" y="1479015"/>
              <a:chExt cx="10708453" cy="5311252"/>
            </a:xfrm>
          </p:grpSpPr>
          <p:grpSp>
            <p:nvGrpSpPr>
              <p:cNvPr id="43" name="Groupe 42">
                <a:extLst>
                  <a:ext uri="{FF2B5EF4-FFF2-40B4-BE49-F238E27FC236}">
                    <a16:creationId xmlns:a16="http://schemas.microsoft.com/office/drawing/2014/main" id="{10722EC8-670A-47BE-B12F-5F097635A6B9}"/>
                  </a:ext>
                </a:extLst>
              </p:cNvPr>
              <p:cNvGrpSpPr/>
              <p:nvPr/>
            </p:nvGrpSpPr>
            <p:grpSpPr>
              <a:xfrm>
                <a:off x="739661" y="1479015"/>
                <a:ext cx="10708453" cy="5311252"/>
                <a:chOff x="739661" y="1479015"/>
                <a:chExt cx="10708453" cy="5311252"/>
              </a:xfrm>
            </p:grpSpPr>
            <p:sp>
              <p:nvSpPr>
                <p:cNvPr id="57" name="Rectangle 56">
                  <a:extLst>
                    <a:ext uri="{FF2B5EF4-FFF2-40B4-BE49-F238E27FC236}">
                      <a16:creationId xmlns:a16="http://schemas.microsoft.com/office/drawing/2014/main" id="{B79FBA80-20F8-4145-95ED-7F3608D3F9B6}"/>
                    </a:ext>
                  </a:extLst>
                </p:cNvPr>
                <p:cNvSpPr/>
                <p:nvPr/>
              </p:nvSpPr>
              <p:spPr>
                <a:xfrm>
                  <a:off x="743887" y="3396846"/>
                  <a:ext cx="10704226" cy="3393421"/>
                </a:xfrm>
                <a:prstGeom prst="rect">
                  <a:avLst/>
                </a:prstGeom>
                <a:solidFill>
                  <a:schemeClr val="bg1">
                    <a:lumMod val="9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9" name="Groupe 58">
                  <a:extLst>
                    <a:ext uri="{FF2B5EF4-FFF2-40B4-BE49-F238E27FC236}">
                      <a16:creationId xmlns:a16="http://schemas.microsoft.com/office/drawing/2014/main" id="{62304320-7205-4922-A2D7-858095969D3A}"/>
                    </a:ext>
                  </a:extLst>
                </p:cNvPr>
                <p:cNvGrpSpPr/>
                <p:nvPr/>
              </p:nvGrpSpPr>
              <p:grpSpPr>
                <a:xfrm>
                  <a:off x="2160116" y="5232765"/>
                  <a:ext cx="9193688" cy="1460793"/>
                  <a:chOff x="1791344" y="5363436"/>
                  <a:chExt cx="8242324" cy="1309631"/>
                </a:xfrm>
              </p:grpSpPr>
              <p:pic>
                <p:nvPicPr>
                  <p:cNvPr id="73" name="Image 72">
                    <a:extLst>
                      <a:ext uri="{FF2B5EF4-FFF2-40B4-BE49-F238E27FC236}">
                        <a16:creationId xmlns:a16="http://schemas.microsoft.com/office/drawing/2014/main" id="{386D7267-70B7-4F26-8820-E2F43224D2D2}"/>
                      </a:ext>
                    </a:extLst>
                  </p:cNvPr>
                  <p:cNvPicPr>
                    <a:picLocks noChangeAspect="1"/>
                  </p:cNvPicPr>
                  <p:nvPr/>
                </p:nvPicPr>
                <p:blipFill>
                  <a:blip r:embed="rId3"/>
                  <a:stretch>
                    <a:fillRect/>
                  </a:stretch>
                </p:blipFill>
                <p:spPr>
                  <a:xfrm>
                    <a:off x="1791344" y="5669949"/>
                    <a:ext cx="1777630" cy="1003118"/>
                  </a:xfrm>
                  <a:prstGeom prst="rect">
                    <a:avLst/>
                  </a:prstGeom>
                </p:spPr>
              </p:pic>
              <p:sp>
                <p:nvSpPr>
                  <p:cNvPr id="74" name="ZoneTexte 73">
                    <a:extLst>
                      <a:ext uri="{FF2B5EF4-FFF2-40B4-BE49-F238E27FC236}">
                        <a16:creationId xmlns:a16="http://schemas.microsoft.com/office/drawing/2014/main" id="{8A9589E5-24D4-4775-A7D5-22D155FEE7D9}"/>
                      </a:ext>
                    </a:extLst>
                  </p:cNvPr>
                  <p:cNvSpPr txBox="1"/>
                  <p:nvPr/>
                </p:nvSpPr>
                <p:spPr>
                  <a:xfrm>
                    <a:off x="2247049" y="5363436"/>
                    <a:ext cx="866216" cy="261559"/>
                  </a:xfrm>
                  <a:prstGeom prst="rect">
                    <a:avLst/>
                  </a:prstGeom>
                  <a:noFill/>
                </p:spPr>
                <p:txBody>
                  <a:bodyPr wrap="none" rtlCol="0">
                    <a:spAutoFit/>
                  </a:bodyPr>
                  <a:lstStyle/>
                  <a:p>
                    <a:r>
                      <a:rPr lang="fr-FR" sz="1600" dirty="0"/>
                      <a:t>Annotation</a:t>
                    </a:r>
                  </a:p>
                </p:txBody>
              </p:sp>
              <p:grpSp>
                <p:nvGrpSpPr>
                  <p:cNvPr id="75" name="Groupe 74">
                    <a:extLst>
                      <a:ext uri="{FF2B5EF4-FFF2-40B4-BE49-F238E27FC236}">
                        <a16:creationId xmlns:a16="http://schemas.microsoft.com/office/drawing/2014/main" id="{9E85906F-82D8-484B-ACE6-5E9ED8F941CB}"/>
                      </a:ext>
                    </a:extLst>
                  </p:cNvPr>
                  <p:cNvGrpSpPr/>
                  <p:nvPr/>
                </p:nvGrpSpPr>
                <p:grpSpPr>
                  <a:xfrm>
                    <a:off x="4713313" y="5367085"/>
                    <a:ext cx="1532079" cy="1305982"/>
                    <a:chOff x="5004374" y="4390237"/>
                    <a:chExt cx="1983077" cy="1690424"/>
                  </a:xfrm>
                </p:grpSpPr>
                <p:pic>
                  <p:nvPicPr>
                    <p:cNvPr id="79" name="Image 78">
                      <a:extLst>
                        <a:ext uri="{FF2B5EF4-FFF2-40B4-BE49-F238E27FC236}">
                          <a16:creationId xmlns:a16="http://schemas.microsoft.com/office/drawing/2014/main" id="{75AEA8B5-7058-4132-BCB6-B28E7A3B1854}"/>
                        </a:ext>
                      </a:extLst>
                    </p:cNvPr>
                    <p:cNvPicPr>
                      <a:picLocks noChangeAspect="1"/>
                    </p:cNvPicPr>
                    <p:nvPr/>
                  </p:nvPicPr>
                  <p:blipFill>
                    <a:blip r:embed="rId4"/>
                    <a:stretch>
                      <a:fillRect/>
                    </a:stretch>
                  </p:blipFill>
                  <p:spPr>
                    <a:xfrm>
                      <a:off x="5004374" y="4758609"/>
                      <a:ext cx="1983077" cy="1322052"/>
                    </a:xfrm>
                    <a:prstGeom prst="rect">
                      <a:avLst/>
                    </a:prstGeom>
                  </p:spPr>
                </p:pic>
                <p:sp>
                  <p:nvSpPr>
                    <p:cNvPr id="80" name="ZoneTexte 79">
                      <a:extLst>
                        <a:ext uri="{FF2B5EF4-FFF2-40B4-BE49-F238E27FC236}">
                          <a16:creationId xmlns:a16="http://schemas.microsoft.com/office/drawing/2014/main" id="{B7825C4B-83C7-4173-B26E-E6E578A6E4B2}"/>
                        </a:ext>
                      </a:extLst>
                    </p:cNvPr>
                    <p:cNvSpPr txBox="1"/>
                    <p:nvPr/>
                  </p:nvSpPr>
                  <p:spPr>
                    <a:xfrm>
                      <a:off x="5506545" y="4390237"/>
                      <a:ext cx="863763" cy="338554"/>
                    </a:xfrm>
                    <a:prstGeom prst="rect">
                      <a:avLst/>
                    </a:prstGeom>
                    <a:noFill/>
                  </p:spPr>
                  <p:txBody>
                    <a:bodyPr wrap="none" rtlCol="0">
                      <a:spAutoFit/>
                    </a:bodyPr>
                    <a:lstStyle/>
                    <a:p>
                      <a:r>
                        <a:rPr lang="fr-FR" sz="1600" dirty="0" err="1"/>
                        <a:t>Filtering</a:t>
                      </a:r>
                      <a:endParaRPr lang="fr-FR" sz="1600" dirty="0"/>
                    </a:p>
                  </p:txBody>
                </p:sp>
              </p:grpSp>
              <p:pic>
                <p:nvPicPr>
                  <p:cNvPr id="76" name="Image 75">
                    <a:extLst>
                      <a:ext uri="{FF2B5EF4-FFF2-40B4-BE49-F238E27FC236}">
                        <a16:creationId xmlns:a16="http://schemas.microsoft.com/office/drawing/2014/main" id="{BF91E510-E4D6-4D9C-A357-70A885DDADD4}"/>
                      </a:ext>
                    </a:extLst>
                  </p:cNvPr>
                  <p:cNvPicPr>
                    <a:picLocks noChangeAspect="1"/>
                  </p:cNvPicPr>
                  <p:nvPr/>
                </p:nvPicPr>
                <p:blipFill>
                  <a:blip r:embed="rId5"/>
                  <a:stretch>
                    <a:fillRect/>
                  </a:stretch>
                </p:blipFill>
                <p:spPr>
                  <a:xfrm>
                    <a:off x="7141265" y="5723926"/>
                    <a:ext cx="2892403" cy="876895"/>
                  </a:xfrm>
                  <a:prstGeom prst="rect">
                    <a:avLst/>
                  </a:prstGeom>
                </p:spPr>
              </p:pic>
              <p:sp>
                <p:nvSpPr>
                  <p:cNvPr id="77" name="Rectangle : coins arrondis 76">
                    <a:extLst>
                      <a:ext uri="{FF2B5EF4-FFF2-40B4-BE49-F238E27FC236}">
                        <a16:creationId xmlns:a16="http://schemas.microsoft.com/office/drawing/2014/main" id="{485C062E-3DA3-4EE7-9186-CF3342B3DB91}"/>
                      </a:ext>
                    </a:extLst>
                  </p:cNvPr>
                  <p:cNvSpPr/>
                  <p:nvPr/>
                </p:nvSpPr>
                <p:spPr>
                  <a:xfrm>
                    <a:off x="8685318" y="5628644"/>
                    <a:ext cx="518398" cy="103529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ZoneTexte 77">
                    <a:extLst>
                      <a:ext uri="{FF2B5EF4-FFF2-40B4-BE49-F238E27FC236}">
                        <a16:creationId xmlns:a16="http://schemas.microsoft.com/office/drawing/2014/main" id="{0F8C9B09-80A3-44B9-AD1C-58FF0F7CC362}"/>
                      </a:ext>
                    </a:extLst>
                  </p:cNvPr>
                  <p:cNvSpPr txBox="1"/>
                  <p:nvPr/>
                </p:nvSpPr>
                <p:spPr>
                  <a:xfrm>
                    <a:off x="7911969" y="5363436"/>
                    <a:ext cx="1465868" cy="303521"/>
                  </a:xfrm>
                  <a:prstGeom prst="rect">
                    <a:avLst/>
                  </a:prstGeom>
                  <a:noFill/>
                </p:spPr>
                <p:txBody>
                  <a:bodyPr wrap="none" rtlCol="0">
                    <a:spAutoFit/>
                  </a:bodyPr>
                  <a:lstStyle/>
                  <a:p>
                    <a:r>
                      <a:rPr lang="fr-FR" sz="1600" dirty="0"/>
                      <a:t>Gene priorisation</a:t>
                    </a:r>
                  </a:p>
                </p:txBody>
              </p:sp>
            </p:grpSp>
            <p:sp>
              <p:nvSpPr>
                <p:cNvPr id="60" name="Rectangle 59">
                  <a:extLst>
                    <a:ext uri="{FF2B5EF4-FFF2-40B4-BE49-F238E27FC236}">
                      <a16:creationId xmlns:a16="http://schemas.microsoft.com/office/drawing/2014/main" id="{F54777DE-E867-467B-94DF-0CA6C892F4CA}"/>
                    </a:ext>
                  </a:extLst>
                </p:cNvPr>
                <p:cNvSpPr/>
                <p:nvPr/>
              </p:nvSpPr>
              <p:spPr>
                <a:xfrm>
                  <a:off x="743888" y="1479015"/>
                  <a:ext cx="10704226" cy="1820633"/>
                </a:xfrm>
                <a:prstGeom prst="rect">
                  <a:avLst/>
                </a:prstGeom>
                <a:solidFill>
                  <a:schemeClr val="accent6">
                    <a:lumMod val="20000"/>
                    <a:lumOff val="80000"/>
                  </a:schemeClr>
                </a:solid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ZoneTexte 61">
                  <a:extLst>
                    <a:ext uri="{FF2B5EF4-FFF2-40B4-BE49-F238E27FC236}">
                      <a16:creationId xmlns:a16="http://schemas.microsoft.com/office/drawing/2014/main" id="{98C55B47-48E5-4CD6-A111-BC478BD594D6}"/>
                    </a:ext>
                  </a:extLst>
                </p:cNvPr>
                <p:cNvSpPr txBox="1"/>
                <p:nvPr/>
              </p:nvSpPr>
              <p:spPr>
                <a:xfrm>
                  <a:off x="739661" y="1479015"/>
                  <a:ext cx="1488486" cy="369332"/>
                </a:xfrm>
                <a:prstGeom prst="rect">
                  <a:avLst/>
                </a:prstGeom>
                <a:noFill/>
                <a:ln w="38100">
                  <a:noFill/>
                </a:ln>
              </p:spPr>
              <p:txBody>
                <a:bodyPr wrap="square" rtlCol="0">
                  <a:spAutoFit/>
                </a:bodyPr>
                <a:lstStyle/>
                <a:p>
                  <a:pPr algn="ctr"/>
                  <a:r>
                    <a:rPr lang="fr-FR" b="1" dirty="0" err="1"/>
                    <a:t>Experimental</a:t>
                  </a:r>
                  <a:endParaRPr lang="fr-FR" b="1" dirty="0"/>
                </a:p>
              </p:txBody>
            </p:sp>
            <p:grpSp>
              <p:nvGrpSpPr>
                <p:cNvPr id="65" name="Groupe 64">
                  <a:extLst>
                    <a:ext uri="{FF2B5EF4-FFF2-40B4-BE49-F238E27FC236}">
                      <a16:creationId xmlns:a16="http://schemas.microsoft.com/office/drawing/2014/main" id="{18F6E268-5933-49E0-A3D9-E4BDD2C1356F}"/>
                    </a:ext>
                  </a:extLst>
                </p:cNvPr>
                <p:cNvGrpSpPr/>
                <p:nvPr/>
              </p:nvGrpSpPr>
              <p:grpSpPr>
                <a:xfrm>
                  <a:off x="2070329" y="3821909"/>
                  <a:ext cx="3074339" cy="1268279"/>
                  <a:chOff x="2070329" y="3965843"/>
                  <a:chExt cx="3074339" cy="1268279"/>
                </a:xfrm>
              </p:grpSpPr>
              <p:pic>
                <p:nvPicPr>
                  <p:cNvPr id="69" name="Image 68">
                    <a:extLst>
                      <a:ext uri="{FF2B5EF4-FFF2-40B4-BE49-F238E27FC236}">
                        <a16:creationId xmlns:a16="http://schemas.microsoft.com/office/drawing/2014/main" id="{64307765-B2EA-49C5-A017-E1C0B9CFF01A}"/>
                      </a:ext>
                    </a:extLst>
                  </p:cNvPr>
                  <p:cNvPicPr>
                    <a:picLocks noChangeAspect="1"/>
                  </p:cNvPicPr>
                  <p:nvPr/>
                </p:nvPicPr>
                <p:blipFill>
                  <a:blip r:embed="rId6"/>
                  <a:stretch>
                    <a:fillRect/>
                  </a:stretch>
                </p:blipFill>
                <p:spPr>
                  <a:xfrm>
                    <a:off x="2070329" y="4270057"/>
                    <a:ext cx="3074339" cy="964065"/>
                  </a:xfrm>
                  <a:prstGeom prst="rect">
                    <a:avLst/>
                  </a:prstGeom>
                </p:spPr>
              </p:pic>
              <p:sp>
                <p:nvSpPr>
                  <p:cNvPr id="70" name="ZoneTexte 69">
                    <a:extLst>
                      <a:ext uri="{FF2B5EF4-FFF2-40B4-BE49-F238E27FC236}">
                        <a16:creationId xmlns:a16="http://schemas.microsoft.com/office/drawing/2014/main" id="{40CBD18D-3485-4458-B9BE-9DB55FCA4DF0}"/>
                      </a:ext>
                    </a:extLst>
                  </p:cNvPr>
                  <p:cNvSpPr txBox="1"/>
                  <p:nvPr/>
                </p:nvSpPr>
                <p:spPr>
                  <a:xfrm>
                    <a:off x="2149237" y="3965843"/>
                    <a:ext cx="2916521" cy="338554"/>
                  </a:xfrm>
                  <a:prstGeom prst="rect">
                    <a:avLst/>
                  </a:prstGeom>
                  <a:noFill/>
                </p:spPr>
                <p:txBody>
                  <a:bodyPr wrap="square" rtlCol="0">
                    <a:spAutoFit/>
                  </a:bodyPr>
                  <a:lstStyle/>
                  <a:p>
                    <a:pPr algn="ctr"/>
                    <a:r>
                      <a:rPr lang="fr-FR" sz="1600" dirty="0"/>
                      <a:t>Mapping</a:t>
                    </a:r>
                  </a:p>
                </p:txBody>
              </p:sp>
            </p:grpSp>
            <p:grpSp>
              <p:nvGrpSpPr>
                <p:cNvPr id="66" name="Groupe 65">
                  <a:extLst>
                    <a:ext uri="{FF2B5EF4-FFF2-40B4-BE49-F238E27FC236}">
                      <a16:creationId xmlns:a16="http://schemas.microsoft.com/office/drawing/2014/main" id="{0E435496-3D39-4B1B-A293-14ABF053805B}"/>
                    </a:ext>
                  </a:extLst>
                </p:cNvPr>
                <p:cNvGrpSpPr/>
                <p:nvPr/>
              </p:nvGrpSpPr>
              <p:grpSpPr>
                <a:xfrm>
                  <a:off x="7823481" y="3847162"/>
                  <a:ext cx="3411783" cy="1243026"/>
                  <a:chOff x="7823481" y="3991096"/>
                  <a:chExt cx="3411783" cy="1243026"/>
                </a:xfrm>
              </p:grpSpPr>
              <p:pic>
                <p:nvPicPr>
                  <p:cNvPr id="67" name="Image 66">
                    <a:extLst>
                      <a:ext uri="{FF2B5EF4-FFF2-40B4-BE49-F238E27FC236}">
                        <a16:creationId xmlns:a16="http://schemas.microsoft.com/office/drawing/2014/main" id="{3524C88A-C522-4DAA-8ABF-F472D56BE496}"/>
                      </a:ext>
                    </a:extLst>
                  </p:cNvPr>
                  <p:cNvPicPr>
                    <a:picLocks noChangeAspect="1"/>
                  </p:cNvPicPr>
                  <p:nvPr/>
                </p:nvPicPr>
                <p:blipFill>
                  <a:blip r:embed="rId7"/>
                  <a:stretch>
                    <a:fillRect/>
                  </a:stretch>
                </p:blipFill>
                <p:spPr>
                  <a:xfrm>
                    <a:off x="7823481" y="4270057"/>
                    <a:ext cx="3411783" cy="964065"/>
                  </a:xfrm>
                  <a:prstGeom prst="rect">
                    <a:avLst/>
                  </a:prstGeom>
                </p:spPr>
              </p:pic>
              <p:sp>
                <p:nvSpPr>
                  <p:cNvPr id="68" name="ZoneTexte 67">
                    <a:extLst>
                      <a:ext uri="{FF2B5EF4-FFF2-40B4-BE49-F238E27FC236}">
                        <a16:creationId xmlns:a16="http://schemas.microsoft.com/office/drawing/2014/main" id="{FF99E6B6-79C7-4F33-B960-754BA5C0C7A4}"/>
                      </a:ext>
                    </a:extLst>
                  </p:cNvPr>
                  <p:cNvSpPr txBox="1"/>
                  <p:nvPr/>
                </p:nvSpPr>
                <p:spPr>
                  <a:xfrm>
                    <a:off x="8954639" y="3991096"/>
                    <a:ext cx="1149465" cy="288048"/>
                  </a:xfrm>
                  <a:prstGeom prst="rect">
                    <a:avLst/>
                  </a:prstGeom>
                  <a:noFill/>
                </p:spPr>
                <p:txBody>
                  <a:bodyPr wrap="none" rtlCol="0">
                    <a:spAutoFit/>
                  </a:bodyPr>
                  <a:lstStyle/>
                  <a:p>
                    <a:r>
                      <a:rPr lang="fr-FR" sz="1600" dirty="0"/>
                      <a:t>Variant calling</a:t>
                    </a:r>
                  </a:p>
                </p:txBody>
              </p:sp>
            </p:grpSp>
          </p:grpSp>
          <p:sp>
            <p:nvSpPr>
              <p:cNvPr id="45" name="Flèche : droite 44">
                <a:extLst>
                  <a:ext uri="{FF2B5EF4-FFF2-40B4-BE49-F238E27FC236}">
                    <a16:creationId xmlns:a16="http://schemas.microsoft.com/office/drawing/2014/main" id="{B1430600-EC4D-41E8-B189-4A732BF5B287}"/>
                  </a:ext>
                </a:extLst>
              </p:cNvPr>
              <p:cNvSpPr/>
              <p:nvPr/>
            </p:nvSpPr>
            <p:spPr>
              <a:xfrm>
                <a:off x="1165597" y="2344255"/>
                <a:ext cx="682619" cy="448502"/>
              </a:xfrm>
              <a:prstGeom prst="rightArrow">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8" name="Flèche : droite 47">
                <a:extLst>
                  <a:ext uri="{FF2B5EF4-FFF2-40B4-BE49-F238E27FC236}">
                    <a16:creationId xmlns:a16="http://schemas.microsoft.com/office/drawing/2014/main" id="{1071DC2F-634E-4C98-9261-BDC70C5A3D61}"/>
                  </a:ext>
                </a:extLst>
              </p:cNvPr>
              <p:cNvSpPr/>
              <p:nvPr/>
            </p:nvSpPr>
            <p:spPr>
              <a:xfrm>
                <a:off x="1165596" y="4383898"/>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Flèche : droite 48">
                <a:extLst>
                  <a:ext uri="{FF2B5EF4-FFF2-40B4-BE49-F238E27FC236}">
                    <a16:creationId xmlns:a16="http://schemas.microsoft.com/office/drawing/2014/main" id="{87DDBED8-70F6-45E3-83A5-8295C9758257}"/>
                  </a:ext>
                </a:extLst>
              </p:cNvPr>
              <p:cNvSpPr/>
              <p:nvPr/>
            </p:nvSpPr>
            <p:spPr>
              <a:xfrm>
                <a:off x="1165595" y="5909855"/>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Flèche : droite 49">
                <a:extLst>
                  <a:ext uri="{FF2B5EF4-FFF2-40B4-BE49-F238E27FC236}">
                    <a16:creationId xmlns:a16="http://schemas.microsoft.com/office/drawing/2014/main" id="{54683451-4052-4F85-9B27-C8ECCA445477}"/>
                  </a:ext>
                </a:extLst>
              </p:cNvPr>
              <p:cNvSpPr/>
              <p:nvPr/>
            </p:nvSpPr>
            <p:spPr>
              <a:xfrm>
                <a:off x="7241362" y="5909855"/>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1" name="Flèche : droite 50">
                <a:extLst>
                  <a:ext uri="{FF2B5EF4-FFF2-40B4-BE49-F238E27FC236}">
                    <a16:creationId xmlns:a16="http://schemas.microsoft.com/office/drawing/2014/main" id="{5FE9B2C8-78B9-4924-9831-9DC6AC116F7A}"/>
                  </a:ext>
                </a:extLst>
              </p:cNvPr>
              <p:cNvSpPr/>
              <p:nvPr/>
            </p:nvSpPr>
            <p:spPr>
              <a:xfrm>
                <a:off x="6010740" y="4383898"/>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lèche : droite 51">
                <a:extLst>
                  <a:ext uri="{FF2B5EF4-FFF2-40B4-BE49-F238E27FC236}">
                    <a16:creationId xmlns:a16="http://schemas.microsoft.com/office/drawing/2014/main" id="{5DECEE81-B399-4728-A7F8-F9F09E285814}"/>
                  </a:ext>
                </a:extLst>
              </p:cNvPr>
              <p:cNvSpPr/>
              <p:nvPr/>
            </p:nvSpPr>
            <p:spPr>
              <a:xfrm>
                <a:off x="4499897" y="5909855"/>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81" name="Flèche : droite 80">
              <a:extLst>
                <a:ext uri="{FF2B5EF4-FFF2-40B4-BE49-F238E27FC236}">
                  <a16:creationId xmlns:a16="http://schemas.microsoft.com/office/drawing/2014/main" id="{F8858EF5-1D71-400F-AA5F-90C9EFDAFB03}"/>
                </a:ext>
              </a:extLst>
            </p:cNvPr>
            <p:cNvSpPr/>
            <p:nvPr/>
          </p:nvSpPr>
          <p:spPr>
            <a:xfrm>
              <a:off x="6010739" y="2344255"/>
              <a:ext cx="682619" cy="448502"/>
            </a:xfrm>
            <a:prstGeom prst="rightArrow">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2" name="Picture 6" descr="Résultat de recherche d'images pour &quot;sequenceur illumina&quot;">
              <a:extLst>
                <a:ext uri="{FF2B5EF4-FFF2-40B4-BE49-F238E27FC236}">
                  <a16:creationId xmlns:a16="http://schemas.microsoft.com/office/drawing/2014/main" id="{3A00D7B6-F41C-4017-A9B9-3259E8B7FD4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86798" y="1851064"/>
              <a:ext cx="1828020" cy="1400264"/>
            </a:xfrm>
            <a:prstGeom prst="rect">
              <a:avLst/>
            </a:prstGeom>
            <a:noFill/>
            <a:extLst>
              <a:ext uri="{909E8E84-426E-40DD-AFC4-6F175D3DCCD1}">
                <a14:hiddenFill xmlns:a14="http://schemas.microsoft.com/office/drawing/2010/main">
                  <a:solidFill>
                    <a:srgbClr val="FFFFFF"/>
                  </a:solidFill>
                </a14:hiddenFill>
              </a:ext>
            </a:extLst>
          </p:spPr>
        </p:pic>
        <p:sp>
          <p:nvSpPr>
            <p:cNvPr id="83" name="ZoneTexte 82">
              <a:extLst>
                <a:ext uri="{FF2B5EF4-FFF2-40B4-BE49-F238E27FC236}">
                  <a16:creationId xmlns:a16="http://schemas.microsoft.com/office/drawing/2014/main" id="{9BB563E8-576D-4009-85FA-F02C20F0D7E9}"/>
                </a:ext>
              </a:extLst>
            </p:cNvPr>
            <p:cNvSpPr txBox="1"/>
            <p:nvPr/>
          </p:nvSpPr>
          <p:spPr>
            <a:xfrm>
              <a:off x="9082069" y="1601599"/>
              <a:ext cx="1189884" cy="338554"/>
            </a:xfrm>
            <a:prstGeom prst="rect">
              <a:avLst/>
            </a:prstGeom>
            <a:noFill/>
          </p:spPr>
          <p:txBody>
            <a:bodyPr wrap="square" rtlCol="0">
              <a:spAutoFit/>
            </a:bodyPr>
            <a:lstStyle/>
            <a:p>
              <a:pPr algn="ctr"/>
              <a:r>
                <a:rPr lang="fr-FR" sz="1600" dirty="0"/>
                <a:t>Sequencing</a:t>
              </a:r>
            </a:p>
          </p:txBody>
        </p:sp>
        <p:grpSp>
          <p:nvGrpSpPr>
            <p:cNvPr id="84" name="Groupe 83">
              <a:extLst>
                <a:ext uri="{FF2B5EF4-FFF2-40B4-BE49-F238E27FC236}">
                  <a16:creationId xmlns:a16="http://schemas.microsoft.com/office/drawing/2014/main" id="{A104AAF0-E482-4CD0-84FC-6AD376AC14B6}"/>
                </a:ext>
              </a:extLst>
            </p:cNvPr>
            <p:cNvGrpSpPr/>
            <p:nvPr/>
          </p:nvGrpSpPr>
          <p:grpSpPr>
            <a:xfrm>
              <a:off x="2966099" y="1601599"/>
              <a:ext cx="1589105" cy="1607085"/>
              <a:chOff x="2195631" y="1601599"/>
              <a:chExt cx="1589105" cy="1607085"/>
            </a:xfrm>
          </p:grpSpPr>
          <p:grpSp>
            <p:nvGrpSpPr>
              <p:cNvPr id="85" name="Groupe 84">
                <a:extLst>
                  <a:ext uri="{FF2B5EF4-FFF2-40B4-BE49-F238E27FC236}">
                    <a16:creationId xmlns:a16="http://schemas.microsoft.com/office/drawing/2014/main" id="{831FD03B-8880-4082-B0F1-78EA1F2E91D8}"/>
                  </a:ext>
                </a:extLst>
              </p:cNvPr>
              <p:cNvGrpSpPr/>
              <p:nvPr/>
            </p:nvGrpSpPr>
            <p:grpSpPr>
              <a:xfrm>
                <a:off x="2525144" y="2009523"/>
                <a:ext cx="1145107" cy="1199161"/>
                <a:chOff x="2525145" y="2016324"/>
                <a:chExt cx="1053082" cy="1102792"/>
              </a:xfrm>
            </p:grpSpPr>
            <p:pic>
              <p:nvPicPr>
                <p:cNvPr id="87" name="Picture 8" descr="Résultat de recherche d'images pour &quot;bonhomme toilette&quot;">
                  <a:extLst>
                    <a:ext uri="{FF2B5EF4-FFF2-40B4-BE49-F238E27FC236}">
                      <a16:creationId xmlns:a16="http://schemas.microsoft.com/office/drawing/2014/main" id="{7B0FC69A-5878-4E89-BF1A-B312DBD68C3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25145" y="2016324"/>
                  <a:ext cx="427668" cy="1102792"/>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Résultat de recherche d'images pour &quot;dna helix&quot;">
                  <a:extLst>
                    <a:ext uri="{FF2B5EF4-FFF2-40B4-BE49-F238E27FC236}">
                      <a16:creationId xmlns:a16="http://schemas.microsoft.com/office/drawing/2014/main" id="{6C180C30-4C60-4755-A2DF-ED239F6F1EA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9769" y="2042158"/>
                  <a:ext cx="808458" cy="611173"/>
                </a:xfrm>
                <a:prstGeom prst="rect">
                  <a:avLst/>
                </a:prstGeom>
                <a:noFill/>
                <a:extLst>
                  <a:ext uri="{909E8E84-426E-40DD-AFC4-6F175D3DCCD1}">
                    <a14:hiddenFill xmlns:a14="http://schemas.microsoft.com/office/drawing/2010/main">
                      <a:solidFill>
                        <a:srgbClr val="FFFFFF"/>
                      </a:solidFill>
                    </a14:hiddenFill>
                  </a:ext>
                </a:extLst>
              </p:spPr>
            </p:pic>
          </p:grpSp>
          <p:sp>
            <p:nvSpPr>
              <p:cNvPr id="86" name="ZoneTexte 85">
                <a:extLst>
                  <a:ext uri="{FF2B5EF4-FFF2-40B4-BE49-F238E27FC236}">
                    <a16:creationId xmlns:a16="http://schemas.microsoft.com/office/drawing/2014/main" id="{E4B327F6-18CE-414D-BCAB-1A80C46B3D5F}"/>
                  </a:ext>
                </a:extLst>
              </p:cNvPr>
              <p:cNvSpPr txBox="1"/>
              <p:nvPr/>
            </p:nvSpPr>
            <p:spPr>
              <a:xfrm>
                <a:off x="2195631" y="1601599"/>
                <a:ext cx="1589105" cy="338554"/>
              </a:xfrm>
              <a:prstGeom prst="rect">
                <a:avLst/>
              </a:prstGeom>
              <a:noFill/>
            </p:spPr>
            <p:txBody>
              <a:bodyPr wrap="square" rtlCol="0">
                <a:spAutoFit/>
              </a:bodyPr>
              <a:lstStyle/>
              <a:p>
                <a:pPr algn="ctr"/>
                <a:r>
                  <a:rPr lang="fr-FR" sz="1600" dirty="0"/>
                  <a:t>DNA </a:t>
                </a:r>
                <a:r>
                  <a:rPr lang="fr-FR" sz="1600" dirty="0" err="1"/>
                  <a:t>preparation</a:t>
                </a:r>
                <a:endParaRPr lang="fr-FR" sz="1600" dirty="0"/>
              </a:p>
            </p:txBody>
          </p:sp>
        </p:grpSp>
      </p:grpSp>
      <p:sp>
        <p:nvSpPr>
          <p:cNvPr id="90" name="ZoneTexte 89">
            <a:extLst>
              <a:ext uri="{FF2B5EF4-FFF2-40B4-BE49-F238E27FC236}">
                <a16:creationId xmlns:a16="http://schemas.microsoft.com/office/drawing/2014/main" id="{1941EBF6-9CF6-40BB-ADBC-ED0932047082}"/>
              </a:ext>
            </a:extLst>
          </p:cNvPr>
          <p:cNvSpPr txBox="1"/>
          <p:nvPr/>
        </p:nvSpPr>
        <p:spPr>
          <a:xfrm>
            <a:off x="739661" y="3402434"/>
            <a:ext cx="1981200" cy="369332"/>
          </a:xfrm>
          <a:prstGeom prst="rect">
            <a:avLst/>
          </a:prstGeom>
          <a:noFill/>
          <a:ln w="57150">
            <a:noFill/>
          </a:ln>
        </p:spPr>
        <p:txBody>
          <a:bodyPr wrap="square" rtlCol="0">
            <a:spAutoFit/>
          </a:bodyPr>
          <a:lstStyle/>
          <a:p>
            <a:r>
              <a:rPr lang="fr-FR" b="1" dirty="0" err="1"/>
              <a:t>Bioinformatics</a:t>
            </a:r>
            <a:endParaRPr lang="fr-FR" b="1" dirty="0"/>
          </a:p>
        </p:txBody>
      </p:sp>
      <p:sp>
        <p:nvSpPr>
          <p:cNvPr id="3" name="Espace réservé du numéro de diapositive 2">
            <a:extLst>
              <a:ext uri="{FF2B5EF4-FFF2-40B4-BE49-F238E27FC236}">
                <a16:creationId xmlns:a16="http://schemas.microsoft.com/office/drawing/2014/main" id="{0446BB5E-B7EE-4218-9B11-077F32D3391C}"/>
              </a:ext>
            </a:extLst>
          </p:cNvPr>
          <p:cNvSpPr>
            <a:spLocks noGrp="1"/>
          </p:cNvSpPr>
          <p:nvPr>
            <p:ph type="sldNum" sz="quarter" idx="12"/>
          </p:nvPr>
        </p:nvSpPr>
        <p:spPr/>
        <p:txBody>
          <a:bodyPr/>
          <a:lstStyle/>
          <a:p>
            <a:fld id="{011B5138-350A-43E4-8D07-D131DF10AF44}" type="slidenum">
              <a:rPr lang="fr-FR" smtClean="0"/>
              <a:t>2</a:t>
            </a:fld>
            <a:endParaRPr lang="fr-FR"/>
          </a:p>
        </p:txBody>
      </p:sp>
    </p:spTree>
    <p:extLst>
      <p:ext uri="{BB962C8B-B14F-4D97-AF65-F5344CB8AC3E}">
        <p14:creationId xmlns:p14="http://schemas.microsoft.com/office/powerpoint/2010/main" val="3550101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73FE7B-960D-44E0-A534-C9A0FCB37B51}"/>
              </a:ext>
            </a:extLst>
          </p:cNvPr>
          <p:cNvSpPr>
            <a:spLocks noGrp="1"/>
          </p:cNvSpPr>
          <p:nvPr>
            <p:ph type="title"/>
          </p:nvPr>
        </p:nvSpPr>
        <p:spPr/>
        <p:txBody>
          <a:bodyPr/>
          <a:lstStyle/>
          <a:p>
            <a:r>
              <a:rPr lang="fr-FR" dirty="0"/>
              <a:t>Variant calling</a:t>
            </a:r>
          </a:p>
        </p:txBody>
      </p:sp>
      <p:pic>
        <p:nvPicPr>
          <p:cNvPr id="9" name="Image 8">
            <a:extLst>
              <a:ext uri="{FF2B5EF4-FFF2-40B4-BE49-F238E27FC236}">
                <a16:creationId xmlns:a16="http://schemas.microsoft.com/office/drawing/2014/main" id="{78675D3D-6C31-47A8-919C-0C7D43604147}"/>
              </a:ext>
            </a:extLst>
          </p:cNvPr>
          <p:cNvPicPr>
            <a:picLocks noChangeAspect="1"/>
          </p:cNvPicPr>
          <p:nvPr/>
        </p:nvPicPr>
        <p:blipFill rotWithShape="1">
          <a:blip r:embed="rId3"/>
          <a:srcRect l="2549"/>
          <a:stretch/>
        </p:blipFill>
        <p:spPr>
          <a:xfrm>
            <a:off x="1282306" y="1850168"/>
            <a:ext cx="9627388" cy="3770985"/>
          </a:xfrm>
          <a:prstGeom prst="rect">
            <a:avLst/>
          </a:prstGeom>
        </p:spPr>
      </p:pic>
      <p:sp>
        <p:nvSpPr>
          <p:cNvPr id="5" name="Accolade fermante 4">
            <a:extLst>
              <a:ext uri="{FF2B5EF4-FFF2-40B4-BE49-F238E27FC236}">
                <a16:creationId xmlns:a16="http://schemas.microsoft.com/office/drawing/2014/main" id="{2EC70132-6894-430E-A54E-96276A53474C}"/>
              </a:ext>
            </a:extLst>
          </p:cNvPr>
          <p:cNvSpPr/>
          <p:nvPr/>
        </p:nvSpPr>
        <p:spPr>
          <a:xfrm rot="5400000">
            <a:off x="5433215" y="700221"/>
            <a:ext cx="1325563" cy="962738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 name="ZoneTexte 5">
            <a:extLst>
              <a:ext uri="{FF2B5EF4-FFF2-40B4-BE49-F238E27FC236}">
                <a16:creationId xmlns:a16="http://schemas.microsoft.com/office/drawing/2014/main" id="{DA54869E-66C4-4065-AACA-D33D11CF53B3}"/>
              </a:ext>
            </a:extLst>
          </p:cNvPr>
          <p:cNvSpPr txBox="1"/>
          <p:nvPr/>
        </p:nvSpPr>
        <p:spPr>
          <a:xfrm>
            <a:off x="4621266" y="6144580"/>
            <a:ext cx="2949462" cy="646331"/>
          </a:xfrm>
          <a:prstGeom prst="rect">
            <a:avLst/>
          </a:prstGeom>
          <a:noFill/>
        </p:spPr>
        <p:txBody>
          <a:bodyPr wrap="none" rtlCol="0">
            <a:spAutoFit/>
          </a:bodyPr>
          <a:lstStyle/>
          <a:p>
            <a:pPr algn="ctr"/>
            <a:r>
              <a:rPr lang="fr-FR" sz="3600" b="1" dirty="0" err="1">
                <a:solidFill>
                  <a:schemeClr val="accent1"/>
                </a:solidFill>
              </a:rPr>
              <a:t>Mapped</a:t>
            </a:r>
            <a:r>
              <a:rPr lang="fr-FR" sz="3600" b="1" dirty="0">
                <a:solidFill>
                  <a:schemeClr val="accent1"/>
                </a:solidFill>
              </a:rPr>
              <a:t> reads</a:t>
            </a:r>
          </a:p>
        </p:txBody>
      </p:sp>
      <p:sp>
        <p:nvSpPr>
          <p:cNvPr id="3" name="Espace réservé du numéro de diapositive 2">
            <a:extLst>
              <a:ext uri="{FF2B5EF4-FFF2-40B4-BE49-F238E27FC236}">
                <a16:creationId xmlns:a16="http://schemas.microsoft.com/office/drawing/2014/main" id="{D196AA0B-67BA-4236-9391-76F977EE8771}"/>
              </a:ext>
            </a:extLst>
          </p:cNvPr>
          <p:cNvSpPr>
            <a:spLocks noGrp="1"/>
          </p:cNvSpPr>
          <p:nvPr>
            <p:ph type="sldNum" sz="quarter" idx="12"/>
          </p:nvPr>
        </p:nvSpPr>
        <p:spPr/>
        <p:txBody>
          <a:bodyPr/>
          <a:lstStyle/>
          <a:p>
            <a:fld id="{011B5138-350A-43E4-8D07-D131DF10AF44}" type="slidenum">
              <a:rPr lang="fr-FR" smtClean="0"/>
              <a:t>20</a:t>
            </a:fld>
            <a:endParaRPr lang="fr-FR"/>
          </a:p>
        </p:txBody>
      </p:sp>
    </p:spTree>
    <p:extLst>
      <p:ext uri="{BB962C8B-B14F-4D97-AF65-F5344CB8AC3E}">
        <p14:creationId xmlns:p14="http://schemas.microsoft.com/office/powerpoint/2010/main" val="2773521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73FE7B-960D-44E0-A534-C9A0FCB37B51}"/>
              </a:ext>
            </a:extLst>
          </p:cNvPr>
          <p:cNvSpPr>
            <a:spLocks noGrp="1"/>
          </p:cNvSpPr>
          <p:nvPr>
            <p:ph type="title"/>
          </p:nvPr>
        </p:nvSpPr>
        <p:spPr/>
        <p:txBody>
          <a:bodyPr/>
          <a:lstStyle/>
          <a:p>
            <a:r>
              <a:rPr lang="fr-FR" dirty="0"/>
              <a:t>Variant calling</a:t>
            </a:r>
          </a:p>
        </p:txBody>
      </p:sp>
      <p:pic>
        <p:nvPicPr>
          <p:cNvPr id="9" name="Image 8">
            <a:extLst>
              <a:ext uri="{FF2B5EF4-FFF2-40B4-BE49-F238E27FC236}">
                <a16:creationId xmlns:a16="http://schemas.microsoft.com/office/drawing/2014/main" id="{78675D3D-6C31-47A8-919C-0C7D43604147}"/>
              </a:ext>
            </a:extLst>
          </p:cNvPr>
          <p:cNvPicPr>
            <a:picLocks noChangeAspect="1"/>
          </p:cNvPicPr>
          <p:nvPr/>
        </p:nvPicPr>
        <p:blipFill rotWithShape="1">
          <a:blip r:embed="rId3"/>
          <a:srcRect l="2549"/>
          <a:stretch/>
        </p:blipFill>
        <p:spPr>
          <a:xfrm>
            <a:off x="1282306" y="1850168"/>
            <a:ext cx="9627388" cy="3770985"/>
          </a:xfrm>
          <a:prstGeom prst="rect">
            <a:avLst/>
          </a:prstGeom>
        </p:spPr>
      </p:pic>
      <p:sp>
        <p:nvSpPr>
          <p:cNvPr id="4" name="Rectangle 3">
            <a:extLst>
              <a:ext uri="{FF2B5EF4-FFF2-40B4-BE49-F238E27FC236}">
                <a16:creationId xmlns:a16="http://schemas.microsoft.com/office/drawing/2014/main" id="{EF983833-68E4-4E7D-BCCD-83B137F76DB3}"/>
              </a:ext>
            </a:extLst>
          </p:cNvPr>
          <p:cNvSpPr/>
          <p:nvPr/>
        </p:nvSpPr>
        <p:spPr>
          <a:xfrm>
            <a:off x="7257448" y="1991732"/>
            <a:ext cx="298384" cy="3446542"/>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C5BB051E-784A-4E34-BF19-D11585D9DBDD}"/>
              </a:ext>
            </a:extLst>
          </p:cNvPr>
          <p:cNvSpPr txBox="1"/>
          <p:nvPr/>
        </p:nvSpPr>
        <p:spPr>
          <a:xfrm>
            <a:off x="3076724" y="5036378"/>
            <a:ext cx="3893758" cy="584775"/>
          </a:xfrm>
          <a:prstGeom prst="rect">
            <a:avLst/>
          </a:prstGeom>
          <a:noFill/>
        </p:spPr>
        <p:txBody>
          <a:bodyPr wrap="none" rtlCol="0">
            <a:spAutoFit/>
          </a:bodyPr>
          <a:lstStyle/>
          <a:p>
            <a:pPr algn="ctr"/>
            <a:r>
              <a:rPr lang="fr-FR" sz="3200" b="1" dirty="0">
                <a:solidFill>
                  <a:schemeClr val="accent6"/>
                </a:solidFill>
              </a:rPr>
              <a:t>0% variant: Reference</a:t>
            </a:r>
          </a:p>
        </p:txBody>
      </p:sp>
      <p:sp>
        <p:nvSpPr>
          <p:cNvPr id="5" name="Espace réservé du numéro de diapositive 4">
            <a:extLst>
              <a:ext uri="{FF2B5EF4-FFF2-40B4-BE49-F238E27FC236}">
                <a16:creationId xmlns:a16="http://schemas.microsoft.com/office/drawing/2014/main" id="{D100F2CF-DA55-49A7-84FE-25646A2BA968}"/>
              </a:ext>
            </a:extLst>
          </p:cNvPr>
          <p:cNvSpPr>
            <a:spLocks noGrp="1"/>
          </p:cNvSpPr>
          <p:nvPr>
            <p:ph type="sldNum" sz="quarter" idx="12"/>
          </p:nvPr>
        </p:nvSpPr>
        <p:spPr/>
        <p:txBody>
          <a:bodyPr/>
          <a:lstStyle/>
          <a:p>
            <a:fld id="{011B5138-350A-43E4-8D07-D131DF10AF44}" type="slidenum">
              <a:rPr lang="fr-FR" smtClean="0"/>
              <a:t>21</a:t>
            </a:fld>
            <a:endParaRPr lang="fr-FR"/>
          </a:p>
        </p:txBody>
      </p:sp>
    </p:spTree>
    <p:extLst>
      <p:ext uri="{BB962C8B-B14F-4D97-AF65-F5344CB8AC3E}">
        <p14:creationId xmlns:p14="http://schemas.microsoft.com/office/powerpoint/2010/main" val="4161919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73FE7B-960D-44E0-A534-C9A0FCB37B51}"/>
              </a:ext>
            </a:extLst>
          </p:cNvPr>
          <p:cNvSpPr>
            <a:spLocks noGrp="1"/>
          </p:cNvSpPr>
          <p:nvPr>
            <p:ph type="title"/>
          </p:nvPr>
        </p:nvSpPr>
        <p:spPr/>
        <p:txBody>
          <a:bodyPr/>
          <a:lstStyle/>
          <a:p>
            <a:r>
              <a:rPr lang="fr-FR" dirty="0"/>
              <a:t>Variant calling</a:t>
            </a:r>
          </a:p>
        </p:txBody>
      </p:sp>
      <p:pic>
        <p:nvPicPr>
          <p:cNvPr id="6" name="Image 5">
            <a:extLst>
              <a:ext uri="{FF2B5EF4-FFF2-40B4-BE49-F238E27FC236}">
                <a16:creationId xmlns:a16="http://schemas.microsoft.com/office/drawing/2014/main" id="{566259CC-FCB2-4E48-8F9A-86F7B7528478}"/>
              </a:ext>
            </a:extLst>
          </p:cNvPr>
          <p:cNvPicPr>
            <a:picLocks noChangeAspect="1"/>
          </p:cNvPicPr>
          <p:nvPr/>
        </p:nvPicPr>
        <p:blipFill>
          <a:blip r:embed="rId3"/>
          <a:stretch>
            <a:fillRect/>
          </a:stretch>
        </p:blipFill>
        <p:spPr>
          <a:xfrm>
            <a:off x="1029904" y="1850167"/>
            <a:ext cx="9879790" cy="3770985"/>
          </a:xfrm>
          <a:prstGeom prst="rect">
            <a:avLst/>
          </a:prstGeom>
        </p:spPr>
      </p:pic>
      <p:sp>
        <p:nvSpPr>
          <p:cNvPr id="8" name="Rectangle 7">
            <a:extLst>
              <a:ext uri="{FF2B5EF4-FFF2-40B4-BE49-F238E27FC236}">
                <a16:creationId xmlns:a16="http://schemas.microsoft.com/office/drawing/2014/main" id="{73A29628-D5D2-42D3-87DC-1DBA3FC66449}"/>
              </a:ext>
            </a:extLst>
          </p:cNvPr>
          <p:cNvSpPr/>
          <p:nvPr/>
        </p:nvSpPr>
        <p:spPr>
          <a:xfrm>
            <a:off x="8373979" y="1991732"/>
            <a:ext cx="298384" cy="3446542"/>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D866806E-6C36-42C1-8A42-647E65C18C2A}"/>
              </a:ext>
            </a:extLst>
          </p:cNvPr>
          <p:cNvSpPr txBox="1"/>
          <p:nvPr/>
        </p:nvSpPr>
        <p:spPr>
          <a:xfrm>
            <a:off x="2669178" y="5036378"/>
            <a:ext cx="4708854" cy="584775"/>
          </a:xfrm>
          <a:prstGeom prst="rect">
            <a:avLst/>
          </a:prstGeom>
          <a:noFill/>
        </p:spPr>
        <p:txBody>
          <a:bodyPr wrap="none" rtlCol="0">
            <a:spAutoFit/>
          </a:bodyPr>
          <a:lstStyle/>
          <a:p>
            <a:pPr algn="ctr"/>
            <a:r>
              <a:rPr lang="fr-FR" sz="3200" b="1" dirty="0">
                <a:solidFill>
                  <a:schemeClr val="accent2"/>
                </a:solidFill>
              </a:rPr>
              <a:t>50% variant: Heterozygous</a:t>
            </a:r>
          </a:p>
        </p:txBody>
      </p:sp>
      <p:sp>
        <p:nvSpPr>
          <p:cNvPr id="3" name="Espace réservé du numéro de diapositive 2">
            <a:extLst>
              <a:ext uri="{FF2B5EF4-FFF2-40B4-BE49-F238E27FC236}">
                <a16:creationId xmlns:a16="http://schemas.microsoft.com/office/drawing/2014/main" id="{44F90739-5DF9-47DB-A9A2-52AD5619CA49}"/>
              </a:ext>
            </a:extLst>
          </p:cNvPr>
          <p:cNvSpPr>
            <a:spLocks noGrp="1"/>
          </p:cNvSpPr>
          <p:nvPr>
            <p:ph type="sldNum" sz="quarter" idx="12"/>
          </p:nvPr>
        </p:nvSpPr>
        <p:spPr/>
        <p:txBody>
          <a:bodyPr/>
          <a:lstStyle/>
          <a:p>
            <a:fld id="{011B5138-350A-43E4-8D07-D131DF10AF44}" type="slidenum">
              <a:rPr lang="fr-FR" smtClean="0"/>
              <a:t>22</a:t>
            </a:fld>
            <a:endParaRPr lang="fr-FR"/>
          </a:p>
        </p:txBody>
      </p:sp>
    </p:spTree>
    <p:extLst>
      <p:ext uri="{BB962C8B-B14F-4D97-AF65-F5344CB8AC3E}">
        <p14:creationId xmlns:p14="http://schemas.microsoft.com/office/powerpoint/2010/main" val="2453965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73FE7B-960D-44E0-A534-C9A0FCB37B51}"/>
              </a:ext>
            </a:extLst>
          </p:cNvPr>
          <p:cNvSpPr>
            <a:spLocks noGrp="1"/>
          </p:cNvSpPr>
          <p:nvPr>
            <p:ph type="title"/>
          </p:nvPr>
        </p:nvSpPr>
        <p:spPr/>
        <p:txBody>
          <a:bodyPr/>
          <a:lstStyle/>
          <a:p>
            <a:r>
              <a:rPr lang="fr-FR" dirty="0"/>
              <a:t>Variant calling</a:t>
            </a:r>
          </a:p>
        </p:txBody>
      </p:sp>
      <p:pic>
        <p:nvPicPr>
          <p:cNvPr id="4" name="Image 3">
            <a:extLst>
              <a:ext uri="{FF2B5EF4-FFF2-40B4-BE49-F238E27FC236}">
                <a16:creationId xmlns:a16="http://schemas.microsoft.com/office/drawing/2014/main" id="{89FC8108-7F62-4AB1-9AFE-DCDD2D4AE282}"/>
              </a:ext>
            </a:extLst>
          </p:cNvPr>
          <p:cNvPicPr>
            <a:picLocks noChangeAspect="1"/>
          </p:cNvPicPr>
          <p:nvPr/>
        </p:nvPicPr>
        <p:blipFill>
          <a:blip r:embed="rId3"/>
          <a:stretch>
            <a:fillRect/>
          </a:stretch>
        </p:blipFill>
        <p:spPr>
          <a:xfrm>
            <a:off x="1029904" y="1850167"/>
            <a:ext cx="9879790" cy="3770985"/>
          </a:xfrm>
          <a:prstGeom prst="rect">
            <a:avLst/>
          </a:prstGeom>
        </p:spPr>
      </p:pic>
      <p:sp>
        <p:nvSpPr>
          <p:cNvPr id="5" name="Rectangle 4">
            <a:extLst>
              <a:ext uri="{FF2B5EF4-FFF2-40B4-BE49-F238E27FC236}">
                <a16:creationId xmlns:a16="http://schemas.microsoft.com/office/drawing/2014/main" id="{FFD27E4A-B31D-4A1F-B784-EC77971BB7DB}"/>
              </a:ext>
            </a:extLst>
          </p:cNvPr>
          <p:cNvSpPr/>
          <p:nvPr/>
        </p:nvSpPr>
        <p:spPr>
          <a:xfrm>
            <a:off x="7632834" y="1991732"/>
            <a:ext cx="298384" cy="344654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9C0C78D6-E2BC-4F21-BC6A-A2B864545BB6}"/>
              </a:ext>
            </a:extLst>
          </p:cNvPr>
          <p:cNvSpPr txBox="1"/>
          <p:nvPr/>
        </p:nvSpPr>
        <p:spPr>
          <a:xfrm>
            <a:off x="2632308" y="5036378"/>
            <a:ext cx="4782592" cy="584775"/>
          </a:xfrm>
          <a:prstGeom prst="rect">
            <a:avLst/>
          </a:prstGeom>
          <a:noFill/>
        </p:spPr>
        <p:txBody>
          <a:bodyPr wrap="none" rtlCol="0">
            <a:spAutoFit/>
          </a:bodyPr>
          <a:lstStyle/>
          <a:p>
            <a:pPr algn="ctr"/>
            <a:r>
              <a:rPr lang="fr-FR" sz="3200" b="1" dirty="0">
                <a:solidFill>
                  <a:srgbClr val="FF0000"/>
                </a:solidFill>
              </a:rPr>
              <a:t>100% variant: Homozygous</a:t>
            </a:r>
          </a:p>
        </p:txBody>
      </p:sp>
      <p:sp>
        <p:nvSpPr>
          <p:cNvPr id="3" name="Espace réservé du numéro de diapositive 2">
            <a:extLst>
              <a:ext uri="{FF2B5EF4-FFF2-40B4-BE49-F238E27FC236}">
                <a16:creationId xmlns:a16="http://schemas.microsoft.com/office/drawing/2014/main" id="{37073F38-45A8-4D30-8DE7-E8D81C01025E}"/>
              </a:ext>
            </a:extLst>
          </p:cNvPr>
          <p:cNvSpPr>
            <a:spLocks noGrp="1"/>
          </p:cNvSpPr>
          <p:nvPr>
            <p:ph type="sldNum" sz="quarter" idx="12"/>
          </p:nvPr>
        </p:nvSpPr>
        <p:spPr/>
        <p:txBody>
          <a:bodyPr/>
          <a:lstStyle/>
          <a:p>
            <a:fld id="{011B5138-350A-43E4-8D07-D131DF10AF44}" type="slidenum">
              <a:rPr lang="fr-FR" smtClean="0"/>
              <a:t>23</a:t>
            </a:fld>
            <a:endParaRPr lang="fr-FR"/>
          </a:p>
        </p:txBody>
      </p:sp>
    </p:spTree>
    <p:extLst>
      <p:ext uri="{BB962C8B-B14F-4D97-AF65-F5344CB8AC3E}">
        <p14:creationId xmlns:p14="http://schemas.microsoft.com/office/powerpoint/2010/main" val="2228577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46D649-2B93-4DD8-899C-902DA128C5C0}"/>
              </a:ext>
            </a:extLst>
          </p:cNvPr>
          <p:cNvSpPr>
            <a:spLocks noGrp="1"/>
          </p:cNvSpPr>
          <p:nvPr>
            <p:ph type="title"/>
          </p:nvPr>
        </p:nvSpPr>
        <p:spPr/>
        <p:txBody>
          <a:bodyPr/>
          <a:lstStyle/>
          <a:p>
            <a:r>
              <a:rPr lang="fr-FR" dirty="0"/>
              <a:t>High </a:t>
            </a:r>
            <a:r>
              <a:rPr lang="fr-FR" dirty="0" err="1"/>
              <a:t>throughput</a:t>
            </a:r>
            <a:r>
              <a:rPr lang="fr-FR" dirty="0"/>
              <a:t> sequencing</a:t>
            </a:r>
          </a:p>
        </p:txBody>
      </p:sp>
      <p:grpSp>
        <p:nvGrpSpPr>
          <p:cNvPr id="89" name="Groupe 88">
            <a:extLst>
              <a:ext uri="{FF2B5EF4-FFF2-40B4-BE49-F238E27FC236}">
                <a16:creationId xmlns:a16="http://schemas.microsoft.com/office/drawing/2014/main" id="{14A3E762-EEE8-45D4-AF09-DAB85242D3D1}"/>
              </a:ext>
            </a:extLst>
          </p:cNvPr>
          <p:cNvGrpSpPr/>
          <p:nvPr/>
        </p:nvGrpSpPr>
        <p:grpSpPr>
          <a:xfrm>
            <a:off x="739661" y="1479015"/>
            <a:ext cx="10708453" cy="5311252"/>
            <a:chOff x="739661" y="1479015"/>
            <a:chExt cx="10708453" cy="5311252"/>
          </a:xfrm>
        </p:grpSpPr>
        <p:grpSp>
          <p:nvGrpSpPr>
            <p:cNvPr id="42" name="Groupe 41">
              <a:extLst>
                <a:ext uri="{FF2B5EF4-FFF2-40B4-BE49-F238E27FC236}">
                  <a16:creationId xmlns:a16="http://schemas.microsoft.com/office/drawing/2014/main" id="{B5161EC8-8EF9-41D3-A19D-8EF747C0DA8C}"/>
                </a:ext>
              </a:extLst>
            </p:cNvPr>
            <p:cNvGrpSpPr/>
            <p:nvPr/>
          </p:nvGrpSpPr>
          <p:grpSpPr>
            <a:xfrm>
              <a:off x="739661" y="1479015"/>
              <a:ext cx="10708453" cy="5311252"/>
              <a:chOff x="739661" y="1479015"/>
              <a:chExt cx="10708453" cy="5311252"/>
            </a:xfrm>
          </p:grpSpPr>
          <p:grpSp>
            <p:nvGrpSpPr>
              <p:cNvPr id="43" name="Groupe 42">
                <a:extLst>
                  <a:ext uri="{FF2B5EF4-FFF2-40B4-BE49-F238E27FC236}">
                    <a16:creationId xmlns:a16="http://schemas.microsoft.com/office/drawing/2014/main" id="{10722EC8-670A-47BE-B12F-5F097635A6B9}"/>
                  </a:ext>
                </a:extLst>
              </p:cNvPr>
              <p:cNvGrpSpPr/>
              <p:nvPr/>
            </p:nvGrpSpPr>
            <p:grpSpPr>
              <a:xfrm>
                <a:off x="739661" y="1479015"/>
                <a:ext cx="10708453" cy="5311252"/>
                <a:chOff x="739661" y="1479015"/>
                <a:chExt cx="10708453" cy="5311252"/>
              </a:xfrm>
            </p:grpSpPr>
            <p:sp>
              <p:nvSpPr>
                <p:cNvPr id="57" name="Rectangle 56">
                  <a:extLst>
                    <a:ext uri="{FF2B5EF4-FFF2-40B4-BE49-F238E27FC236}">
                      <a16:creationId xmlns:a16="http://schemas.microsoft.com/office/drawing/2014/main" id="{B79FBA80-20F8-4145-95ED-7F3608D3F9B6}"/>
                    </a:ext>
                  </a:extLst>
                </p:cNvPr>
                <p:cNvSpPr/>
                <p:nvPr/>
              </p:nvSpPr>
              <p:spPr>
                <a:xfrm>
                  <a:off x="743887" y="3396846"/>
                  <a:ext cx="10704226" cy="3393421"/>
                </a:xfrm>
                <a:prstGeom prst="rect">
                  <a:avLst/>
                </a:prstGeom>
                <a:solidFill>
                  <a:schemeClr val="bg1">
                    <a:lumMod val="95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ZoneTexte 57">
                  <a:extLst>
                    <a:ext uri="{FF2B5EF4-FFF2-40B4-BE49-F238E27FC236}">
                      <a16:creationId xmlns:a16="http://schemas.microsoft.com/office/drawing/2014/main" id="{64D1F794-BBC3-4541-BD9D-F8FB2A36B464}"/>
                    </a:ext>
                  </a:extLst>
                </p:cNvPr>
                <p:cNvSpPr txBox="1"/>
                <p:nvPr/>
              </p:nvSpPr>
              <p:spPr>
                <a:xfrm>
                  <a:off x="739661" y="3402434"/>
                  <a:ext cx="1639472" cy="369332"/>
                </a:xfrm>
                <a:prstGeom prst="rect">
                  <a:avLst/>
                </a:prstGeom>
                <a:noFill/>
                <a:ln w="57150">
                  <a:solidFill>
                    <a:schemeClr val="bg1">
                      <a:lumMod val="50000"/>
                    </a:schemeClr>
                  </a:solidFill>
                </a:ln>
              </p:spPr>
              <p:txBody>
                <a:bodyPr wrap="square" rtlCol="0">
                  <a:spAutoFit/>
                </a:bodyPr>
                <a:lstStyle/>
                <a:p>
                  <a:r>
                    <a:rPr lang="fr-FR" b="1" dirty="0" err="1"/>
                    <a:t>Bioinformatics</a:t>
                  </a:r>
                  <a:endParaRPr lang="fr-FR" b="1" dirty="0"/>
                </a:p>
              </p:txBody>
            </p:sp>
            <p:grpSp>
              <p:nvGrpSpPr>
                <p:cNvPr id="59" name="Groupe 58">
                  <a:extLst>
                    <a:ext uri="{FF2B5EF4-FFF2-40B4-BE49-F238E27FC236}">
                      <a16:creationId xmlns:a16="http://schemas.microsoft.com/office/drawing/2014/main" id="{62304320-7205-4922-A2D7-858095969D3A}"/>
                    </a:ext>
                  </a:extLst>
                </p:cNvPr>
                <p:cNvGrpSpPr/>
                <p:nvPr/>
              </p:nvGrpSpPr>
              <p:grpSpPr>
                <a:xfrm>
                  <a:off x="2160116" y="5232765"/>
                  <a:ext cx="9193688" cy="1460793"/>
                  <a:chOff x="1791344" y="5363436"/>
                  <a:chExt cx="8242324" cy="1309631"/>
                </a:xfrm>
              </p:grpSpPr>
              <p:pic>
                <p:nvPicPr>
                  <p:cNvPr id="73" name="Image 72">
                    <a:extLst>
                      <a:ext uri="{FF2B5EF4-FFF2-40B4-BE49-F238E27FC236}">
                        <a16:creationId xmlns:a16="http://schemas.microsoft.com/office/drawing/2014/main" id="{386D7267-70B7-4F26-8820-E2F43224D2D2}"/>
                      </a:ext>
                    </a:extLst>
                  </p:cNvPr>
                  <p:cNvPicPr>
                    <a:picLocks noChangeAspect="1"/>
                  </p:cNvPicPr>
                  <p:nvPr/>
                </p:nvPicPr>
                <p:blipFill>
                  <a:blip r:embed="rId2"/>
                  <a:stretch>
                    <a:fillRect/>
                  </a:stretch>
                </p:blipFill>
                <p:spPr>
                  <a:xfrm>
                    <a:off x="1791344" y="5669949"/>
                    <a:ext cx="1777630" cy="1003118"/>
                  </a:xfrm>
                  <a:prstGeom prst="rect">
                    <a:avLst/>
                  </a:prstGeom>
                </p:spPr>
              </p:pic>
              <p:sp>
                <p:nvSpPr>
                  <p:cNvPr id="74" name="ZoneTexte 73">
                    <a:extLst>
                      <a:ext uri="{FF2B5EF4-FFF2-40B4-BE49-F238E27FC236}">
                        <a16:creationId xmlns:a16="http://schemas.microsoft.com/office/drawing/2014/main" id="{8A9589E5-24D4-4775-A7D5-22D155FEE7D9}"/>
                      </a:ext>
                    </a:extLst>
                  </p:cNvPr>
                  <p:cNvSpPr txBox="1"/>
                  <p:nvPr/>
                </p:nvSpPr>
                <p:spPr>
                  <a:xfrm>
                    <a:off x="2247049" y="5363436"/>
                    <a:ext cx="866216" cy="261559"/>
                  </a:xfrm>
                  <a:prstGeom prst="rect">
                    <a:avLst/>
                  </a:prstGeom>
                  <a:noFill/>
                </p:spPr>
                <p:txBody>
                  <a:bodyPr wrap="none" rtlCol="0">
                    <a:spAutoFit/>
                  </a:bodyPr>
                  <a:lstStyle/>
                  <a:p>
                    <a:r>
                      <a:rPr lang="fr-FR" sz="1600" dirty="0"/>
                      <a:t>Annotation</a:t>
                    </a:r>
                  </a:p>
                </p:txBody>
              </p:sp>
              <p:grpSp>
                <p:nvGrpSpPr>
                  <p:cNvPr id="75" name="Groupe 74">
                    <a:extLst>
                      <a:ext uri="{FF2B5EF4-FFF2-40B4-BE49-F238E27FC236}">
                        <a16:creationId xmlns:a16="http://schemas.microsoft.com/office/drawing/2014/main" id="{9E85906F-82D8-484B-ACE6-5E9ED8F941CB}"/>
                      </a:ext>
                    </a:extLst>
                  </p:cNvPr>
                  <p:cNvGrpSpPr/>
                  <p:nvPr/>
                </p:nvGrpSpPr>
                <p:grpSpPr>
                  <a:xfrm>
                    <a:off x="4713313" y="5367085"/>
                    <a:ext cx="1532079" cy="1305982"/>
                    <a:chOff x="5004374" y="4390237"/>
                    <a:chExt cx="1983077" cy="1690424"/>
                  </a:xfrm>
                </p:grpSpPr>
                <p:pic>
                  <p:nvPicPr>
                    <p:cNvPr id="79" name="Image 78">
                      <a:extLst>
                        <a:ext uri="{FF2B5EF4-FFF2-40B4-BE49-F238E27FC236}">
                          <a16:creationId xmlns:a16="http://schemas.microsoft.com/office/drawing/2014/main" id="{75AEA8B5-7058-4132-BCB6-B28E7A3B1854}"/>
                        </a:ext>
                      </a:extLst>
                    </p:cNvPr>
                    <p:cNvPicPr>
                      <a:picLocks noChangeAspect="1"/>
                    </p:cNvPicPr>
                    <p:nvPr/>
                  </p:nvPicPr>
                  <p:blipFill>
                    <a:blip r:embed="rId3"/>
                    <a:stretch>
                      <a:fillRect/>
                    </a:stretch>
                  </p:blipFill>
                  <p:spPr>
                    <a:xfrm>
                      <a:off x="5004374" y="4758609"/>
                      <a:ext cx="1983077" cy="1322052"/>
                    </a:xfrm>
                    <a:prstGeom prst="rect">
                      <a:avLst/>
                    </a:prstGeom>
                  </p:spPr>
                </p:pic>
                <p:sp>
                  <p:nvSpPr>
                    <p:cNvPr id="80" name="ZoneTexte 79">
                      <a:extLst>
                        <a:ext uri="{FF2B5EF4-FFF2-40B4-BE49-F238E27FC236}">
                          <a16:creationId xmlns:a16="http://schemas.microsoft.com/office/drawing/2014/main" id="{B7825C4B-83C7-4173-B26E-E6E578A6E4B2}"/>
                        </a:ext>
                      </a:extLst>
                    </p:cNvPr>
                    <p:cNvSpPr txBox="1"/>
                    <p:nvPr/>
                  </p:nvSpPr>
                  <p:spPr>
                    <a:xfrm>
                      <a:off x="5506545" y="4390237"/>
                      <a:ext cx="863763" cy="338554"/>
                    </a:xfrm>
                    <a:prstGeom prst="rect">
                      <a:avLst/>
                    </a:prstGeom>
                    <a:noFill/>
                  </p:spPr>
                  <p:txBody>
                    <a:bodyPr wrap="none" rtlCol="0">
                      <a:spAutoFit/>
                    </a:bodyPr>
                    <a:lstStyle/>
                    <a:p>
                      <a:r>
                        <a:rPr lang="fr-FR" sz="1600" dirty="0" err="1"/>
                        <a:t>Filtering</a:t>
                      </a:r>
                      <a:endParaRPr lang="fr-FR" sz="1600" dirty="0"/>
                    </a:p>
                  </p:txBody>
                </p:sp>
              </p:grpSp>
              <p:pic>
                <p:nvPicPr>
                  <p:cNvPr id="76" name="Image 75">
                    <a:extLst>
                      <a:ext uri="{FF2B5EF4-FFF2-40B4-BE49-F238E27FC236}">
                        <a16:creationId xmlns:a16="http://schemas.microsoft.com/office/drawing/2014/main" id="{BF91E510-E4D6-4D9C-A357-70A885DDADD4}"/>
                      </a:ext>
                    </a:extLst>
                  </p:cNvPr>
                  <p:cNvPicPr>
                    <a:picLocks noChangeAspect="1"/>
                  </p:cNvPicPr>
                  <p:nvPr/>
                </p:nvPicPr>
                <p:blipFill>
                  <a:blip r:embed="rId4"/>
                  <a:stretch>
                    <a:fillRect/>
                  </a:stretch>
                </p:blipFill>
                <p:spPr>
                  <a:xfrm>
                    <a:off x="7141265" y="5723926"/>
                    <a:ext cx="2892403" cy="876895"/>
                  </a:xfrm>
                  <a:prstGeom prst="rect">
                    <a:avLst/>
                  </a:prstGeom>
                </p:spPr>
              </p:pic>
              <p:sp>
                <p:nvSpPr>
                  <p:cNvPr id="77" name="Rectangle : coins arrondis 76">
                    <a:extLst>
                      <a:ext uri="{FF2B5EF4-FFF2-40B4-BE49-F238E27FC236}">
                        <a16:creationId xmlns:a16="http://schemas.microsoft.com/office/drawing/2014/main" id="{485C062E-3DA3-4EE7-9186-CF3342B3DB91}"/>
                      </a:ext>
                    </a:extLst>
                  </p:cNvPr>
                  <p:cNvSpPr/>
                  <p:nvPr/>
                </p:nvSpPr>
                <p:spPr>
                  <a:xfrm>
                    <a:off x="8685318" y="5628644"/>
                    <a:ext cx="518398" cy="103529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ZoneTexte 77">
                    <a:extLst>
                      <a:ext uri="{FF2B5EF4-FFF2-40B4-BE49-F238E27FC236}">
                        <a16:creationId xmlns:a16="http://schemas.microsoft.com/office/drawing/2014/main" id="{0F8C9B09-80A3-44B9-AD1C-58FF0F7CC362}"/>
                      </a:ext>
                    </a:extLst>
                  </p:cNvPr>
                  <p:cNvSpPr txBox="1"/>
                  <p:nvPr/>
                </p:nvSpPr>
                <p:spPr>
                  <a:xfrm>
                    <a:off x="7911969" y="5363436"/>
                    <a:ext cx="1465868" cy="303521"/>
                  </a:xfrm>
                  <a:prstGeom prst="rect">
                    <a:avLst/>
                  </a:prstGeom>
                  <a:noFill/>
                </p:spPr>
                <p:txBody>
                  <a:bodyPr wrap="none" rtlCol="0">
                    <a:spAutoFit/>
                  </a:bodyPr>
                  <a:lstStyle/>
                  <a:p>
                    <a:r>
                      <a:rPr lang="fr-FR" sz="1600" dirty="0"/>
                      <a:t>Gene priorisation</a:t>
                    </a:r>
                  </a:p>
                </p:txBody>
              </p:sp>
            </p:grpSp>
            <p:sp>
              <p:nvSpPr>
                <p:cNvPr id="60" name="Rectangle 59">
                  <a:extLst>
                    <a:ext uri="{FF2B5EF4-FFF2-40B4-BE49-F238E27FC236}">
                      <a16:creationId xmlns:a16="http://schemas.microsoft.com/office/drawing/2014/main" id="{F54777DE-E867-467B-94DF-0CA6C892F4CA}"/>
                    </a:ext>
                  </a:extLst>
                </p:cNvPr>
                <p:cNvSpPr/>
                <p:nvPr/>
              </p:nvSpPr>
              <p:spPr>
                <a:xfrm>
                  <a:off x="743888" y="1479015"/>
                  <a:ext cx="10704226" cy="1820633"/>
                </a:xfrm>
                <a:prstGeom prst="rect">
                  <a:avLst/>
                </a:prstGeom>
                <a:solidFill>
                  <a:schemeClr val="accent6">
                    <a:lumMod val="20000"/>
                    <a:lumOff val="80000"/>
                  </a:schemeClr>
                </a:solid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ZoneTexte 61">
                  <a:extLst>
                    <a:ext uri="{FF2B5EF4-FFF2-40B4-BE49-F238E27FC236}">
                      <a16:creationId xmlns:a16="http://schemas.microsoft.com/office/drawing/2014/main" id="{98C55B47-48E5-4CD6-A111-BC478BD594D6}"/>
                    </a:ext>
                  </a:extLst>
                </p:cNvPr>
                <p:cNvSpPr txBox="1"/>
                <p:nvPr/>
              </p:nvSpPr>
              <p:spPr>
                <a:xfrm>
                  <a:off x="739661" y="1479015"/>
                  <a:ext cx="1488486" cy="369332"/>
                </a:xfrm>
                <a:prstGeom prst="rect">
                  <a:avLst/>
                </a:prstGeom>
                <a:noFill/>
                <a:ln w="38100">
                  <a:noFill/>
                </a:ln>
              </p:spPr>
              <p:txBody>
                <a:bodyPr wrap="square" rtlCol="0">
                  <a:spAutoFit/>
                </a:bodyPr>
                <a:lstStyle/>
                <a:p>
                  <a:pPr algn="ctr"/>
                  <a:r>
                    <a:rPr lang="fr-FR" b="1" dirty="0" err="1"/>
                    <a:t>Experimental</a:t>
                  </a:r>
                  <a:endParaRPr lang="fr-FR" b="1" dirty="0"/>
                </a:p>
              </p:txBody>
            </p:sp>
            <p:grpSp>
              <p:nvGrpSpPr>
                <p:cNvPr id="65" name="Groupe 64">
                  <a:extLst>
                    <a:ext uri="{FF2B5EF4-FFF2-40B4-BE49-F238E27FC236}">
                      <a16:creationId xmlns:a16="http://schemas.microsoft.com/office/drawing/2014/main" id="{18F6E268-5933-49E0-A3D9-E4BDD2C1356F}"/>
                    </a:ext>
                  </a:extLst>
                </p:cNvPr>
                <p:cNvGrpSpPr/>
                <p:nvPr/>
              </p:nvGrpSpPr>
              <p:grpSpPr>
                <a:xfrm>
                  <a:off x="2070329" y="3821909"/>
                  <a:ext cx="3074339" cy="1268279"/>
                  <a:chOff x="2070329" y="3965843"/>
                  <a:chExt cx="3074339" cy="1268279"/>
                </a:xfrm>
              </p:grpSpPr>
              <p:pic>
                <p:nvPicPr>
                  <p:cNvPr id="69" name="Image 68">
                    <a:extLst>
                      <a:ext uri="{FF2B5EF4-FFF2-40B4-BE49-F238E27FC236}">
                        <a16:creationId xmlns:a16="http://schemas.microsoft.com/office/drawing/2014/main" id="{64307765-B2EA-49C5-A017-E1C0B9CFF01A}"/>
                      </a:ext>
                    </a:extLst>
                  </p:cNvPr>
                  <p:cNvPicPr>
                    <a:picLocks noChangeAspect="1"/>
                  </p:cNvPicPr>
                  <p:nvPr/>
                </p:nvPicPr>
                <p:blipFill>
                  <a:blip r:embed="rId5"/>
                  <a:stretch>
                    <a:fillRect/>
                  </a:stretch>
                </p:blipFill>
                <p:spPr>
                  <a:xfrm>
                    <a:off x="2070329" y="4270057"/>
                    <a:ext cx="3074339" cy="964065"/>
                  </a:xfrm>
                  <a:prstGeom prst="rect">
                    <a:avLst/>
                  </a:prstGeom>
                </p:spPr>
              </p:pic>
              <p:sp>
                <p:nvSpPr>
                  <p:cNvPr id="70" name="ZoneTexte 69">
                    <a:extLst>
                      <a:ext uri="{FF2B5EF4-FFF2-40B4-BE49-F238E27FC236}">
                        <a16:creationId xmlns:a16="http://schemas.microsoft.com/office/drawing/2014/main" id="{40CBD18D-3485-4458-B9BE-9DB55FCA4DF0}"/>
                      </a:ext>
                    </a:extLst>
                  </p:cNvPr>
                  <p:cNvSpPr txBox="1"/>
                  <p:nvPr/>
                </p:nvSpPr>
                <p:spPr>
                  <a:xfrm>
                    <a:off x="2149237" y="3965843"/>
                    <a:ext cx="2916521" cy="338554"/>
                  </a:xfrm>
                  <a:prstGeom prst="rect">
                    <a:avLst/>
                  </a:prstGeom>
                  <a:noFill/>
                </p:spPr>
                <p:txBody>
                  <a:bodyPr wrap="square" rtlCol="0">
                    <a:spAutoFit/>
                  </a:bodyPr>
                  <a:lstStyle/>
                  <a:p>
                    <a:pPr algn="ctr"/>
                    <a:r>
                      <a:rPr lang="fr-FR" sz="1600" dirty="0"/>
                      <a:t>Mapping</a:t>
                    </a:r>
                  </a:p>
                </p:txBody>
              </p:sp>
            </p:grpSp>
            <p:grpSp>
              <p:nvGrpSpPr>
                <p:cNvPr id="66" name="Groupe 65">
                  <a:extLst>
                    <a:ext uri="{FF2B5EF4-FFF2-40B4-BE49-F238E27FC236}">
                      <a16:creationId xmlns:a16="http://schemas.microsoft.com/office/drawing/2014/main" id="{0E435496-3D39-4B1B-A293-14ABF053805B}"/>
                    </a:ext>
                  </a:extLst>
                </p:cNvPr>
                <p:cNvGrpSpPr/>
                <p:nvPr/>
              </p:nvGrpSpPr>
              <p:grpSpPr>
                <a:xfrm>
                  <a:off x="7823481" y="3847162"/>
                  <a:ext cx="3411783" cy="1243026"/>
                  <a:chOff x="7823481" y="3991096"/>
                  <a:chExt cx="3411783" cy="1243026"/>
                </a:xfrm>
              </p:grpSpPr>
              <p:pic>
                <p:nvPicPr>
                  <p:cNvPr id="67" name="Image 66">
                    <a:extLst>
                      <a:ext uri="{FF2B5EF4-FFF2-40B4-BE49-F238E27FC236}">
                        <a16:creationId xmlns:a16="http://schemas.microsoft.com/office/drawing/2014/main" id="{3524C88A-C522-4DAA-8ABF-F472D56BE496}"/>
                      </a:ext>
                    </a:extLst>
                  </p:cNvPr>
                  <p:cNvPicPr>
                    <a:picLocks noChangeAspect="1"/>
                  </p:cNvPicPr>
                  <p:nvPr/>
                </p:nvPicPr>
                <p:blipFill>
                  <a:blip r:embed="rId6"/>
                  <a:stretch>
                    <a:fillRect/>
                  </a:stretch>
                </p:blipFill>
                <p:spPr>
                  <a:xfrm>
                    <a:off x="7823481" y="4270057"/>
                    <a:ext cx="3411783" cy="964065"/>
                  </a:xfrm>
                  <a:prstGeom prst="rect">
                    <a:avLst/>
                  </a:prstGeom>
                </p:spPr>
              </p:pic>
              <p:sp>
                <p:nvSpPr>
                  <p:cNvPr id="68" name="ZoneTexte 67">
                    <a:extLst>
                      <a:ext uri="{FF2B5EF4-FFF2-40B4-BE49-F238E27FC236}">
                        <a16:creationId xmlns:a16="http://schemas.microsoft.com/office/drawing/2014/main" id="{FF99E6B6-79C7-4F33-B960-754BA5C0C7A4}"/>
                      </a:ext>
                    </a:extLst>
                  </p:cNvPr>
                  <p:cNvSpPr txBox="1"/>
                  <p:nvPr/>
                </p:nvSpPr>
                <p:spPr>
                  <a:xfrm>
                    <a:off x="8954639" y="3991096"/>
                    <a:ext cx="1149465" cy="288048"/>
                  </a:xfrm>
                  <a:prstGeom prst="rect">
                    <a:avLst/>
                  </a:prstGeom>
                  <a:noFill/>
                </p:spPr>
                <p:txBody>
                  <a:bodyPr wrap="none" rtlCol="0">
                    <a:spAutoFit/>
                  </a:bodyPr>
                  <a:lstStyle/>
                  <a:p>
                    <a:r>
                      <a:rPr lang="fr-FR" sz="1600" dirty="0"/>
                      <a:t>Variant calling</a:t>
                    </a:r>
                  </a:p>
                </p:txBody>
              </p:sp>
            </p:grpSp>
          </p:grpSp>
          <p:sp>
            <p:nvSpPr>
              <p:cNvPr id="45" name="Flèche : droite 44">
                <a:extLst>
                  <a:ext uri="{FF2B5EF4-FFF2-40B4-BE49-F238E27FC236}">
                    <a16:creationId xmlns:a16="http://schemas.microsoft.com/office/drawing/2014/main" id="{B1430600-EC4D-41E8-B189-4A732BF5B287}"/>
                  </a:ext>
                </a:extLst>
              </p:cNvPr>
              <p:cNvSpPr/>
              <p:nvPr/>
            </p:nvSpPr>
            <p:spPr>
              <a:xfrm>
                <a:off x="1165597" y="2344255"/>
                <a:ext cx="682619" cy="448502"/>
              </a:xfrm>
              <a:prstGeom prst="rightArrow">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8" name="Flèche : droite 47">
                <a:extLst>
                  <a:ext uri="{FF2B5EF4-FFF2-40B4-BE49-F238E27FC236}">
                    <a16:creationId xmlns:a16="http://schemas.microsoft.com/office/drawing/2014/main" id="{1071DC2F-634E-4C98-9261-BDC70C5A3D61}"/>
                  </a:ext>
                </a:extLst>
              </p:cNvPr>
              <p:cNvSpPr/>
              <p:nvPr/>
            </p:nvSpPr>
            <p:spPr>
              <a:xfrm>
                <a:off x="1165596" y="4383898"/>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Flèche : droite 48">
                <a:extLst>
                  <a:ext uri="{FF2B5EF4-FFF2-40B4-BE49-F238E27FC236}">
                    <a16:creationId xmlns:a16="http://schemas.microsoft.com/office/drawing/2014/main" id="{87DDBED8-70F6-45E3-83A5-8295C9758257}"/>
                  </a:ext>
                </a:extLst>
              </p:cNvPr>
              <p:cNvSpPr/>
              <p:nvPr/>
            </p:nvSpPr>
            <p:spPr>
              <a:xfrm>
                <a:off x="1165595" y="5909855"/>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Flèche : droite 49">
                <a:extLst>
                  <a:ext uri="{FF2B5EF4-FFF2-40B4-BE49-F238E27FC236}">
                    <a16:creationId xmlns:a16="http://schemas.microsoft.com/office/drawing/2014/main" id="{54683451-4052-4F85-9B27-C8ECCA445477}"/>
                  </a:ext>
                </a:extLst>
              </p:cNvPr>
              <p:cNvSpPr/>
              <p:nvPr/>
            </p:nvSpPr>
            <p:spPr>
              <a:xfrm>
                <a:off x="7241362" y="5909855"/>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1" name="Flèche : droite 50">
                <a:extLst>
                  <a:ext uri="{FF2B5EF4-FFF2-40B4-BE49-F238E27FC236}">
                    <a16:creationId xmlns:a16="http://schemas.microsoft.com/office/drawing/2014/main" id="{5FE9B2C8-78B9-4924-9831-9DC6AC116F7A}"/>
                  </a:ext>
                </a:extLst>
              </p:cNvPr>
              <p:cNvSpPr/>
              <p:nvPr/>
            </p:nvSpPr>
            <p:spPr>
              <a:xfrm>
                <a:off x="6010740" y="4383898"/>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lèche : droite 51">
                <a:extLst>
                  <a:ext uri="{FF2B5EF4-FFF2-40B4-BE49-F238E27FC236}">
                    <a16:creationId xmlns:a16="http://schemas.microsoft.com/office/drawing/2014/main" id="{5DECEE81-B399-4728-A7F8-F9F09E285814}"/>
                  </a:ext>
                </a:extLst>
              </p:cNvPr>
              <p:cNvSpPr/>
              <p:nvPr/>
            </p:nvSpPr>
            <p:spPr>
              <a:xfrm>
                <a:off x="4499897" y="5909855"/>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81" name="Flèche : droite 80">
              <a:extLst>
                <a:ext uri="{FF2B5EF4-FFF2-40B4-BE49-F238E27FC236}">
                  <a16:creationId xmlns:a16="http://schemas.microsoft.com/office/drawing/2014/main" id="{F8858EF5-1D71-400F-AA5F-90C9EFDAFB03}"/>
                </a:ext>
              </a:extLst>
            </p:cNvPr>
            <p:cNvSpPr/>
            <p:nvPr/>
          </p:nvSpPr>
          <p:spPr>
            <a:xfrm>
              <a:off x="6010739" y="2344255"/>
              <a:ext cx="682619" cy="448502"/>
            </a:xfrm>
            <a:prstGeom prst="rightArrow">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2" name="Picture 6" descr="Résultat de recherche d'images pour &quot;sequenceur illumina&quot;">
              <a:extLst>
                <a:ext uri="{FF2B5EF4-FFF2-40B4-BE49-F238E27FC236}">
                  <a16:creationId xmlns:a16="http://schemas.microsoft.com/office/drawing/2014/main" id="{3A00D7B6-F41C-4017-A9B9-3259E8B7FD4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86798" y="1851064"/>
              <a:ext cx="1828020" cy="1400264"/>
            </a:xfrm>
            <a:prstGeom prst="rect">
              <a:avLst/>
            </a:prstGeom>
            <a:noFill/>
            <a:extLst>
              <a:ext uri="{909E8E84-426E-40DD-AFC4-6F175D3DCCD1}">
                <a14:hiddenFill xmlns:a14="http://schemas.microsoft.com/office/drawing/2010/main">
                  <a:solidFill>
                    <a:srgbClr val="FFFFFF"/>
                  </a:solidFill>
                </a14:hiddenFill>
              </a:ext>
            </a:extLst>
          </p:spPr>
        </p:pic>
        <p:sp>
          <p:nvSpPr>
            <p:cNvPr id="83" name="ZoneTexte 82">
              <a:extLst>
                <a:ext uri="{FF2B5EF4-FFF2-40B4-BE49-F238E27FC236}">
                  <a16:creationId xmlns:a16="http://schemas.microsoft.com/office/drawing/2014/main" id="{9BB563E8-576D-4009-85FA-F02C20F0D7E9}"/>
                </a:ext>
              </a:extLst>
            </p:cNvPr>
            <p:cNvSpPr txBox="1"/>
            <p:nvPr/>
          </p:nvSpPr>
          <p:spPr>
            <a:xfrm>
              <a:off x="9082069" y="1601599"/>
              <a:ext cx="1189884" cy="338554"/>
            </a:xfrm>
            <a:prstGeom prst="rect">
              <a:avLst/>
            </a:prstGeom>
            <a:noFill/>
          </p:spPr>
          <p:txBody>
            <a:bodyPr wrap="square" rtlCol="0">
              <a:spAutoFit/>
            </a:bodyPr>
            <a:lstStyle/>
            <a:p>
              <a:pPr algn="ctr"/>
              <a:r>
                <a:rPr lang="fr-FR" sz="1600" dirty="0"/>
                <a:t>Sequencing</a:t>
              </a:r>
            </a:p>
          </p:txBody>
        </p:sp>
        <p:grpSp>
          <p:nvGrpSpPr>
            <p:cNvPr id="84" name="Groupe 83">
              <a:extLst>
                <a:ext uri="{FF2B5EF4-FFF2-40B4-BE49-F238E27FC236}">
                  <a16:creationId xmlns:a16="http://schemas.microsoft.com/office/drawing/2014/main" id="{A104AAF0-E482-4CD0-84FC-6AD376AC14B6}"/>
                </a:ext>
              </a:extLst>
            </p:cNvPr>
            <p:cNvGrpSpPr/>
            <p:nvPr/>
          </p:nvGrpSpPr>
          <p:grpSpPr>
            <a:xfrm>
              <a:off x="2966099" y="1601599"/>
              <a:ext cx="1589105" cy="1607085"/>
              <a:chOff x="2195631" y="1601599"/>
              <a:chExt cx="1589105" cy="1607085"/>
            </a:xfrm>
          </p:grpSpPr>
          <p:grpSp>
            <p:nvGrpSpPr>
              <p:cNvPr id="85" name="Groupe 84">
                <a:extLst>
                  <a:ext uri="{FF2B5EF4-FFF2-40B4-BE49-F238E27FC236}">
                    <a16:creationId xmlns:a16="http://schemas.microsoft.com/office/drawing/2014/main" id="{831FD03B-8880-4082-B0F1-78EA1F2E91D8}"/>
                  </a:ext>
                </a:extLst>
              </p:cNvPr>
              <p:cNvGrpSpPr/>
              <p:nvPr/>
            </p:nvGrpSpPr>
            <p:grpSpPr>
              <a:xfrm>
                <a:off x="2525144" y="2009523"/>
                <a:ext cx="1145107" cy="1199161"/>
                <a:chOff x="2525145" y="2016324"/>
                <a:chExt cx="1053082" cy="1102792"/>
              </a:xfrm>
            </p:grpSpPr>
            <p:pic>
              <p:nvPicPr>
                <p:cNvPr id="87" name="Picture 8" descr="Résultat de recherche d'images pour &quot;bonhomme toilette&quot;">
                  <a:extLst>
                    <a:ext uri="{FF2B5EF4-FFF2-40B4-BE49-F238E27FC236}">
                      <a16:creationId xmlns:a16="http://schemas.microsoft.com/office/drawing/2014/main" id="{7B0FC69A-5878-4E89-BF1A-B312DBD68C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25145" y="2016324"/>
                  <a:ext cx="427668" cy="1102792"/>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Résultat de recherche d'images pour &quot;dna helix&quot;">
                  <a:extLst>
                    <a:ext uri="{FF2B5EF4-FFF2-40B4-BE49-F238E27FC236}">
                      <a16:creationId xmlns:a16="http://schemas.microsoft.com/office/drawing/2014/main" id="{6C180C30-4C60-4755-A2DF-ED239F6F1EA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69769" y="2042158"/>
                  <a:ext cx="808458" cy="611173"/>
                </a:xfrm>
                <a:prstGeom prst="rect">
                  <a:avLst/>
                </a:prstGeom>
                <a:noFill/>
                <a:extLst>
                  <a:ext uri="{909E8E84-426E-40DD-AFC4-6F175D3DCCD1}">
                    <a14:hiddenFill xmlns:a14="http://schemas.microsoft.com/office/drawing/2010/main">
                      <a:solidFill>
                        <a:srgbClr val="FFFFFF"/>
                      </a:solidFill>
                    </a14:hiddenFill>
                  </a:ext>
                </a:extLst>
              </p:spPr>
            </p:pic>
          </p:grpSp>
          <p:sp>
            <p:nvSpPr>
              <p:cNvPr id="86" name="ZoneTexte 85">
                <a:extLst>
                  <a:ext uri="{FF2B5EF4-FFF2-40B4-BE49-F238E27FC236}">
                    <a16:creationId xmlns:a16="http://schemas.microsoft.com/office/drawing/2014/main" id="{E4B327F6-18CE-414D-BCAB-1A80C46B3D5F}"/>
                  </a:ext>
                </a:extLst>
              </p:cNvPr>
              <p:cNvSpPr txBox="1"/>
              <p:nvPr/>
            </p:nvSpPr>
            <p:spPr>
              <a:xfrm>
                <a:off x="2195631" y="1601599"/>
                <a:ext cx="1589105" cy="338554"/>
              </a:xfrm>
              <a:prstGeom prst="rect">
                <a:avLst/>
              </a:prstGeom>
              <a:noFill/>
            </p:spPr>
            <p:txBody>
              <a:bodyPr wrap="square" rtlCol="0">
                <a:spAutoFit/>
              </a:bodyPr>
              <a:lstStyle/>
              <a:p>
                <a:pPr algn="ctr"/>
                <a:r>
                  <a:rPr lang="fr-FR" sz="1600" dirty="0"/>
                  <a:t>DNA </a:t>
                </a:r>
                <a:r>
                  <a:rPr lang="fr-FR" sz="1600" dirty="0" err="1"/>
                  <a:t>preparation</a:t>
                </a:r>
                <a:endParaRPr lang="fr-FR" sz="1600" dirty="0"/>
              </a:p>
            </p:txBody>
          </p:sp>
        </p:grpSp>
      </p:grpSp>
      <p:sp>
        <p:nvSpPr>
          <p:cNvPr id="39" name="Rectangle 38">
            <a:extLst>
              <a:ext uri="{FF2B5EF4-FFF2-40B4-BE49-F238E27FC236}">
                <a16:creationId xmlns:a16="http://schemas.microsoft.com/office/drawing/2014/main" id="{0E1F09D7-B078-435E-882F-1A10063FDC3B}"/>
              </a:ext>
            </a:extLst>
          </p:cNvPr>
          <p:cNvSpPr/>
          <p:nvPr/>
        </p:nvSpPr>
        <p:spPr>
          <a:xfrm>
            <a:off x="648979" y="1329417"/>
            <a:ext cx="10967287" cy="1997031"/>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Rectangle : coins arrondis 39">
            <a:extLst>
              <a:ext uri="{FF2B5EF4-FFF2-40B4-BE49-F238E27FC236}">
                <a16:creationId xmlns:a16="http://schemas.microsoft.com/office/drawing/2014/main" id="{6386B6BE-2139-4469-9FDE-963D41623318}"/>
              </a:ext>
            </a:extLst>
          </p:cNvPr>
          <p:cNvSpPr/>
          <p:nvPr/>
        </p:nvSpPr>
        <p:spPr>
          <a:xfrm>
            <a:off x="1964268" y="5160585"/>
            <a:ext cx="2476452" cy="1629681"/>
          </a:xfrm>
          <a:prstGeom prst="roundRect">
            <a:avLst>
              <a:gd name="adj" fmla="val 17921"/>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numéro de diapositive 2">
            <a:extLst>
              <a:ext uri="{FF2B5EF4-FFF2-40B4-BE49-F238E27FC236}">
                <a16:creationId xmlns:a16="http://schemas.microsoft.com/office/drawing/2014/main" id="{943AE5F1-67F1-4207-9271-AB5E3AF5F7F7}"/>
              </a:ext>
            </a:extLst>
          </p:cNvPr>
          <p:cNvSpPr>
            <a:spLocks noGrp="1"/>
          </p:cNvSpPr>
          <p:nvPr>
            <p:ph type="sldNum" sz="quarter" idx="12"/>
          </p:nvPr>
        </p:nvSpPr>
        <p:spPr/>
        <p:txBody>
          <a:bodyPr/>
          <a:lstStyle/>
          <a:p>
            <a:fld id="{011B5138-350A-43E4-8D07-D131DF10AF44}" type="slidenum">
              <a:rPr lang="fr-FR" smtClean="0"/>
              <a:t>24</a:t>
            </a:fld>
            <a:endParaRPr lang="fr-FR"/>
          </a:p>
        </p:txBody>
      </p:sp>
    </p:spTree>
    <p:extLst>
      <p:ext uri="{BB962C8B-B14F-4D97-AF65-F5344CB8AC3E}">
        <p14:creationId xmlns:p14="http://schemas.microsoft.com/office/powerpoint/2010/main" val="11703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73FE7B-960D-44E0-A534-C9A0FCB37B51}"/>
              </a:ext>
            </a:extLst>
          </p:cNvPr>
          <p:cNvSpPr>
            <a:spLocks noGrp="1"/>
          </p:cNvSpPr>
          <p:nvPr>
            <p:ph type="title"/>
          </p:nvPr>
        </p:nvSpPr>
        <p:spPr/>
        <p:txBody>
          <a:bodyPr/>
          <a:lstStyle/>
          <a:p>
            <a:r>
              <a:rPr lang="fr-FR" dirty="0"/>
              <a:t>Variant annotation</a:t>
            </a:r>
          </a:p>
        </p:txBody>
      </p:sp>
      <p:sp>
        <p:nvSpPr>
          <p:cNvPr id="11" name="Ellipse 10">
            <a:extLst>
              <a:ext uri="{FF2B5EF4-FFF2-40B4-BE49-F238E27FC236}">
                <a16:creationId xmlns:a16="http://schemas.microsoft.com/office/drawing/2014/main" id="{CE1C2DD9-069D-4415-885B-22CFB8AE031B}"/>
              </a:ext>
            </a:extLst>
          </p:cNvPr>
          <p:cNvSpPr/>
          <p:nvPr/>
        </p:nvSpPr>
        <p:spPr>
          <a:xfrm>
            <a:off x="2658536" y="4074235"/>
            <a:ext cx="868453" cy="884535"/>
          </a:xfrm>
          <a:prstGeom prst="ellipse">
            <a:avLst/>
          </a:prstGeom>
          <a:ln w="76200"/>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sz="600" dirty="0"/>
          </a:p>
        </p:txBody>
      </p:sp>
      <p:sp>
        <p:nvSpPr>
          <p:cNvPr id="5" name="ZoneTexte 4">
            <a:extLst>
              <a:ext uri="{FF2B5EF4-FFF2-40B4-BE49-F238E27FC236}">
                <a16:creationId xmlns:a16="http://schemas.microsoft.com/office/drawing/2014/main" id="{30AA6504-4F56-49D1-92AE-6E9AA3890DFA}"/>
              </a:ext>
            </a:extLst>
          </p:cNvPr>
          <p:cNvSpPr txBox="1"/>
          <p:nvPr/>
        </p:nvSpPr>
        <p:spPr>
          <a:xfrm>
            <a:off x="2461371" y="4872958"/>
            <a:ext cx="1262782" cy="523220"/>
          </a:xfrm>
          <a:prstGeom prst="rect">
            <a:avLst/>
          </a:prstGeom>
          <a:noFill/>
        </p:spPr>
        <p:txBody>
          <a:bodyPr wrap="none" rtlCol="0">
            <a:spAutoFit/>
          </a:bodyPr>
          <a:lstStyle/>
          <a:p>
            <a:r>
              <a:rPr lang="fr-FR" sz="2800" b="1" dirty="0"/>
              <a:t>Variant</a:t>
            </a:r>
            <a:endParaRPr lang="fr-FR" b="1" dirty="0"/>
          </a:p>
        </p:txBody>
      </p:sp>
      <p:sp>
        <p:nvSpPr>
          <p:cNvPr id="3" name="Espace réservé du numéro de diapositive 2">
            <a:extLst>
              <a:ext uri="{FF2B5EF4-FFF2-40B4-BE49-F238E27FC236}">
                <a16:creationId xmlns:a16="http://schemas.microsoft.com/office/drawing/2014/main" id="{BE17E178-B753-4253-A69E-C49C4B3AB87E}"/>
              </a:ext>
            </a:extLst>
          </p:cNvPr>
          <p:cNvSpPr>
            <a:spLocks noGrp="1"/>
          </p:cNvSpPr>
          <p:nvPr>
            <p:ph type="sldNum" sz="quarter" idx="12"/>
          </p:nvPr>
        </p:nvSpPr>
        <p:spPr/>
        <p:txBody>
          <a:bodyPr/>
          <a:lstStyle/>
          <a:p>
            <a:fld id="{011B5138-350A-43E4-8D07-D131DF10AF44}" type="slidenum">
              <a:rPr lang="fr-FR" smtClean="0"/>
              <a:t>25</a:t>
            </a:fld>
            <a:endParaRPr lang="fr-FR"/>
          </a:p>
        </p:txBody>
      </p:sp>
    </p:spTree>
    <p:extLst>
      <p:ext uri="{BB962C8B-B14F-4D97-AF65-F5344CB8AC3E}">
        <p14:creationId xmlns:p14="http://schemas.microsoft.com/office/powerpoint/2010/main" val="2670350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73FE7B-960D-44E0-A534-C9A0FCB37B51}"/>
              </a:ext>
            </a:extLst>
          </p:cNvPr>
          <p:cNvSpPr>
            <a:spLocks noGrp="1"/>
          </p:cNvSpPr>
          <p:nvPr>
            <p:ph type="title"/>
          </p:nvPr>
        </p:nvSpPr>
        <p:spPr/>
        <p:txBody>
          <a:bodyPr/>
          <a:lstStyle/>
          <a:p>
            <a:r>
              <a:rPr lang="fr-FR" dirty="0"/>
              <a:t>Variant annotation</a:t>
            </a:r>
          </a:p>
        </p:txBody>
      </p:sp>
      <p:sp>
        <p:nvSpPr>
          <p:cNvPr id="11" name="Ellipse 10">
            <a:extLst>
              <a:ext uri="{FF2B5EF4-FFF2-40B4-BE49-F238E27FC236}">
                <a16:creationId xmlns:a16="http://schemas.microsoft.com/office/drawing/2014/main" id="{CE1C2DD9-069D-4415-885B-22CFB8AE031B}"/>
              </a:ext>
            </a:extLst>
          </p:cNvPr>
          <p:cNvSpPr/>
          <p:nvPr/>
        </p:nvSpPr>
        <p:spPr>
          <a:xfrm>
            <a:off x="2658536" y="4074235"/>
            <a:ext cx="868453" cy="884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600" dirty="0"/>
          </a:p>
        </p:txBody>
      </p:sp>
      <p:sp>
        <p:nvSpPr>
          <p:cNvPr id="12" name="Ellipse 11">
            <a:extLst>
              <a:ext uri="{FF2B5EF4-FFF2-40B4-BE49-F238E27FC236}">
                <a16:creationId xmlns:a16="http://schemas.microsoft.com/office/drawing/2014/main" id="{5E457533-143C-4629-B80F-B2411D1F9DE8}"/>
              </a:ext>
            </a:extLst>
          </p:cNvPr>
          <p:cNvSpPr/>
          <p:nvPr/>
        </p:nvSpPr>
        <p:spPr>
          <a:xfrm>
            <a:off x="243859" y="2408650"/>
            <a:ext cx="1813541" cy="1847125"/>
          </a:xfrm>
          <a:prstGeom prst="ellipse">
            <a:avLst/>
          </a:prstGeom>
          <a:ln w="76200"/>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2800" dirty="0"/>
              <a:t>Impact</a:t>
            </a:r>
            <a:endParaRPr lang="fr-FR" sz="900" dirty="0"/>
          </a:p>
        </p:txBody>
      </p:sp>
      <p:sp>
        <p:nvSpPr>
          <p:cNvPr id="29" name="Flèche : droite 28">
            <a:extLst>
              <a:ext uri="{FF2B5EF4-FFF2-40B4-BE49-F238E27FC236}">
                <a16:creationId xmlns:a16="http://schemas.microsoft.com/office/drawing/2014/main" id="{50CD5268-7DB3-4670-A590-DD6DDCF60405}"/>
              </a:ext>
            </a:extLst>
          </p:cNvPr>
          <p:cNvSpPr/>
          <p:nvPr/>
        </p:nvSpPr>
        <p:spPr>
          <a:xfrm rot="1800000">
            <a:off x="2026845" y="3769752"/>
            <a:ext cx="662249" cy="608965"/>
          </a:xfrm>
          <a:prstGeom prst="rightArrow">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sp>
        <p:nvSpPr>
          <p:cNvPr id="6" name="ZoneTexte 5">
            <a:extLst>
              <a:ext uri="{FF2B5EF4-FFF2-40B4-BE49-F238E27FC236}">
                <a16:creationId xmlns:a16="http://schemas.microsoft.com/office/drawing/2014/main" id="{0D8111B7-D1DC-4F13-8E18-89F93FB66023}"/>
              </a:ext>
            </a:extLst>
          </p:cNvPr>
          <p:cNvSpPr txBox="1"/>
          <p:nvPr/>
        </p:nvSpPr>
        <p:spPr>
          <a:xfrm>
            <a:off x="2461371" y="4872958"/>
            <a:ext cx="1262782" cy="523220"/>
          </a:xfrm>
          <a:prstGeom prst="rect">
            <a:avLst/>
          </a:prstGeom>
          <a:noFill/>
        </p:spPr>
        <p:txBody>
          <a:bodyPr wrap="none" rtlCol="0">
            <a:spAutoFit/>
          </a:bodyPr>
          <a:lstStyle/>
          <a:p>
            <a:r>
              <a:rPr lang="fr-FR" sz="2800" b="1" dirty="0"/>
              <a:t>Variant</a:t>
            </a:r>
            <a:endParaRPr lang="fr-FR" b="1" dirty="0"/>
          </a:p>
        </p:txBody>
      </p:sp>
      <p:pic>
        <p:nvPicPr>
          <p:cNvPr id="7" name="Picture 2" descr="Résultat de recherche d'images pour &quot;variant effect predictor consequence&quot;">
            <a:extLst>
              <a:ext uri="{FF2B5EF4-FFF2-40B4-BE49-F238E27FC236}">
                <a16:creationId xmlns:a16="http://schemas.microsoft.com/office/drawing/2014/main" id="{31C6C760-DEEF-4A72-B989-CE8A37C76A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2507" y="3846477"/>
            <a:ext cx="8459493" cy="2939091"/>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3" name="Espace réservé du numéro de diapositive 2">
            <a:extLst>
              <a:ext uri="{FF2B5EF4-FFF2-40B4-BE49-F238E27FC236}">
                <a16:creationId xmlns:a16="http://schemas.microsoft.com/office/drawing/2014/main" id="{98C725E5-3A45-4A9B-9226-4AE23BD48066}"/>
              </a:ext>
            </a:extLst>
          </p:cNvPr>
          <p:cNvSpPr>
            <a:spLocks noGrp="1"/>
          </p:cNvSpPr>
          <p:nvPr>
            <p:ph type="sldNum" sz="quarter" idx="12"/>
          </p:nvPr>
        </p:nvSpPr>
        <p:spPr/>
        <p:txBody>
          <a:bodyPr/>
          <a:lstStyle/>
          <a:p>
            <a:fld id="{011B5138-350A-43E4-8D07-D131DF10AF44}" type="slidenum">
              <a:rPr lang="fr-FR" smtClean="0"/>
              <a:t>26</a:t>
            </a:fld>
            <a:endParaRPr lang="fr-FR"/>
          </a:p>
        </p:txBody>
      </p:sp>
    </p:spTree>
    <p:extLst>
      <p:ext uri="{BB962C8B-B14F-4D97-AF65-F5344CB8AC3E}">
        <p14:creationId xmlns:p14="http://schemas.microsoft.com/office/powerpoint/2010/main" val="3982319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73FE7B-960D-44E0-A534-C9A0FCB37B51}"/>
              </a:ext>
            </a:extLst>
          </p:cNvPr>
          <p:cNvSpPr>
            <a:spLocks noGrp="1"/>
          </p:cNvSpPr>
          <p:nvPr>
            <p:ph type="title"/>
          </p:nvPr>
        </p:nvSpPr>
        <p:spPr/>
        <p:txBody>
          <a:bodyPr/>
          <a:lstStyle/>
          <a:p>
            <a:r>
              <a:rPr lang="fr-FR" dirty="0"/>
              <a:t>Variant annotation</a:t>
            </a:r>
          </a:p>
        </p:txBody>
      </p:sp>
      <p:sp>
        <p:nvSpPr>
          <p:cNvPr id="11" name="Ellipse 10">
            <a:extLst>
              <a:ext uri="{FF2B5EF4-FFF2-40B4-BE49-F238E27FC236}">
                <a16:creationId xmlns:a16="http://schemas.microsoft.com/office/drawing/2014/main" id="{CE1C2DD9-069D-4415-885B-22CFB8AE031B}"/>
              </a:ext>
            </a:extLst>
          </p:cNvPr>
          <p:cNvSpPr/>
          <p:nvPr/>
        </p:nvSpPr>
        <p:spPr>
          <a:xfrm>
            <a:off x="2658536" y="4074235"/>
            <a:ext cx="868453" cy="884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600" dirty="0"/>
          </a:p>
        </p:txBody>
      </p:sp>
      <p:sp>
        <p:nvSpPr>
          <p:cNvPr id="29" name="Flèche : droite 28">
            <a:extLst>
              <a:ext uri="{FF2B5EF4-FFF2-40B4-BE49-F238E27FC236}">
                <a16:creationId xmlns:a16="http://schemas.microsoft.com/office/drawing/2014/main" id="{50CD5268-7DB3-4670-A590-DD6DDCF60405}"/>
              </a:ext>
            </a:extLst>
          </p:cNvPr>
          <p:cNvSpPr/>
          <p:nvPr/>
        </p:nvSpPr>
        <p:spPr>
          <a:xfrm rot="1800000">
            <a:off x="2026845" y="3769752"/>
            <a:ext cx="662249" cy="608965"/>
          </a:xfrm>
          <a:prstGeom prst="rightArrow">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sp>
        <p:nvSpPr>
          <p:cNvPr id="6" name="ZoneTexte 5">
            <a:extLst>
              <a:ext uri="{FF2B5EF4-FFF2-40B4-BE49-F238E27FC236}">
                <a16:creationId xmlns:a16="http://schemas.microsoft.com/office/drawing/2014/main" id="{0D8111B7-D1DC-4F13-8E18-89F93FB66023}"/>
              </a:ext>
            </a:extLst>
          </p:cNvPr>
          <p:cNvSpPr txBox="1"/>
          <p:nvPr/>
        </p:nvSpPr>
        <p:spPr>
          <a:xfrm>
            <a:off x="2461371" y="4872958"/>
            <a:ext cx="1262782" cy="523220"/>
          </a:xfrm>
          <a:prstGeom prst="rect">
            <a:avLst/>
          </a:prstGeom>
          <a:noFill/>
        </p:spPr>
        <p:txBody>
          <a:bodyPr wrap="none" rtlCol="0">
            <a:spAutoFit/>
          </a:bodyPr>
          <a:lstStyle/>
          <a:p>
            <a:r>
              <a:rPr lang="fr-FR" sz="2800" b="1" dirty="0"/>
              <a:t>Variant</a:t>
            </a:r>
            <a:endParaRPr lang="fr-FR" b="1" dirty="0"/>
          </a:p>
        </p:txBody>
      </p:sp>
      <p:pic>
        <p:nvPicPr>
          <p:cNvPr id="8" name="Image 7">
            <a:extLst>
              <a:ext uri="{FF2B5EF4-FFF2-40B4-BE49-F238E27FC236}">
                <a16:creationId xmlns:a16="http://schemas.microsoft.com/office/drawing/2014/main" id="{64DF958B-E944-4E8D-958F-756C04E27341}"/>
              </a:ext>
            </a:extLst>
          </p:cNvPr>
          <p:cNvPicPr>
            <a:picLocks noChangeAspect="1"/>
          </p:cNvPicPr>
          <p:nvPr/>
        </p:nvPicPr>
        <p:blipFill>
          <a:blip r:embed="rId2"/>
          <a:stretch>
            <a:fillRect/>
          </a:stretch>
        </p:blipFill>
        <p:spPr>
          <a:xfrm>
            <a:off x="6483543" y="2110445"/>
            <a:ext cx="3014569" cy="1534537"/>
          </a:xfrm>
          <a:prstGeom prst="rect">
            <a:avLst/>
          </a:prstGeom>
        </p:spPr>
      </p:pic>
      <p:pic>
        <p:nvPicPr>
          <p:cNvPr id="9" name="Picture 2" descr="Résultat de recherche d'images pour &quot;variant effect predictor consequence&quot;">
            <a:extLst>
              <a:ext uri="{FF2B5EF4-FFF2-40B4-BE49-F238E27FC236}">
                <a16:creationId xmlns:a16="http://schemas.microsoft.com/office/drawing/2014/main" id="{F668E212-7535-4495-A44C-7BE423371F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2507" y="3846477"/>
            <a:ext cx="8459493" cy="2939091"/>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10" name="Ellipse 9">
            <a:extLst>
              <a:ext uri="{FF2B5EF4-FFF2-40B4-BE49-F238E27FC236}">
                <a16:creationId xmlns:a16="http://schemas.microsoft.com/office/drawing/2014/main" id="{21D301CB-5536-4B20-8194-AB2F6043A3D4}"/>
              </a:ext>
            </a:extLst>
          </p:cNvPr>
          <p:cNvSpPr/>
          <p:nvPr/>
        </p:nvSpPr>
        <p:spPr>
          <a:xfrm>
            <a:off x="243859" y="2408650"/>
            <a:ext cx="1813541" cy="1847125"/>
          </a:xfrm>
          <a:prstGeom prst="ellipse">
            <a:avLst/>
          </a:prstGeom>
          <a:ln w="76200"/>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2800" dirty="0"/>
              <a:t>Impact</a:t>
            </a:r>
            <a:endParaRPr lang="fr-FR" sz="900" dirty="0"/>
          </a:p>
        </p:txBody>
      </p:sp>
      <p:sp>
        <p:nvSpPr>
          <p:cNvPr id="3" name="Espace réservé du numéro de diapositive 2">
            <a:extLst>
              <a:ext uri="{FF2B5EF4-FFF2-40B4-BE49-F238E27FC236}">
                <a16:creationId xmlns:a16="http://schemas.microsoft.com/office/drawing/2014/main" id="{B3BC55F9-D8B3-489D-8765-EFEE497870BF}"/>
              </a:ext>
            </a:extLst>
          </p:cNvPr>
          <p:cNvSpPr>
            <a:spLocks noGrp="1"/>
          </p:cNvSpPr>
          <p:nvPr>
            <p:ph type="sldNum" sz="quarter" idx="12"/>
          </p:nvPr>
        </p:nvSpPr>
        <p:spPr/>
        <p:txBody>
          <a:bodyPr/>
          <a:lstStyle/>
          <a:p>
            <a:fld id="{011B5138-350A-43E4-8D07-D131DF10AF44}" type="slidenum">
              <a:rPr lang="fr-FR" smtClean="0"/>
              <a:t>27</a:t>
            </a:fld>
            <a:endParaRPr lang="fr-FR"/>
          </a:p>
        </p:txBody>
      </p:sp>
    </p:spTree>
    <p:extLst>
      <p:ext uri="{BB962C8B-B14F-4D97-AF65-F5344CB8AC3E}">
        <p14:creationId xmlns:p14="http://schemas.microsoft.com/office/powerpoint/2010/main" val="1343842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73FE7B-960D-44E0-A534-C9A0FCB37B51}"/>
              </a:ext>
            </a:extLst>
          </p:cNvPr>
          <p:cNvSpPr>
            <a:spLocks noGrp="1"/>
          </p:cNvSpPr>
          <p:nvPr>
            <p:ph type="title"/>
          </p:nvPr>
        </p:nvSpPr>
        <p:spPr/>
        <p:txBody>
          <a:bodyPr/>
          <a:lstStyle/>
          <a:p>
            <a:r>
              <a:rPr lang="fr-FR" dirty="0"/>
              <a:t>Variant annotation</a:t>
            </a:r>
          </a:p>
        </p:txBody>
      </p:sp>
      <p:sp>
        <p:nvSpPr>
          <p:cNvPr id="11" name="Ellipse 10">
            <a:extLst>
              <a:ext uri="{FF2B5EF4-FFF2-40B4-BE49-F238E27FC236}">
                <a16:creationId xmlns:a16="http://schemas.microsoft.com/office/drawing/2014/main" id="{CE1C2DD9-069D-4415-885B-22CFB8AE031B}"/>
              </a:ext>
            </a:extLst>
          </p:cNvPr>
          <p:cNvSpPr/>
          <p:nvPr/>
        </p:nvSpPr>
        <p:spPr>
          <a:xfrm>
            <a:off x="2658536" y="4074235"/>
            <a:ext cx="868453" cy="884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600" dirty="0"/>
          </a:p>
        </p:txBody>
      </p:sp>
      <p:sp>
        <p:nvSpPr>
          <p:cNvPr id="12" name="Ellipse 11">
            <a:extLst>
              <a:ext uri="{FF2B5EF4-FFF2-40B4-BE49-F238E27FC236}">
                <a16:creationId xmlns:a16="http://schemas.microsoft.com/office/drawing/2014/main" id="{5E457533-143C-4629-B80F-B2411D1F9DE8}"/>
              </a:ext>
            </a:extLst>
          </p:cNvPr>
          <p:cNvSpPr/>
          <p:nvPr/>
        </p:nvSpPr>
        <p:spPr>
          <a:xfrm>
            <a:off x="243859" y="2408650"/>
            <a:ext cx="1813541" cy="1847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Impact</a:t>
            </a:r>
            <a:endParaRPr lang="fr-FR" sz="900" dirty="0"/>
          </a:p>
        </p:txBody>
      </p:sp>
      <p:sp>
        <p:nvSpPr>
          <p:cNvPr id="28" name="Ellipse 27">
            <a:extLst>
              <a:ext uri="{FF2B5EF4-FFF2-40B4-BE49-F238E27FC236}">
                <a16:creationId xmlns:a16="http://schemas.microsoft.com/office/drawing/2014/main" id="{D81D9D5C-79F9-40FE-9394-E34C9C865736}"/>
              </a:ext>
            </a:extLst>
          </p:cNvPr>
          <p:cNvSpPr/>
          <p:nvPr/>
        </p:nvSpPr>
        <p:spPr>
          <a:xfrm>
            <a:off x="243859" y="4777230"/>
            <a:ext cx="1813541" cy="1847125"/>
          </a:xfrm>
          <a:prstGeom prst="ellipse">
            <a:avLst/>
          </a:prstGeom>
          <a:ln w="76200"/>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sz="900" dirty="0"/>
          </a:p>
        </p:txBody>
      </p:sp>
      <p:sp>
        <p:nvSpPr>
          <p:cNvPr id="4" name="ZoneTexte 3">
            <a:extLst>
              <a:ext uri="{FF2B5EF4-FFF2-40B4-BE49-F238E27FC236}">
                <a16:creationId xmlns:a16="http://schemas.microsoft.com/office/drawing/2014/main" id="{F37F56BC-0131-4145-BC90-491B34955572}"/>
              </a:ext>
            </a:extLst>
          </p:cNvPr>
          <p:cNvSpPr txBox="1"/>
          <p:nvPr/>
        </p:nvSpPr>
        <p:spPr>
          <a:xfrm>
            <a:off x="296838" y="5439182"/>
            <a:ext cx="1707582" cy="523220"/>
          </a:xfrm>
          <a:prstGeom prst="rect">
            <a:avLst/>
          </a:prstGeom>
          <a:noFill/>
        </p:spPr>
        <p:txBody>
          <a:bodyPr wrap="none" rtlCol="0">
            <a:spAutoFit/>
          </a:bodyPr>
          <a:lstStyle/>
          <a:p>
            <a:pPr algn="ctr"/>
            <a:r>
              <a:rPr lang="fr-FR" sz="2800" dirty="0">
                <a:solidFill>
                  <a:schemeClr val="bg1"/>
                </a:solidFill>
              </a:rPr>
              <a:t>Frequency</a:t>
            </a:r>
            <a:endParaRPr lang="fr-FR" dirty="0">
              <a:solidFill>
                <a:schemeClr val="bg1"/>
              </a:solidFill>
            </a:endParaRPr>
          </a:p>
        </p:txBody>
      </p:sp>
      <p:sp>
        <p:nvSpPr>
          <p:cNvPr id="29" name="Flèche : droite 28">
            <a:extLst>
              <a:ext uri="{FF2B5EF4-FFF2-40B4-BE49-F238E27FC236}">
                <a16:creationId xmlns:a16="http://schemas.microsoft.com/office/drawing/2014/main" id="{50CD5268-7DB3-4670-A590-DD6DDCF60405}"/>
              </a:ext>
            </a:extLst>
          </p:cNvPr>
          <p:cNvSpPr/>
          <p:nvPr/>
        </p:nvSpPr>
        <p:spPr>
          <a:xfrm rot="1800000">
            <a:off x="2026845" y="3769752"/>
            <a:ext cx="662249" cy="608965"/>
          </a:xfrm>
          <a:prstGeom prst="rightArrow">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sp>
        <p:nvSpPr>
          <p:cNvPr id="30" name="Flèche : droite 29">
            <a:extLst>
              <a:ext uri="{FF2B5EF4-FFF2-40B4-BE49-F238E27FC236}">
                <a16:creationId xmlns:a16="http://schemas.microsoft.com/office/drawing/2014/main" id="{4DF33772-5955-45BA-8CB8-76B6C05AE3BB}"/>
              </a:ext>
            </a:extLst>
          </p:cNvPr>
          <p:cNvSpPr/>
          <p:nvPr/>
        </p:nvSpPr>
        <p:spPr>
          <a:xfrm rot="19800000" flipV="1">
            <a:off x="2026842" y="4628258"/>
            <a:ext cx="662249" cy="608965"/>
          </a:xfrm>
          <a:prstGeom prst="rightArrow">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sp>
        <p:nvSpPr>
          <p:cNvPr id="9" name="ZoneTexte 8">
            <a:extLst>
              <a:ext uri="{FF2B5EF4-FFF2-40B4-BE49-F238E27FC236}">
                <a16:creationId xmlns:a16="http://schemas.microsoft.com/office/drawing/2014/main" id="{CB02561E-BFC6-4EAE-BB99-D42C6C2EF3F5}"/>
              </a:ext>
            </a:extLst>
          </p:cNvPr>
          <p:cNvSpPr txBox="1"/>
          <p:nvPr/>
        </p:nvSpPr>
        <p:spPr>
          <a:xfrm>
            <a:off x="2461371" y="4872958"/>
            <a:ext cx="1262782" cy="523220"/>
          </a:xfrm>
          <a:prstGeom prst="rect">
            <a:avLst/>
          </a:prstGeom>
          <a:noFill/>
        </p:spPr>
        <p:txBody>
          <a:bodyPr wrap="none" rtlCol="0">
            <a:spAutoFit/>
          </a:bodyPr>
          <a:lstStyle/>
          <a:p>
            <a:r>
              <a:rPr lang="fr-FR" sz="2800" b="1" dirty="0"/>
              <a:t>Variant</a:t>
            </a:r>
            <a:endParaRPr lang="fr-FR" b="1" dirty="0"/>
          </a:p>
        </p:txBody>
      </p:sp>
      <p:sp>
        <p:nvSpPr>
          <p:cNvPr id="3" name="Espace réservé du numéro de diapositive 2">
            <a:extLst>
              <a:ext uri="{FF2B5EF4-FFF2-40B4-BE49-F238E27FC236}">
                <a16:creationId xmlns:a16="http://schemas.microsoft.com/office/drawing/2014/main" id="{F446CE3E-9664-42C0-9949-2B8BED36FA55}"/>
              </a:ext>
            </a:extLst>
          </p:cNvPr>
          <p:cNvSpPr>
            <a:spLocks noGrp="1"/>
          </p:cNvSpPr>
          <p:nvPr>
            <p:ph type="sldNum" sz="quarter" idx="12"/>
          </p:nvPr>
        </p:nvSpPr>
        <p:spPr/>
        <p:txBody>
          <a:bodyPr/>
          <a:lstStyle/>
          <a:p>
            <a:fld id="{011B5138-350A-43E4-8D07-D131DF10AF44}" type="slidenum">
              <a:rPr lang="fr-FR" smtClean="0"/>
              <a:t>28</a:t>
            </a:fld>
            <a:endParaRPr lang="fr-FR"/>
          </a:p>
        </p:txBody>
      </p:sp>
    </p:spTree>
    <p:extLst>
      <p:ext uri="{BB962C8B-B14F-4D97-AF65-F5344CB8AC3E}">
        <p14:creationId xmlns:p14="http://schemas.microsoft.com/office/powerpoint/2010/main" val="4051545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73FE7B-960D-44E0-A534-C9A0FCB37B51}"/>
              </a:ext>
            </a:extLst>
          </p:cNvPr>
          <p:cNvSpPr>
            <a:spLocks noGrp="1"/>
          </p:cNvSpPr>
          <p:nvPr>
            <p:ph type="title"/>
          </p:nvPr>
        </p:nvSpPr>
        <p:spPr/>
        <p:txBody>
          <a:bodyPr/>
          <a:lstStyle/>
          <a:p>
            <a:r>
              <a:rPr lang="fr-FR" dirty="0"/>
              <a:t>Variant annotation</a:t>
            </a:r>
          </a:p>
        </p:txBody>
      </p:sp>
      <p:grpSp>
        <p:nvGrpSpPr>
          <p:cNvPr id="6" name="Groupe 5">
            <a:extLst>
              <a:ext uri="{FF2B5EF4-FFF2-40B4-BE49-F238E27FC236}">
                <a16:creationId xmlns:a16="http://schemas.microsoft.com/office/drawing/2014/main" id="{542A7A4B-B92B-41C2-8A07-B685A2677191}"/>
              </a:ext>
            </a:extLst>
          </p:cNvPr>
          <p:cNvGrpSpPr/>
          <p:nvPr/>
        </p:nvGrpSpPr>
        <p:grpSpPr>
          <a:xfrm>
            <a:off x="243859" y="2408650"/>
            <a:ext cx="3480294" cy="4215705"/>
            <a:chOff x="243859" y="2408650"/>
            <a:chExt cx="3480294" cy="4215705"/>
          </a:xfrm>
        </p:grpSpPr>
        <p:sp>
          <p:nvSpPr>
            <p:cNvPr id="11" name="Ellipse 10">
              <a:extLst>
                <a:ext uri="{FF2B5EF4-FFF2-40B4-BE49-F238E27FC236}">
                  <a16:creationId xmlns:a16="http://schemas.microsoft.com/office/drawing/2014/main" id="{CE1C2DD9-069D-4415-885B-22CFB8AE031B}"/>
                </a:ext>
              </a:extLst>
            </p:cNvPr>
            <p:cNvSpPr/>
            <p:nvPr/>
          </p:nvSpPr>
          <p:spPr>
            <a:xfrm>
              <a:off x="2658536" y="4074235"/>
              <a:ext cx="868453" cy="884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600" dirty="0"/>
            </a:p>
          </p:txBody>
        </p:sp>
        <p:sp>
          <p:nvSpPr>
            <p:cNvPr id="12" name="Ellipse 11">
              <a:extLst>
                <a:ext uri="{FF2B5EF4-FFF2-40B4-BE49-F238E27FC236}">
                  <a16:creationId xmlns:a16="http://schemas.microsoft.com/office/drawing/2014/main" id="{5E457533-143C-4629-B80F-B2411D1F9DE8}"/>
                </a:ext>
              </a:extLst>
            </p:cNvPr>
            <p:cNvSpPr/>
            <p:nvPr/>
          </p:nvSpPr>
          <p:spPr>
            <a:xfrm>
              <a:off x="243859" y="2408650"/>
              <a:ext cx="1813541" cy="1847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Impact</a:t>
              </a:r>
              <a:endParaRPr lang="fr-FR" sz="900" dirty="0"/>
            </a:p>
          </p:txBody>
        </p:sp>
        <p:sp>
          <p:nvSpPr>
            <p:cNvPr id="28" name="Ellipse 27">
              <a:extLst>
                <a:ext uri="{FF2B5EF4-FFF2-40B4-BE49-F238E27FC236}">
                  <a16:creationId xmlns:a16="http://schemas.microsoft.com/office/drawing/2014/main" id="{D81D9D5C-79F9-40FE-9394-E34C9C865736}"/>
                </a:ext>
              </a:extLst>
            </p:cNvPr>
            <p:cNvSpPr/>
            <p:nvPr/>
          </p:nvSpPr>
          <p:spPr>
            <a:xfrm>
              <a:off x="243859" y="4777230"/>
              <a:ext cx="1813541" cy="1847125"/>
            </a:xfrm>
            <a:prstGeom prst="ellipse">
              <a:avLst/>
            </a:prstGeom>
            <a:ln w="76200"/>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sz="900" dirty="0"/>
            </a:p>
          </p:txBody>
        </p:sp>
        <p:sp>
          <p:nvSpPr>
            <p:cNvPr id="4" name="ZoneTexte 3">
              <a:extLst>
                <a:ext uri="{FF2B5EF4-FFF2-40B4-BE49-F238E27FC236}">
                  <a16:creationId xmlns:a16="http://schemas.microsoft.com/office/drawing/2014/main" id="{F37F56BC-0131-4145-BC90-491B34955572}"/>
                </a:ext>
              </a:extLst>
            </p:cNvPr>
            <p:cNvSpPr txBox="1"/>
            <p:nvPr/>
          </p:nvSpPr>
          <p:spPr>
            <a:xfrm>
              <a:off x="296838" y="5439182"/>
              <a:ext cx="1707582" cy="523220"/>
            </a:xfrm>
            <a:prstGeom prst="rect">
              <a:avLst/>
            </a:prstGeom>
            <a:noFill/>
          </p:spPr>
          <p:txBody>
            <a:bodyPr wrap="none" rtlCol="0">
              <a:spAutoFit/>
            </a:bodyPr>
            <a:lstStyle/>
            <a:p>
              <a:pPr algn="ctr"/>
              <a:r>
                <a:rPr lang="fr-FR" sz="2800" dirty="0">
                  <a:solidFill>
                    <a:schemeClr val="bg1"/>
                  </a:solidFill>
                </a:rPr>
                <a:t>Frequency</a:t>
              </a:r>
              <a:endParaRPr lang="fr-FR" dirty="0">
                <a:solidFill>
                  <a:schemeClr val="bg1"/>
                </a:solidFill>
              </a:endParaRPr>
            </a:p>
          </p:txBody>
        </p:sp>
        <p:sp>
          <p:nvSpPr>
            <p:cNvPr id="29" name="Flèche : droite 28">
              <a:extLst>
                <a:ext uri="{FF2B5EF4-FFF2-40B4-BE49-F238E27FC236}">
                  <a16:creationId xmlns:a16="http://schemas.microsoft.com/office/drawing/2014/main" id="{50CD5268-7DB3-4670-A590-DD6DDCF60405}"/>
                </a:ext>
              </a:extLst>
            </p:cNvPr>
            <p:cNvSpPr/>
            <p:nvPr/>
          </p:nvSpPr>
          <p:spPr>
            <a:xfrm rot="1800000">
              <a:off x="2026845" y="3769752"/>
              <a:ext cx="662249" cy="608965"/>
            </a:xfrm>
            <a:prstGeom prst="rightArrow">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sp>
          <p:nvSpPr>
            <p:cNvPr id="30" name="Flèche : droite 29">
              <a:extLst>
                <a:ext uri="{FF2B5EF4-FFF2-40B4-BE49-F238E27FC236}">
                  <a16:creationId xmlns:a16="http://schemas.microsoft.com/office/drawing/2014/main" id="{4DF33772-5955-45BA-8CB8-76B6C05AE3BB}"/>
                </a:ext>
              </a:extLst>
            </p:cNvPr>
            <p:cNvSpPr/>
            <p:nvPr/>
          </p:nvSpPr>
          <p:spPr>
            <a:xfrm rot="19800000" flipV="1">
              <a:off x="2026842" y="4628258"/>
              <a:ext cx="662249" cy="608965"/>
            </a:xfrm>
            <a:prstGeom prst="rightArrow">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sp>
          <p:nvSpPr>
            <p:cNvPr id="9" name="ZoneTexte 8">
              <a:extLst>
                <a:ext uri="{FF2B5EF4-FFF2-40B4-BE49-F238E27FC236}">
                  <a16:creationId xmlns:a16="http://schemas.microsoft.com/office/drawing/2014/main" id="{CB02561E-BFC6-4EAE-BB99-D42C6C2EF3F5}"/>
                </a:ext>
              </a:extLst>
            </p:cNvPr>
            <p:cNvSpPr txBox="1"/>
            <p:nvPr/>
          </p:nvSpPr>
          <p:spPr>
            <a:xfrm>
              <a:off x="2461371" y="4872958"/>
              <a:ext cx="1262782" cy="523220"/>
            </a:xfrm>
            <a:prstGeom prst="rect">
              <a:avLst/>
            </a:prstGeom>
            <a:noFill/>
          </p:spPr>
          <p:txBody>
            <a:bodyPr wrap="none" rtlCol="0">
              <a:spAutoFit/>
            </a:bodyPr>
            <a:lstStyle/>
            <a:p>
              <a:r>
                <a:rPr lang="fr-FR" sz="2800" b="1" dirty="0"/>
                <a:t>Variant</a:t>
              </a:r>
              <a:endParaRPr lang="fr-FR" b="1" dirty="0"/>
            </a:p>
          </p:txBody>
        </p:sp>
      </p:grpSp>
      <p:pic>
        <p:nvPicPr>
          <p:cNvPr id="5" name="Image 4">
            <a:extLst>
              <a:ext uri="{FF2B5EF4-FFF2-40B4-BE49-F238E27FC236}">
                <a16:creationId xmlns:a16="http://schemas.microsoft.com/office/drawing/2014/main" id="{11CCAF6A-1C30-4587-97E7-3B830715D780}"/>
              </a:ext>
            </a:extLst>
          </p:cNvPr>
          <p:cNvPicPr>
            <a:picLocks noChangeAspect="1"/>
          </p:cNvPicPr>
          <p:nvPr/>
        </p:nvPicPr>
        <p:blipFill>
          <a:blip r:embed="rId2"/>
          <a:stretch>
            <a:fillRect/>
          </a:stretch>
        </p:blipFill>
        <p:spPr>
          <a:xfrm>
            <a:off x="5443144" y="1772794"/>
            <a:ext cx="5657578" cy="4602879"/>
          </a:xfrm>
          <a:prstGeom prst="rect">
            <a:avLst/>
          </a:prstGeom>
        </p:spPr>
      </p:pic>
      <p:sp>
        <p:nvSpPr>
          <p:cNvPr id="3" name="Espace réservé du numéro de diapositive 2">
            <a:extLst>
              <a:ext uri="{FF2B5EF4-FFF2-40B4-BE49-F238E27FC236}">
                <a16:creationId xmlns:a16="http://schemas.microsoft.com/office/drawing/2014/main" id="{AAF4CF22-B772-4F31-B085-82BBFF6F98C0}"/>
              </a:ext>
            </a:extLst>
          </p:cNvPr>
          <p:cNvSpPr>
            <a:spLocks noGrp="1"/>
          </p:cNvSpPr>
          <p:nvPr>
            <p:ph type="sldNum" sz="quarter" idx="12"/>
          </p:nvPr>
        </p:nvSpPr>
        <p:spPr/>
        <p:txBody>
          <a:bodyPr/>
          <a:lstStyle/>
          <a:p>
            <a:fld id="{011B5138-350A-43E4-8D07-D131DF10AF44}" type="slidenum">
              <a:rPr lang="fr-FR" smtClean="0"/>
              <a:t>29</a:t>
            </a:fld>
            <a:endParaRPr lang="fr-FR"/>
          </a:p>
        </p:txBody>
      </p:sp>
    </p:spTree>
    <p:extLst>
      <p:ext uri="{BB962C8B-B14F-4D97-AF65-F5344CB8AC3E}">
        <p14:creationId xmlns:p14="http://schemas.microsoft.com/office/powerpoint/2010/main" val="1977163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46D649-2B93-4DD8-899C-902DA128C5C0}"/>
              </a:ext>
            </a:extLst>
          </p:cNvPr>
          <p:cNvSpPr>
            <a:spLocks noGrp="1"/>
          </p:cNvSpPr>
          <p:nvPr>
            <p:ph type="title"/>
          </p:nvPr>
        </p:nvSpPr>
        <p:spPr/>
        <p:txBody>
          <a:bodyPr/>
          <a:lstStyle/>
          <a:p>
            <a:r>
              <a:rPr lang="fr-FR" dirty="0"/>
              <a:t>High </a:t>
            </a:r>
            <a:r>
              <a:rPr lang="fr-FR" dirty="0" err="1"/>
              <a:t>throughput</a:t>
            </a:r>
            <a:r>
              <a:rPr lang="fr-FR" dirty="0"/>
              <a:t> sequencing</a:t>
            </a:r>
          </a:p>
        </p:txBody>
      </p:sp>
      <p:grpSp>
        <p:nvGrpSpPr>
          <p:cNvPr id="89" name="Groupe 88">
            <a:extLst>
              <a:ext uri="{FF2B5EF4-FFF2-40B4-BE49-F238E27FC236}">
                <a16:creationId xmlns:a16="http://schemas.microsoft.com/office/drawing/2014/main" id="{14A3E762-EEE8-45D4-AF09-DAB85242D3D1}"/>
              </a:ext>
            </a:extLst>
          </p:cNvPr>
          <p:cNvGrpSpPr/>
          <p:nvPr/>
        </p:nvGrpSpPr>
        <p:grpSpPr>
          <a:xfrm>
            <a:off x="739661" y="1479015"/>
            <a:ext cx="10708453" cy="5311252"/>
            <a:chOff x="739661" y="1479015"/>
            <a:chExt cx="10708453" cy="5311252"/>
          </a:xfrm>
        </p:grpSpPr>
        <p:grpSp>
          <p:nvGrpSpPr>
            <p:cNvPr id="42" name="Groupe 41">
              <a:extLst>
                <a:ext uri="{FF2B5EF4-FFF2-40B4-BE49-F238E27FC236}">
                  <a16:creationId xmlns:a16="http://schemas.microsoft.com/office/drawing/2014/main" id="{B5161EC8-8EF9-41D3-A19D-8EF747C0DA8C}"/>
                </a:ext>
              </a:extLst>
            </p:cNvPr>
            <p:cNvGrpSpPr/>
            <p:nvPr/>
          </p:nvGrpSpPr>
          <p:grpSpPr>
            <a:xfrm>
              <a:off x="739661" y="1479015"/>
              <a:ext cx="10708453" cy="5311252"/>
              <a:chOff x="739661" y="1479015"/>
              <a:chExt cx="10708453" cy="5311252"/>
            </a:xfrm>
          </p:grpSpPr>
          <p:grpSp>
            <p:nvGrpSpPr>
              <p:cNvPr id="43" name="Groupe 42">
                <a:extLst>
                  <a:ext uri="{FF2B5EF4-FFF2-40B4-BE49-F238E27FC236}">
                    <a16:creationId xmlns:a16="http://schemas.microsoft.com/office/drawing/2014/main" id="{10722EC8-670A-47BE-B12F-5F097635A6B9}"/>
                  </a:ext>
                </a:extLst>
              </p:cNvPr>
              <p:cNvGrpSpPr/>
              <p:nvPr/>
            </p:nvGrpSpPr>
            <p:grpSpPr>
              <a:xfrm>
                <a:off x="739661" y="1479015"/>
                <a:ext cx="10708453" cy="5311252"/>
                <a:chOff x="739661" y="1479015"/>
                <a:chExt cx="10708453" cy="5311252"/>
              </a:xfrm>
            </p:grpSpPr>
            <p:sp>
              <p:nvSpPr>
                <p:cNvPr id="57" name="Rectangle 56">
                  <a:extLst>
                    <a:ext uri="{FF2B5EF4-FFF2-40B4-BE49-F238E27FC236}">
                      <a16:creationId xmlns:a16="http://schemas.microsoft.com/office/drawing/2014/main" id="{B79FBA80-20F8-4145-95ED-7F3608D3F9B6}"/>
                    </a:ext>
                  </a:extLst>
                </p:cNvPr>
                <p:cNvSpPr/>
                <p:nvPr/>
              </p:nvSpPr>
              <p:spPr>
                <a:xfrm>
                  <a:off x="743887" y="3396846"/>
                  <a:ext cx="10704226" cy="3393421"/>
                </a:xfrm>
                <a:prstGeom prst="rect">
                  <a:avLst/>
                </a:prstGeom>
                <a:solidFill>
                  <a:schemeClr val="bg1">
                    <a:lumMod val="9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9" name="Groupe 58">
                  <a:extLst>
                    <a:ext uri="{FF2B5EF4-FFF2-40B4-BE49-F238E27FC236}">
                      <a16:creationId xmlns:a16="http://schemas.microsoft.com/office/drawing/2014/main" id="{62304320-7205-4922-A2D7-858095969D3A}"/>
                    </a:ext>
                  </a:extLst>
                </p:cNvPr>
                <p:cNvGrpSpPr/>
                <p:nvPr/>
              </p:nvGrpSpPr>
              <p:grpSpPr>
                <a:xfrm>
                  <a:off x="2160116" y="5232765"/>
                  <a:ext cx="9193688" cy="1460793"/>
                  <a:chOff x="1791344" y="5363436"/>
                  <a:chExt cx="8242324" cy="1309631"/>
                </a:xfrm>
              </p:grpSpPr>
              <p:pic>
                <p:nvPicPr>
                  <p:cNvPr id="73" name="Image 72">
                    <a:extLst>
                      <a:ext uri="{FF2B5EF4-FFF2-40B4-BE49-F238E27FC236}">
                        <a16:creationId xmlns:a16="http://schemas.microsoft.com/office/drawing/2014/main" id="{386D7267-70B7-4F26-8820-E2F43224D2D2}"/>
                      </a:ext>
                    </a:extLst>
                  </p:cNvPr>
                  <p:cNvPicPr>
                    <a:picLocks noChangeAspect="1"/>
                  </p:cNvPicPr>
                  <p:nvPr/>
                </p:nvPicPr>
                <p:blipFill>
                  <a:blip r:embed="rId3"/>
                  <a:stretch>
                    <a:fillRect/>
                  </a:stretch>
                </p:blipFill>
                <p:spPr>
                  <a:xfrm>
                    <a:off x="1791344" y="5669949"/>
                    <a:ext cx="1777630" cy="1003118"/>
                  </a:xfrm>
                  <a:prstGeom prst="rect">
                    <a:avLst/>
                  </a:prstGeom>
                </p:spPr>
              </p:pic>
              <p:sp>
                <p:nvSpPr>
                  <p:cNvPr id="74" name="ZoneTexte 73">
                    <a:extLst>
                      <a:ext uri="{FF2B5EF4-FFF2-40B4-BE49-F238E27FC236}">
                        <a16:creationId xmlns:a16="http://schemas.microsoft.com/office/drawing/2014/main" id="{8A9589E5-24D4-4775-A7D5-22D155FEE7D9}"/>
                      </a:ext>
                    </a:extLst>
                  </p:cNvPr>
                  <p:cNvSpPr txBox="1"/>
                  <p:nvPr/>
                </p:nvSpPr>
                <p:spPr>
                  <a:xfrm>
                    <a:off x="2247049" y="5363436"/>
                    <a:ext cx="866216" cy="261559"/>
                  </a:xfrm>
                  <a:prstGeom prst="rect">
                    <a:avLst/>
                  </a:prstGeom>
                  <a:noFill/>
                </p:spPr>
                <p:txBody>
                  <a:bodyPr wrap="none" rtlCol="0">
                    <a:spAutoFit/>
                  </a:bodyPr>
                  <a:lstStyle/>
                  <a:p>
                    <a:r>
                      <a:rPr lang="fr-FR" sz="1600" dirty="0"/>
                      <a:t>Annotation</a:t>
                    </a:r>
                  </a:p>
                </p:txBody>
              </p:sp>
              <p:grpSp>
                <p:nvGrpSpPr>
                  <p:cNvPr id="75" name="Groupe 74">
                    <a:extLst>
                      <a:ext uri="{FF2B5EF4-FFF2-40B4-BE49-F238E27FC236}">
                        <a16:creationId xmlns:a16="http://schemas.microsoft.com/office/drawing/2014/main" id="{9E85906F-82D8-484B-ACE6-5E9ED8F941CB}"/>
                      </a:ext>
                    </a:extLst>
                  </p:cNvPr>
                  <p:cNvGrpSpPr/>
                  <p:nvPr/>
                </p:nvGrpSpPr>
                <p:grpSpPr>
                  <a:xfrm>
                    <a:off x="4713313" y="5367085"/>
                    <a:ext cx="1532079" cy="1305982"/>
                    <a:chOff x="5004374" y="4390237"/>
                    <a:chExt cx="1983077" cy="1690424"/>
                  </a:xfrm>
                </p:grpSpPr>
                <p:pic>
                  <p:nvPicPr>
                    <p:cNvPr id="79" name="Image 78">
                      <a:extLst>
                        <a:ext uri="{FF2B5EF4-FFF2-40B4-BE49-F238E27FC236}">
                          <a16:creationId xmlns:a16="http://schemas.microsoft.com/office/drawing/2014/main" id="{75AEA8B5-7058-4132-BCB6-B28E7A3B1854}"/>
                        </a:ext>
                      </a:extLst>
                    </p:cNvPr>
                    <p:cNvPicPr>
                      <a:picLocks noChangeAspect="1"/>
                    </p:cNvPicPr>
                    <p:nvPr/>
                  </p:nvPicPr>
                  <p:blipFill>
                    <a:blip r:embed="rId4"/>
                    <a:stretch>
                      <a:fillRect/>
                    </a:stretch>
                  </p:blipFill>
                  <p:spPr>
                    <a:xfrm>
                      <a:off x="5004374" y="4758609"/>
                      <a:ext cx="1983077" cy="1322052"/>
                    </a:xfrm>
                    <a:prstGeom prst="rect">
                      <a:avLst/>
                    </a:prstGeom>
                  </p:spPr>
                </p:pic>
                <p:sp>
                  <p:nvSpPr>
                    <p:cNvPr id="80" name="ZoneTexte 79">
                      <a:extLst>
                        <a:ext uri="{FF2B5EF4-FFF2-40B4-BE49-F238E27FC236}">
                          <a16:creationId xmlns:a16="http://schemas.microsoft.com/office/drawing/2014/main" id="{B7825C4B-83C7-4173-B26E-E6E578A6E4B2}"/>
                        </a:ext>
                      </a:extLst>
                    </p:cNvPr>
                    <p:cNvSpPr txBox="1"/>
                    <p:nvPr/>
                  </p:nvSpPr>
                  <p:spPr>
                    <a:xfrm>
                      <a:off x="5506545" y="4390237"/>
                      <a:ext cx="863763" cy="338554"/>
                    </a:xfrm>
                    <a:prstGeom prst="rect">
                      <a:avLst/>
                    </a:prstGeom>
                    <a:noFill/>
                  </p:spPr>
                  <p:txBody>
                    <a:bodyPr wrap="none" rtlCol="0">
                      <a:spAutoFit/>
                    </a:bodyPr>
                    <a:lstStyle/>
                    <a:p>
                      <a:r>
                        <a:rPr lang="fr-FR" sz="1600" dirty="0" err="1"/>
                        <a:t>Filtering</a:t>
                      </a:r>
                      <a:endParaRPr lang="fr-FR" sz="1600" dirty="0"/>
                    </a:p>
                  </p:txBody>
                </p:sp>
              </p:grpSp>
              <p:pic>
                <p:nvPicPr>
                  <p:cNvPr id="76" name="Image 75">
                    <a:extLst>
                      <a:ext uri="{FF2B5EF4-FFF2-40B4-BE49-F238E27FC236}">
                        <a16:creationId xmlns:a16="http://schemas.microsoft.com/office/drawing/2014/main" id="{BF91E510-E4D6-4D9C-A357-70A885DDADD4}"/>
                      </a:ext>
                    </a:extLst>
                  </p:cNvPr>
                  <p:cNvPicPr>
                    <a:picLocks noChangeAspect="1"/>
                  </p:cNvPicPr>
                  <p:nvPr/>
                </p:nvPicPr>
                <p:blipFill>
                  <a:blip r:embed="rId5"/>
                  <a:stretch>
                    <a:fillRect/>
                  </a:stretch>
                </p:blipFill>
                <p:spPr>
                  <a:xfrm>
                    <a:off x="7141265" y="5723926"/>
                    <a:ext cx="2892403" cy="876895"/>
                  </a:xfrm>
                  <a:prstGeom prst="rect">
                    <a:avLst/>
                  </a:prstGeom>
                </p:spPr>
              </p:pic>
              <p:sp>
                <p:nvSpPr>
                  <p:cNvPr id="77" name="Rectangle : coins arrondis 76">
                    <a:extLst>
                      <a:ext uri="{FF2B5EF4-FFF2-40B4-BE49-F238E27FC236}">
                        <a16:creationId xmlns:a16="http://schemas.microsoft.com/office/drawing/2014/main" id="{485C062E-3DA3-4EE7-9186-CF3342B3DB91}"/>
                      </a:ext>
                    </a:extLst>
                  </p:cNvPr>
                  <p:cNvSpPr/>
                  <p:nvPr/>
                </p:nvSpPr>
                <p:spPr>
                  <a:xfrm>
                    <a:off x="8685318" y="5628644"/>
                    <a:ext cx="518398" cy="103529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ZoneTexte 77">
                    <a:extLst>
                      <a:ext uri="{FF2B5EF4-FFF2-40B4-BE49-F238E27FC236}">
                        <a16:creationId xmlns:a16="http://schemas.microsoft.com/office/drawing/2014/main" id="{0F8C9B09-80A3-44B9-AD1C-58FF0F7CC362}"/>
                      </a:ext>
                    </a:extLst>
                  </p:cNvPr>
                  <p:cNvSpPr txBox="1"/>
                  <p:nvPr/>
                </p:nvSpPr>
                <p:spPr>
                  <a:xfrm>
                    <a:off x="7911969" y="5363436"/>
                    <a:ext cx="1465868" cy="303521"/>
                  </a:xfrm>
                  <a:prstGeom prst="rect">
                    <a:avLst/>
                  </a:prstGeom>
                  <a:noFill/>
                </p:spPr>
                <p:txBody>
                  <a:bodyPr wrap="none" rtlCol="0">
                    <a:spAutoFit/>
                  </a:bodyPr>
                  <a:lstStyle/>
                  <a:p>
                    <a:r>
                      <a:rPr lang="fr-FR" sz="1600" dirty="0"/>
                      <a:t>Gene priorisation</a:t>
                    </a:r>
                  </a:p>
                </p:txBody>
              </p:sp>
            </p:grpSp>
            <p:sp>
              <p:nvSpPr>
                <p:cNvPr id="60" name="Rectangle 59">
                  <a:extLst>
                    <a:ext uri="{FF2B5EF4-FFF2-40B4-BE49-F238E27FC236}">
                      <a16:creationId xmlns:a16="http://schemas.microsoft.com/office/drawing/2014/main" id="{F54777DE-E867-467B-94DF-0CA6C892F4CA}"/>
                    </a:ext>
                  </a:extLst>
                </p:cNvPr>
                <p:cNvSpPr/>
                <p:nvPr/>
              </p:nvSpPr>
              <p:spPr>
                <a:xfrm>
                  <a:off x="743888" y="1479015"/>
                  <a:ext cx="10704226" cy="1820633"/>
                </a:xfrm>
                <a:prstGeom prst="rect">
                  <a:avLst/>
                </a:prstGeom>
                <a:solidFill>
                  <a:schemeClr val="accent6">
                    <a:lumMod val="20000"/>
                    <a:lumOff val="8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ZoneTexte 61">
                  <a:extLst>
                    <a:ext uri="{FF2B5EF4-FFF2-40B4-BE49-F238E27FC236}">
                      <a16:creationId xmlns:a16="http://schemas.microsoft.com/office/drawing/2014/main" id="{98C55B47-48E5-4CD6-A111-BC478BD594D6}"/>
                    </a:ext>
                  </a:extLst>
                </p:cNvPr>
                <p:cNvSpPr txBox="1"/>
                <p:nvPr/>
              </p:nvSpPr>
              <p:spPr>
                <a:xfrm>
                  <a:off x="739661" y="1479015"/>
                  <a:ext cx="1488486" cy="369332"/>
                </a:xfrm>
                <a:prstGeom prst="rect">
                  <a:avLst/>
                </a:prstGeom>
                <a:noFill/>
                <a:ln w="38100">
                  <a:solidFill>
                    <a:schemeClr val="accent6">
                      <a:lumMod val="50000"/>
                    </a:schemeClr>
                  </a:solidFill>
                </a:ln>
              </p:spPr>
              <p:txBody>
                <a:bodyPr wrap="square" rtlCol="0">
                  <a:spAutoFit/>
                </a:bodyPr>
                <a:lstStyle/>
                <a:p>
                  <a:pPr algn="ctr"/>
                  <a:r>
                    <a:rPr lang="fr-FR" b="1" dirty="0" err="1"/>
                    <a:t>Experimental</a:t>
                  </a:r>
                  <a:endParaRPr lang="fr-FR" b="1" dirty="0"/>
                </a:p>
              </p:txBody>
            </p:sp>
            <p:grpSp>
              <p:nvGrpSpPr>
                <p:cNvPr id="65" name="Groupe 64">
                  <a:extLst>
                    <a:ext uri="{FF2B5EF4-FFF2-40B4-BE49-F238E27FC236}">
                      <a16:creationId xmlns:a16="http://schemas.microsoft.com/office/drawing/2014/main" id="{18F6E268-5933-49E0-A3D9-E4BDD2C1356F}"/>
                    </a:ext>
                  </a:extLst>
                </p:cNvPr>
                <p:cNvGrpSpPr/>
                <p:nvPr/>
              </p:nvGrpSpPr>
              <p:grpSpPr>
                <a:xfrm>
                  <a:off x="2070329" y="3821909"/>
                  <a:ext cx="3074339" cy="1268279"/>
                  <a:chOff x="2070329" y="3965843"/>
                  <a:chExt cx="3074339" cy="1268279"/>
                </a:xfrm>
              </p:grpSpPr>
              <p:pic>
                <p:nvPicPr>
                  <p:cNvPr id="69" name="Image 68">
                    <a:extLst>
                      <a:ext uri="{FF2B5EF4-FFF2-40B4-BE49-F238E27FC236}">
                        <a16:creationId xmlns:a16="http://schemas.microsoft.com/office/drawing/2014/main" id="{64307765-B2EA-49C5-A017-E1C0B9CFF01A}"/>
                      </a:ext>
                    </a:extLst>
                  </p:cNvPr>
                  <p:cNvPicPr>
                    <a:picLocks noChangeAspect="1"/>
                  </p:cNvPicPr>
                  <p:nvPr/>
                </p:nvPicPr>
                <p:blipFill>
                  <a:blip r:embed="rId6"/>
                  <a:stretch>
                    <a:fillRect/>
                  </a:stretch>
                </p:blipFill>
                <p:spPr>
                  <a:xfrm>
                    <a:off x="2070329" y="4270057"/>
                    <a:ext cx="3074339" cy="964065"/>
                  </a:xfrm>
                  <a:prstGeom prst="rect">
                    <a:avLst/>
                  </a:prstGeom>
                </p:spPr>
              </p:pic>
              <p:sp>
                <p:nvSpPr>
                  <p:cNvPr id="70" name="ZoneTexte 69">
                    <a:extLst>
                      <a:ext uri="{FF2B5EF4-FFF2-40B4-BE49-F238E27FC236}">
                        <a16:creationId xmlns:a16="http://schemas.microsoft.com/office/drawing/2014/main" id="{40CBD18D-3485-4458-B9BE-9DB55FCA4DF0}"/>
                      </a:ext>
                    </a:extLst>
                  </p:cNvPr>
                  <p:cNvSpPr txBox="1"/>
                  <p:nvPr/>
                </p:nvSpPr>
                <p:spPr>
                  <a:xfrm>
                    <a:off x="2149237" y="3965843"/>
                    <a:ext cx="2916521" cy="338554"/>
                  </a:xfrm>
                  <a:prstGeom prst="rect">
                    <a:avLst/>
                  </a:prstGeom>
                  <a:noFill/>
                </p:spPr>
                <p:txBody>
                  <a:bodyPr wrap="square" rtlCol="0">
                    <a:spAutoFit/>
                  </a:bodyPr>
                  <a:lstStyle/>
                  <a:p>
                    <a:pPr algn="ctr"/>
                    <a:r>
                      <a:rPr lang="fr-FR" sz="1600" dirty="0"/>
                      <a:t>Mapping</a:t>
                    </a:r>
                  </a:p>
                </p:txBody>
              </p:sp>
            </p:grpSp>
            <p:grpSp>
              <p:nvGrpSpPr>
                <p:cNvPr id="66" name="Groupe 65">
                  <a:extLst>
                    <a:ext uri="{FF2B5EF4-FFF2-40B4-BE49-F238E27FC236}">
                      <a16:creationId xmlns:a16="http://schemas.microsoft.com/office/drawing/2014/main" id="{0E435496-3D39-4B1B-A293-14ABF053805B}"/>
                    </a:ext>
                  </a:extLst>
                </p:cNvPr>
                <p:cNvGrpSpPr/>
                <p:nvPr/>
              </p:nvGrpSpPr>
              <p:grpSpPr>
                <a:xfrm>
                  <a:off x="7823481" y="3847162"/>
                  <a:ext cx="3411783" cy="1243026"/>
                  <a:chOff x="7823481" y="3991096"/>
                  <a:chExt cx="3411783" cy="1243026"/>
                </a:xfrm>
              </p:grpSpPr>
              <p:pic>
                <p:nvPicPr>
                  <p:cNvPr id="67" name="Image 66">
                    <a:extLst>
                      <a:ext uri="{FF2B5EF4-FFF2-40B4-BE49-F238E27FC236}">
                        <a16:creationId xmlns:a16="http://schemas.microsoft.com/office/drawing/2014/main" id="{3524C88A-C522-4DAA-8ABF-F472D56BE496}"/>
                      </a:ext>
                    </a:extLst>
                  </p:cNvPr>
                  <p:cNvPicPr>
                    <a:picLocks noChangeAspect="1"/>
                  </p:cNvPicPr>
                  <p:nvPr/>
                </p:nvPicPr>
                <p:blipFill>
                  <a:blip r:embed="rId7"/>
                  <a:stretch>
                    <a:fillRect/>
                  </a:stretch>
                </p:blipFill>
                <p:spPr>
                  <a:xfrm>
                    <a:off x="7823481" y="4270057"/>
                    <a:ext cx="3411783" cy="964065"/>
                  </a:xfrm>
                  <a:prstGeom prst="rect">
                    <a:avLst/>
                  </a:prstGeom>
                </p:spPr>
              </p:pic>
              <p:sp>
                <p:nvSpPr>
                  <p:cNvPr id="68" name="ZoneTexte 67">
                    <a:extLst>
                      <a:ext uri="{FF2B5EF4-FFF2-40B4-BE49-F238E27FC236}">
                        <a16:creationId xmlns:a16="http://schemas.microsoft.com/office/drawing/2014/main" id="{FF99E6B6-79C7-4F33-B960-754BA5C0C7A4}"/>
                      </a:ext>
                    </a:extLst>
                  </p:cNvPr>
                  <p:cNvSpPr txBox="1"/>
                  <p:nvPr/>
                </p:nvSpPr>
                <p:spPr>
                  <a:xfrm>
                    <a:off x="8954639" y="3991096"/>
                    <a:ext cx="1149465" cy="288048"/>
                  </a:xfrm>
                  <a:prstGeom prst="rect">
                    <a:avLst/>
                  </a:prstGeom>
                  <a:noFill/>
                </p:spPr>
                <p:txBody>
                  <a:bodyPr wrap="none" rtlCol="0">
                    <a:spAutoFit/>
                  </a:bodyPr>
                  <a:lstStyle/>
                  <a:p>
                    <a:r>
                      <a:rPr lang="fr-FR" sz="1600" dirty="0"/>
                      <a:t>Variant calling</a:t>
                    </a:r>
                  </a:p>
                </p:txBody>
              </p:sp>
            </p:grpSp>
          </p:grpSp>
          <p:sp>
            <p:nvSpPr>
              <p:cNvPr id="45" name="Flèche : droite 44">
                <a:extLst>
                  <a:ext uri="{FF2B5EF4-FFF2-40B4-BE49-F238E27FC236}">
                    <a16:creationId xmlns:a16="http://schemas.microsoft.com/office/drawing/2014/main" id="{B1430600-EC4D-41E8-B189-4A732BF5B287}"/>
                  </a:ext>
                </a:extLst>
              </p:cNvPr>
              <p:cNvSpPr/>
              <p:nvPr/>
            </p:nvSpPr>
            <p:spPr>
              <a:xfrm>
                <a:off x="1165597" y="2344255"/>
                <a:ext cx="682619" cy="448502"/>
              </a:xfrm>
              <a:prstGeom prst="rightArrow">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8" name="Flèche : droite 47">
                <a:extLst>
                  <a:ext uri="{FF2B5EF4-FFF2-40B4-BE49-F238E27FC236}">
                    <a16:creationId xmlns:a16="http://schemas.microsoft.com/office/drawing/2014/main" id="{1071DC2F-634E-4C98-9261-BDC70C5A3D61}"/>
                  </a:ext>
                </a:extLst>
              </p:cNvPr>
              <p:cNvSpPr/>
              <p:nvPr/>
            </p:nvSpPr>
            <p:spPr>
              <a:xfrm>
                <a:off x="1165596" y="4383898"/>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Flèche : droite 48">
                <a:extLst>
                  <a:ext uri="{FF2B5EF4-FFF2-40B4-BE49-F238E27FC236}">
                    <a16:creationId xmlns:a16="http://schemas.microsoft.com/office/drawing/2014/main" id="{87DDBED8-70F6-45E3-83A5-8295C9758257}"/>
                  </a:ext>
                </a:extLst>
              </p:cNvPr>
              <p:cNvSpPr/>
              <p:nvPr/>
            </p:nvSpPr>
            <p:spPr>
              <a:xfrm>
                <a:off x="1165595" y="5909855"/>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Flèche : droite 49">
                <a:extLst>
                  <a:ext uri="{FF2B5EF4-FFF2-40B4-BE49-F238E27FC236}">
                    <a16:creationId xmlns:a16="http://schemas.microsoft.com/office/drawing/2014/main" id="{54683451-4052-4F85-9B27-C8ECCA445477}"/>
                  </a:ext>
                </a:extLst>
              </p:cNvPr>
              <p:cNvSpPr/>
              <p:nvPr/>
            </p:nvSpPr>
            <p:spPr>
              <a:xfrm>
                <a:off x="7241362" y="5909855"/>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1" name="Flèche : droite 50">
                <a:extLst>
                  <a:ext uri="{FF2B5EF4-FFF2-40B4-BE49-F238E27FC236}">
                    <a16:creationId xmlns:a16="http://schemas.microsoft.com/office/drawing/2014/main" id="{5FE9B2C8-78B9-4924-9831-9DC6AC116F7A}"/>
                  </a:ext>
                </a:extLst>
              </p:cNvPr>
              <p:cNvSpPr/>
              <p:nvPr/>
            </p:nvSpPr>
            <p:spPr>
              <a:xfrm>
                <a:off x="6010740" y="4383898"/>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lèche : droite 51">
                <a:extLst>
                  <a:ext uri="{FF2B5EF4-FFF2-40B4-BE49-F238E27FC236}">
                    <a16:creationId xmlns:a16="http://schemas.microsoft.com/office/drawing/2014/main" id="{5DECEE81-B399-4728-A7F8-F9F09E285814}"/>
                  </a:ext>
                </a:extLst>
              </p:cNvPr>
              <p:cNvSpPr/>
              <p:nvPr/>
            </p:nvSpPr>
            <p:spPr>
              <a:xfrm>
                <a:off x="4499897" y="5909855"/>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81" name="Flèche : droite 80">
              <a:extLst>
                <a:ext uri="{FF2B5EF4-FFF2-40B4-BE49-F238E27FC236}">
                  <a16:creationId xmlns:a16="http://schemas.microsoft.com/office/drawing/2014/main" id="{F8858EF5-1D71-400F-AA5F-90C9EFDAFB03}"/>
                </a:ext>
              </a:extLst>
            </p:cNvPr>
            <p:cNvSpPr/>
            <p:nvPr/>
          </p:nvSpPr>
          <p:spPr>
            <a:xfrm>
              <a:off x="6010739" y="2344255"/>
              <a:ext cx="682619" cy="448502"/>
            </a:xfrm>
            <a:prstGeom prst="rightArrow">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2" name="Picture 6" descr="Résultat de recherche d'images pour &quot;sequenceur illumina&quot;">
              <a:extLst>
                <a:ext uri="{FF2B5EF4-FFF2-40B4-BE49-F238E27FC236}">
                  <a16:creationId xmlns:a16="http://schemas.microsoft.com/office/drawing/2014/main" id="{3A00D7B6-F41C-4017-A9B9-3259E8B7FD4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86798" y="1851064"/>
              <a:ext cx="1828020" cy="1400264"/>
            </a:xfrm>
            <a:prstGeom prst="rect">
              <a:avLst/>
            </a:prstGeom>
            <a:noFill/>
            <a:extLst>
              <a:ext uri="{909E8E84-426E-40DD-AFC4-6F175D3DCCD1}">
                <a14:hiddenFill xmlns:a14="http://schemas.microsoft.com/office/drawing/2010/main">
                  <a:solidFill>
                    <a:srgbClr val="FFFFFF"/>
                  </a:solidFill>
                </a14:hiddenFill>
              </a:ext>
            </a:extLst>
          </p:spPr>
        </p:pic>
        <p:sp>
          <p:nvSpPr>
            <p:cNvPr id="83" name="ZoneTexte 82">
              <a:extLst>
                <a:ext uri="{FF2B5EF4-FFF2-40B4-BE49-F238E27FC236}">
                  <a16:creationId xmlns:a16="http://schemas.microsoft.com/office/drawing/2014/main" id="{9BB563E8-576D-4009-85FA-F02C20F0D7E9}"/>
                </a:ext>
              </a:extLst>
            </p:cNvPr>
            <p:cNvSpPr txBox="1"/>
            <p:nvPr/>
          </p:nvSpPr>
          <p:spPr>
            <a:xfrm>
              <a:off x="9082069" y="1601599"/>
              <a:ext cx="1189884" cy="338554"/>
            </a:xfrm>
            <a:prstGeom prst="rect">
              <a:avLst/>
            </a:prstGeom>
            <a:noFill/>
          </p:spPr>
          <p:txBody>
            <a:bodyPr wrap="square" rtlCol="0">
              <a:spAutoFit/>
            </a:bodyPr>
            <a:lstStyle/>
            <a:p>
              <a:pPr algn="ctr"/>
              <a:r>
                <a:rPr lang="fr-FR" sz="1600" dirty="0"/>
                <a:t>Sequencing</a:t>
              </a:r>
            </a:p>
          </p:txBody>
        </p:sp>
        <p:grpSp>
          <p:nvGrpSpPr>
            <p:cNvPr id="84" name="Groupe 83">
              <a:extLst>
                <a:ext uri="{FF2B5EF4-FFF2-40B4-BE49-F238E27FC236}">
                  <a16:creationId xmlns:a16="http://schemas.microsoft.com/office/drawing/2014/main" id="{A104AAF0-E482-4CD0-84FC-6AD376AC14B6}"/>
                </a:ext>
              </a:extLst>
            </p:cNvPr>
            <p:cNvGrpSpPr/>
            <p:nvPr/>
          </p:nvGrpSpPr>
          <p:grpSpPr>
            <a:xfrm>
              <a:off x="2966099" y="1601599"/>
              <a:ext cx="1589105" cy="1607085"/>
              <a:chOff x="2195631" y="1601599"/>
              <a:chExt cx="1589105" cy="1607085"/>
            </a:xfrm>
          </p:grpSpPr>
          <p:grpSp>
            <p:nvGrpSpPr>
              <p:cNvPr id="85" name="Groupe 84">
                <a:extLst>
                  <a:ext uri="{FF2B5EF4-FFF2-40B4-BE49-F238E27FC236}">
                    <a16:creationId xmlns:a16="http://schemas.microsoft.com/office/drawing/2014/main" id="{831FD03B-8880-4082-B0F1-78EA1F2E91D8}"/>
                  </a:ext>
                </a:extLst>
              </p:cNvPr>
              <p:cNvGrpSpPr/>
              <p:nvPr/>
            </p:nvGrpSpPr>
            <p:grpSpPr>
              <a:xfrm>
                <a:off x="2525144" y="2009523"/>
                <a:ext cx="1145107" cy="1199161"/>
                <a:chOff x="2525145" y="2016324"/>
                <a:chExt cx="1053082" cy="1102792"/>
              </a:xfrm>
            </p:grpSpPr>
            <p:pic>
              <p:nvPicPr>
                <p:cNvPr id="87" name="Picture 8" descr="Résultat de recherche d'images pour &quot;bonhomme toilette&quot;">
                  <a:extLst>
                    <a:ext uri="{FF2B5EF4-FFF2-40B4-BE49-F238E27FC236}">
                      <a16:creationId xmlns:a16="http://schemas.microsoft.com/office/drawing/2014/main" id="{7B0FC69A-5878-4E89-BF1A-B312DBD68C3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25145" y="2016324"/>
                  <a:ext cx="427668" cy="1102792"/>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Résultat de recherche d'images pour &quot;dna helix&quot;">
                  <a:extLst>
                    <a:ext uri="{FF2B5EF4-FFF2-40B4-BE49-F238E27FC236}">
                      <a16:creationId xmlns:a16="http://schemas.microsoft.com/office/drawing/2014/main" id="{6C180C30-4C60-4755-A2DF-ED239F6F1EA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9769" y="2042158"/>
                  <a:ext cx="808458" cy="611173"/>
                </a:xfrm>
                <a:prstGeom prst="rect">
                  <a:avLst/>
                </a:prstGeom>
                <a:noFill/>
                <a:extLst>
                  <a:ext uri="{909E8E84-426E-40DD-AFC4-6F175D3DCCD1}">
                    <a14:hiddenFill xmlns:a14="http://schemas.microsoft.com/office/drawing/2010/main">
                      <a:solidFill>
                        <a:srgbClr val="FFFFFF"/>
                      </a:solidFill>
                    </a14:hiddenFill>
                  </a:ext>
                </a:extLst>
              </p:spPr>
            </p:pic>
          </p:grpSp>
          <p:sp>
            <p:nvSpPr>
              <p:cNvPr id="86" name="ZoneTexte 85">
                <a:extLst>
                  <a:ext uri="{FF2B5EF4-FFF2-40B4-BE49-F238E27FC236}">
                    <a16:creationId xmlns:a16="http://schemas.microsoft.com/office/drawing/2014/main" id="{E4B327F6-18CE-414D-BCAB-1A80C46B3D5F}"/>
                  </a:ext>
                </a:extLst>
              </p:cNvPr>
              <p:cNvSpPr txBox="1"/>
              <p:nvPr/>
            </p:nvSpPr>
            <p:spPr>
              <a:xfrm>
                <a:off x="2195631" y="1601599"/>
                <a:ext cx="1589105" cy="338554"/>
              </a:xfrm>
              <a:prstGeom prst="rect">
                <a:avLst/>
              </a:prstGeom>
              <a:noFill/>
            </p:spPr>
            <p:txBody>
              <a:bodyPr wrap="square" rtlCol="0">
                <a:spAutoFit/>
              </a:bodyPr>
              <a:lstStyle/>
              <a:p>
                <a:pPr algn="ctr"/>
                <a:r>
                  <a:rPr lang="fr-FR" sz="1600" dirty="0"/>
                  <a:t>DNA </a:t>
                </a:r>
                <a:r>
                  <a:rPr lang="fr-FR" sz="1600" dirty="0" err="1"/>
                  <a:t>preparation</a:t>
                </a:r>
                <a:endParaRPr lang="fr-FR" sz="1600" dirty="0"/>
              </a:p>
            </p:txBody>
          </p:sp>
        </p:grpSp>
      </p:grpSp>
      <p:sp>
        <p:nvSpPr>
          <p:cNvPr id="40" name="ZoneTexte 39">
            <a:extLst>
              <a:ext uri="{FF2B5EF4-FFF2-40B4-BE49-F238E27FC236}">
                <a16:creationId xmlns:a16="http://schemas.microsoft.com/office/drawing/2014/main" id="{F453093E-21E8-4D2E-8BE6-0520083EFC4D}"/>
              </a:ext>
            </a:extLst>
          </p:cNvPr>
          <p:cNvSpPr txBox="1"/>
          <p:nvPr/>
        </p:nvSpPr>
        <p:spPr>
          <a:xfrm>
            <a:off x="739661" y="3402434"/>
            <a:ext cx="1981200" cy="369332"/>
          </a:xfrm>
          <a:prstGeom prst="rect">
            <a:avLst/>
          </a:prstGeom>
          <a:noFill/>
          <a:ln w="57150">
            <a:noFill/>
          </a:ln>
        </p:spPr>
        <p:txBody>
          <a:bodyPr wrap="square" rtlCol="0">
            <a:spAutoFit/>
          </a:bodyPr>
          <a:lstStyle/>
          <a:p>
            <a:r>
              <a:rPr lang="fr-FR" b="1" dirty="0" err="1"/>
              <a:t>Bioinformatics</a:t>
            </a:r>
            <a:endParaRPr lang="fr-FR" b="1" dirty="0"/>
          </a:p>
        </p:txBody>
      </p:sp>
      <p:sp>
        <p:nvSpPr>
          <p:cNvPr id="44" name="Rectangle 43">
            <a:extLst>
              <a:ext uri="{FF2B5EF4-FFF2-40B4-BE49-F238E27FC236}">
                <a16:creationId xmlns:a16="http://schemas.microsoft.com/office/drawing/2014/main" id="{F6C7C1DB-D7A2-44DA-9753-291C91FCA0A5}"/>
              </a:ext>
            </a:extLst>
          </p:cNvPr>
          <p:cNvSpPr/>
          <p:nvPr/>
        </p:nvSpPr>
        <p:spPr>
          <a:xfrm>
            <a:off x="648979" y="3369017"/>
            <a:ext cx="10967287" cy="3488983"/>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numéro de diapositive 2">
            <a:extLst>
              <a:ext uri="{FF2B5EF4-FFF2-40B4-BE49-F238E27FC236}">
                <a16:creationId xmlns:a16="http://schemas.microsoft.com/office/drawing/2014/main" id="{11D5B0AD-691D-4586-9772-33F06D52E838}"/>
              </a:ext>
            </a:extLst>
          </p:cNvPr>
          <p:cNvSpPr>
            <a:spLocks noGrp="1"/>
          </p:cNvSpPr>
          <p:nvPr>
            <p:ph type="sldNum" sz="quarter" idx="12"/>
          </p:nvPr>
        </p:nvSpPr>
        <p:spPr/>
        <p:txBody>
          <a:bodyPr/>
          <a:lstStyle/>
          <a:p>
            <a:fld id="{011B5138-350A-43E4-8D07-D131DF10AF44}" type="slidenum">
              <a:rPr lang="fr-FR" smtClean="0"/>
              <a:t>3</a:t>
            </a:fld>
            <a:endParaRPr lang="fr-FR"/>
          </a:p>
        </p:txBody>
      </p:sp>
    </p:spTree>
    <p:extLst>
      <p:ext uri="{BB962C8B-B14F-4D97-AF65-F5344CB8AC3E}">
        <p14:creationId xmlns:p14="http://schemas.microsoft.com/office/powerpoint/2010/main" val="31668983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73FE7B-960D-44E0-A534-C9A0FCB37B51}"/>
              </a:ext>
            </a:extLst>
          </p:cNvPr>
          <p:cNvSpPr>
            <a:spLocks noGrp="1"/>
          </p:cNvSpPr>
          <p:nvPr>
            <p:ph type="title"/>
          </p:nvPr>
        </p:nvSpPr>
        <p:spPr/>
        <p:txBody>
          <a:bodyPr/>
          <a:lstStyle/>
          <a:p>
            <a:r>
              <a:rPr lang="fr-FR" dirty="0"/>
              <a:t>Variant annotation</a:t>
            </a:r>
          </a:p>
        </p:txBody>
      </p:sp>
      <p:grpSp>
        <p:nvGrpSpPr>
          <p:cNvPr id="6" name="Groupe 5">
            <a:extLst>
              <a:ext uri="{FF2B5EF4-FFF2-40B4-BE49-F238E27FC236}">
                <a16:creationId xmlns:a16="http://schemas.microsoft.com/office/drawing/2014/main" id="{542A7A4B-B92B-41C2-8A07-B685A2677191}"/>
              </a:ext>
            </a:extLst>
          </p:cNvPr>
          <p:cNvGrpSpPr/>
          <p:nvPr/>
        </p:nvGrpSpPr>
        <p:grpSpPr>
          <a:xfrm>
            <a:off x="243859" y="2408650"/>
            <a:ext cx="3480294" cy="4215705"/>
            <a:chOff x="243859" y="2408650"/>
            <a:chExt cx="3480294" cy="4215705"/>
          </a:xfrm>
        </p:grpSpPr>
        <p:sp>
          <p:nvSpPr>
            <p:cNvPr id="11" name="Ellipse 10">
              <a:extLst>
                <a:ext uri="{FF2B5EF4-FFF2-40B4-BE49-F238E27FC236}">
                  <a16:creationId xmlns:a16="http://schemas.microsoft.com/office/drawing/2014/main" id="{CE1C2DD9-069D-4415-885B-22CFB8AE031B}"/>
                </a:ext>
              </a:extLst>
            </p:cNvPr>
            <p:cNvSpPr/>
            <p:nvPr/>
          </p:nvSpPr>
          <p:spPr>
            <a:xfrm>
              <a:off x="2658536" y="4074235"/>
              <a:ext cx="868453" cy="884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600" dirty="0"/>
            </a:p>
          </p:txBody>
        </p:sp>
        <p:sp>
          <p:nvSpPr>
            <p:cNvPr id="12" name="Ellipse 11">
              <a:extLst>
                <a:ext uri="{FF2B5EF4-FFF2-40B4-BE49-F238E27FC236}">
                  <a16:creationId xmlns:a16="http://schemas.microsoft.com/office/drawing/2014/main" id="{5E457533-143C-4629-B80F-B2411D1F9DE8}"/>
                </a:ext>
              </a:extLst>
            </p:cNvPr>
            <p:cNvSpPr/>
            <p:nvPr/>
          </p:nvSpPr>
          <p:spPr>
            <a:xfrm>
              <a:off x="243859" y="2408650"/>
              <a:ext cx="1813541" cy="1847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Impact</a:t>
              </a:r>
              <a:endParaRPr lang="fr-FR" sz="900" dirty="0"/>
            </a:p>
          </p:txBody>
        </p:sp>
        <p:sp>
          <p:nvSpPr>
            <p:cNvPr id="28" name="Ellipse 27">
              <a:extLst>
                <a:ext uri="{FF2B5EF4-FFF2-40B4-BE49-F238E27FC236}">
                  <a16:creationId xmlns:a16="http://schemas.microsoft.com/office/drawing/2014/main" id="{D81D9D5C-79F9-40FE-9394-E34C9C865736}"/>
                </a:ext>
              </a:extLst>
            </p:cNvPr>
            <p:cNvSpPr/>
            <p:nvPr/>
          </p:nvSpPr>
          <p:spPr>
            <a:xfrm>
              <a:off x="243859" y="4777230"/>
              <a:ext cx="1813541" cy="184712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dirty="0"/>
            </a:p>
          </p:txBody>
        </p:sp>
        <p:sp>
          <p:nvSpPr>
            <p:cNvPr id="4" name="ZoneTexte 3">
              <a:extLst>
                <a:ext uri="{FF2B5EF4-FFF2-40B4-BE49-F238E27FC236}">
                  <a16:creationId xmlns:a16="http://schemas.microsoft.com/office/drawing/2014/main" id="{F37F56BC-0131-4145-BC90-491B34955572}"/>
                </a:ext>
              </a:extLst>
            </p:cNvPr>
            <p:cNvSpPr txBox="1"/>
            <p:nvPr/>
          </p:nvSpPr>
          <p:spPr>
            <a:xfrm>
              <a:off x="296838" y="5439182"/>
              <a:ext cx="1707582" cy="523220"/>
            </a:xfrm>
            <a:prstGeom prst="rect">
              <a:avLst/>
            </a:prstGeom>
            <a:noFill/>
          </p:spPr>
          <p:txBody>
            <a:bodyPr wrap="none" rtlCol="0">
              <a:spAutoFit/>
            </a:bodyPr>
            <a:lstStyle/>
            <a:p>
              <a:pPr algn="ctr"/>
              <a:r>
                <a:rPr lang="fr-FR" sz="2800" dirty="0">
                  <a:solidFill>
                    <a:schemeClr val="bg1"/>
                  </a:solidFill>
                </a:rPr>
                <a:t>Frequency</a:t>
              </a:r>
              <a:endParaRPr lang="fr-FR" dirty="0">
                <a:solidFill>
                  <a:schemeClr val="bg1"/>
                </a:solidFill>
              </a:endParaRPr>
            </a:p>
          </p:txBody>
        </p:sp>
        <p:sp>
          <p:nvSpPr>
            <p:cNvPr id="29" name="Flèche : droite 28">
              <a:extLst>
                <a:ext uri="{FF2B5EF4-FFF2-40B4-BE49-F238E27FC236}">
                  <a16:creationId xmlns:a16="http://schemas.microsoft.com/office/drawing/2014/main" id="{50CD5268-7DB3-4670-A590-DD6DDCF60405}"/>
                </a:ext>
              </a:extLst>
            </p:cNvPr>
            <p:cNvSpPr/>
            <p:nvPr/>
          </p:nvSpPr>
          <p:spPr>
            <a:xfrm rot="1800000">
              <a:off x="2026845" y="3769752"/>
              <a:ext cx="662249" cy="608965"/>
            </a:xfrm>
            <a:prstGeom prst="rightArrow">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sp>
          <p:nvSpPr>
            <p:cNvPr id="30" name="Flèche : droite 29">
              <a:extLst>
                <a:ext uri="{FF2B5EF4-FFF2-40B4-BE49-F238E27FC236}">
                  <a16:creationId xmlns:a16="http://schemas.microsoft.com/office/drawing/2014/main" id="{4DF33772-5955-45BA-8CB8-76B6C05AE3BB}"/>
                </a:ext>
              </a:extLst>
            </p:cNvPr>
            <p:cNvSpPr/>
            <p:nvPr/>
          </p:nvSpPr>
          <p:spPr>
            <a:xfrm rot="19800000" flipV="1">
              <a:off x="2026842" y="4628258"/>
              <a:ext cx="662249" cy="608965"/>
            </a:xfrm>
            <a:prstGeom prst="rightArrow">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sp>
          <p:nvSpPr>
            <p:cNvPr id="9" name="ZoneTexte 8">
              <a:extLst>
                <a:ext uri="{FF2B5EF4-FFF2-40B4-BE49-F238E27FC236}">
                  <a16:creationId xmlns:a16="http://schemas.microsoft.com/office/drawing/2014/main" id="{CB02561E-BFC6-4EAE-BB99-D42C6C2EF3F5}"/>
                </a:ext>
              </a:extLst>
            </p:cNvPr>
            <p:cNvSpPr txBox="1"/>
            <p:nvPr/>
          </p:nvSpPr>
          <p:spPr>
            <a:xfrm>
              <a:off x="2461371" y="4872958"/>
              <a:ext cx="1262782" cy="523220"/>
            </a:xfrm>
            <a:prstGeom prst="rect">
              <a:avLst/>
            </a:prstGeom>
            <a:noFill/>
          </p:spPr>
          <p:txBody>
            <a:bodyPr wrap="none" rtlCol="0">
              <a:spAutoFit/>
            </a:bodyPr>
            <a:lstStyle/>
            <a:p>
              <a:r>
                <a:rPr lang="fr-FR" sz="2800" b="1" dirty="0"/>
                <a:t>Variant</a:t>
              </a:r>
              <a:endParaRPr lang="fr-FR" b="1" dirty="0"/>
            </a:p>
          </p:txBody>
        </p:sp>
      </p:grpSp>
      <p:grpSp>
        <p:nvGrpSpPr>
          <p:cNvPr id="13" name="Groupe 12">
            <a:extLst>
              <a:ext uri="{FF2B5EF4-FFF2-40B4-BE49-F238E27FC236}">
                <a16:creationId xmlns:a16="http://schemas.microsoft.com/office/drawing/2014/main" id="{A0D0E2BA-5C87-4E3B-BB8F-22CBADA9B06D}"/>
              </a:ext>
            </a:extLst>
          </p:cNvPr>
          <p:cNvGrpSpPr/>
          <p:nvPr/>
        </p:nvGrpSpPr>
        <p:grpSpPr>
          <a:xfrm flipH="1">
            <a:off x="5134677" y="4074235"/>
            <a:ext cx="968535" cy="1327364"/>
            <a:chOff x="2608496" y="4074235"/>
            <a:chExt cx="968535" cy="1327364"/>
          </a:xfrm>
        </p:grpSpPr>
        <p:sp>
          <p:nvSpPr>
            <p:cNvPr id="14" name="Ellipse 13">
              <a:extLst>
                <a:ext uri="{FF2B5EF4-FFF2-40B4-BE49-F238E27FC236}">
                  <a16:creationId xmlns:a16="http://schemas.microsoft.com/office/drawing/2014/main" id="{2C75BDD7-B4B5-4CF3-AB62-E74663C8B2CE}"/>
                </a:ext>
              </a:extLst>
            </p:cNvPr>
            <p:cNvSpPr/>
            <p:nvPr/>
          </p:nvSpPr>
          <p:spPr>
            <a:xfrm>
              <a:off x="2658536" y="4074235"/>
              <a:ext cx="868453" cy="884535"/>
            </a:xfrm>
            <a:prstGeom prst="ellipse">
              <a:avLst/>
            </a:prstGeom>
            <a:ln w="76200"/>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sz="600" dirty="0"/>
            </a:p>
          </p:txBody>
        </p:sp>
        <p:sp>
          <p:nvSpPr>
            <p:cNvPr id="20" name="ZoneTexte 19">
              <a:extLst>
                <a:ext uri="{FF2B5EF4-FFF2-40B4-BE49-F238E27FC236}">
                  <a16:creationId xmlns:a16="http://schemas.microsoft.com/office/drawing/2014/main" id="{CD7F3F76-527E-48A1-B050-A0E1B62658D1}"/>
                </a:ext>
              </a:extLst>
            </p:cNvPr>
            <p:cNvSpPr txBox="1"/>
            <p:nvPr/>
          </p:nvSpPr>
          <p:spPr>
            <a:xfrm>
              <a:off x="2608496" y="4878379"/>
              <a:ext cx="968535" cy="523220"/>
            </a:xfrm>
            <a:prstGeom prst="rect">
              <a:avLst/>
            </a:prstGeom>
            <a:noFill/>
          </p:spPr>
          <p:txBody>
            <a:bodyPr wrap="none" rtlCol="0">
              <a:spAutoFit/>
            </a:bodyPr>
            <a:lstStyle/>
            <a:p>
              <a:r>
                <a:rPr lang="fr-FR" sz="2800" b="1" dirty="0"/>
                <a:t>Gene</a:t>
              </a:r>
              <a:endParaRPr lang="fr-FR" b="1" dirty="0"/>
            </a:p>
          </p:txBody>
        </p:sp>
      </p:grpSp>
      <p:sp>
        <p:nvSpPr>
          <p:cNvPr id="21" name="Flèche : droite 20">
            <a:extLst>
              <a:ext uri="{FF2B5EF4-FFF2-40B4-BE49-F238E27FC236}">
                <a16:creationId xmlns:a16="http://schemas.microsoft.com/office/drawing/2014/main" id="{912D6A66-0226-4E36-A61B-E100A7D3F113}"/>
              </a:ext>
            </a:extLst>
          </p:cNvPr>
          <p:cNvSpPr/>
          <p:nvPr/>
        </p:nvSpPr>
        <p:spPr>
          <a:xfrm>
            <a:off x="3795813" y="4177645"/>
            <a:ext cx="1120081" cy="651684"/>
          </a:xfrm>
          <a:prstGeom prst="rightArrow">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sp>
        <p:nvSpPr>
          <p:cNvPr id="3" name="Espace réservé du numéro de diapositive 2">
            <a:extLst>
              <a:ext uri="{FF2B5EF4-FFF2-40B4-BE49-F238E27FC236}">
                <a16:creationId xmlns:a16="http://schemas.microsoft.com/office/drawing/2014/main" id="{F24CF124-8667-40D2-B975-BD00AF90842A}"/>
              </a:ext>
            </a:extLst>
          </p:cNvPr>
          <p:cNvSpPr>
            <a:spLocks noGrp="1"/>
          </p:cNvSpPr>
          <p:nvPr>
            <p:ph type="sldNum" sz="quarter" idx="12"/>
          </p:nvPr>
        </p:nvSpPr>
        <p:spPr/>
        <p:txBody>
          <a:bodyPr/>
          <a:lstStyle/>
          <a:p>
            <a:fld id="{011B5138-350A-43E4-8D07-D131DF10AF44}" type="slidenum">
              <a:rPr lang="fr-FR" smtClean="0"/>
              <a:t>30</a:t>
            </a:fld>
            <a:endParaRPr lang="fr-FR"/>
          </a:p>
        </p:txBody>
      </p:sp>
    </p:spTree>
    <p:extLst>
      <p:ext uri="{BB962C8B-B14F-4D97-AF65-F5344CB8AC3E}">
        <p14:creationId xmlns:p14="http://schemas.microsoft.com/office/powerpoint/2010/main" val="23972028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73FE7B-960D-44E0-A534-C9A0FCB37B51}"/>
              </a:ext>
            </a:extLst>
          </p:cNvPr>
          <p:cNvSpPr>
            <a:spLocks noGrp="1"/>
          </p:cNvSpPr>
          <p:nvPr>
            <p:ph type="title"/>
          </p:nvPr>
        </p:nvSpPr>
        <p:spPr>
          <a:xfrm>
            <a:off x="838200" y="365125"/>
            <a:ext cx="10515600" cy="1325563"/>
          </a:xfrm>
        </p:spPr>
        <p:txBody>
          <a:bodyPr/>
          <a:lstStyle/>
          <a:p>
            <a:r>
              <a:rPr lang="fr-FR" dirty="0"/>
              <a:t>Variant annotation</a:t>
            </a:r>
          </a:p>
        </p:txBody>
      </p:sp>
      <p:grpSp>
        <p:nvGrpSpPr>
          <p:cNvPr id="6" name="Groupe 5">
            <a:extLst>
              <a:ext uri="{FF2B5EF4-FFF2-40B4-BE49-F238E27FC236}">
                <a16:creationId xmlns:a16="http://schemas.microsoft.com/office/drawing/2014/main" id="{542A7A4B-B92B-41C2-8A07-B685A2677191}"/>
              </a:ext>
            </a:extLst>
          </p:cNvPr>
          <p:cNvGrpSpPr/>
          <p:nvPr/>
        </p:nvGrpSpPr>
        <p:grpSpPr>
          <a:xfrm>
            <a:off x="243859" y="2408650"/>
            <a:ext cx="3480294" cy="4215705"/>
            <a:chOff x="243859" y="2408650"/>
            <a:chExt cx="3480294" cy="4215705"/>
          </a:xfrm>
        </p:grpSpPr>
        <p:sp>
          <p:nvSpPr>
            <p:cNvPr id="11" name="Ellipse 10">
              <a:extLst>
                <a:ext uri="{FF2B5EF4-FFF2-40B4-BE49-F238E27FC236}">
                  <a16:creationId xmlns:a16="http://schemas.microsoft.com/office/drawing/2014/main" id="{CE1C2DD9-069D-4415-885B-22CFB8AE031B}"/>
                </a:ext>
              </a:extLst>
            </p:cNvPr>
            <p:cNvSpPr/>
            <p:nvPr/>
          </p:nvSpPr>
          <p:spPr>
            <a:xfrm>
              <a:off x="2658536" y="4074235"/>
              <a:ext cx="868453" cy="884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600" dirty="0"/>
            </a:p>
          </p:txBody>
        </p:sp>
        <p:sp>
          <p:nvSpPr>
            <p:cNvPr id="12" name="Ellipse 11">
              <a:extLst>
                <a:ext uri="{FF2B5EF4-FFF2-40B4-BE49-F238E27FC236}">
                  <a16:creationId xmlns:a16="http://schemas.microsoft.com/office/drawing/2014/main" id="{5E457533-143C-4629-B80F-B2411D1F9DE8}"/>
                </a:ext>
              </a:extLst>
            </p:cNvPr>
            <p:cNvSpPr/>
            <p:nvPr/>
          </p:nvSpPr>
          <p:spPr>
            <a:xfrm>
              <a:off x="243859" y="2408650"/>
              <a:ext cx="1813541" cy="1847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Impact</a:t>
              </a:r>
              <a:endParaRPr lang="fr-FR" sz="900" dirty="0"/>
            </a:p>
          </p:txBody>
        </p:sp>
        <p:sp>
          <p:nvSpPr>
            <p:cNvPr id="28" name="Ellipse 27">
              <a:extLst>
                <a:ext uri="{FF2B5EF4-FFF2-40B4-BE49-F238E27FC236}">
                  <a16:creationId xmlns:a16="http://schemas.microsoft.com/office/drawing/2014/main" id="{D81D9D5C-79F9-40FE-9394-E34C9C865736}"/>
                </a:ext>
              </a:extLst>
            </p:cNvPr>
            <p:cNvSpPr/>
            <p:nvPr/>
          </p:nvSpPr>
          <p:spPr>
            <a:xfrm>
              <a:off x="243859" y="4777230"/>
              <a:ext cx="1813541" cy="184712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dirty="0"/>
            </a:p>
          </p:txBody>
        </p:sp>
        <p:sp>
          <p:nvSpPr>
            <p:cNvPr id="4" name="ZoneTexte 3">
              <a:extLst>
                <a:ext uri="{FF2B5EF4-FFF2-40B4-BE49-F238E27FC236}">
                  <a16:creationId xmlns:a16="http://schemas.microsoft.com/office/drawing/2014/main" id="{F37F56BC-0131-4145-BC90-491B34955572}"/>
                </a:ext>
              </a:extLst>
            </p:cNvPr>
            <p:cNvSpPr txBox="1"/>
            <p:nvPr/>
          </p:nvSpPr>
          <p:spPr>
            <a:xfrm>
              <a:off x="296838" y="5439182"/>
              <a:ext cx="1707582" cy="523220"/>
            </a:xfrm>
            <a:prstGeom prst="rect">
              <a:avLst/>
            </a:prstGeom>
            <a:noFill/>
          </p:spPr>
          <p:txBody>
            <a:bodyPr wrap="none" rtlCol="0">
              <a:spAutoFit/>
            </a:bodyPr>
            <a:lstStyle/>
            <a:p>
              <a:pPr algn="ctr"/>
              <a:r>
                <a:rPr lang="fr-FR" sz="2800" dirty="0">
                  <a:solidFill>
                    <a:schemeClr val="bg1"/>
                  </a:solidFill>
                </a:rPr>
                <a:t>Frequency</a:t>
              </a:r>
              <a:endParaRPr lang="fr-FR" dirty="0">
                <a:solidFill>
                  <a:schemeClr val="bg1"/>
                </a:solidFill>
              </a:endParaRPr>
            </a:p>
          </p:txBody>
        </p:sp>
        <p:sp>
          <p:nvSpPr>
            <p:cNvPr id="29" name="Flèche : droite 28">
              <a:extLst>
                <a:ext uri="{FF2B5EF4-FFF2-40B4-BE49-F238E27FC236}">
                  <a16:creationId xmlns:a16="http://schemas.microsoft.com/office/drawing/2014/main" id="{50CD5268-7DB3-4670-A590-DD6DDCF60405}"/>
                </a:ext>
              </a:extLst>
            </p:cNvPr>
            <p:cNvSpPr/>
            <p:nvPr/>
          </p:nvSpPr>
          <p:spPr>
            <a:xfrm rot="1800000">
              <a:off x="2026845" y="3769752"/>
              <a:ext cx="662249" cy="608965"/>
            </a:xfrm>
            <a:prstGeom prst="rightArrow">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sp>
          <p:nvSpPr>
            <p:cNvPr id="30" name="Flèche : droite 29">
              <a:extLst>
                <a:ext uri="{FF2B5EF4-FFF2-40B4-BE49-F238E27FC236}">
                  <a16:creationId xmlns:a16="http://schemas.microsoft.com/office/drawing/2014/main" id="{4DF33772-5955-45BA-8CB8-76B6C05AE3BB}"/>
                </a:ext>
              </a:extLst>
            </p:cNvPr>
            <p:cNvSpPr/>
            <p:nvPr/>
          </p:nvSpPr>
          <p:spPr>
            <a:xfrm rot="19800000" flipV="1">
              <a:off x="2026842" y="4628258"/>
              <a:ext cx="662249" cy="608965"/>
            </a:xfrm>
            <a:prstGeom prst="rightArrow">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sp>
          <p:nvSpPr>
            <p:cNvPr id="9" name="ZoneTexte 8">
              <a:extLst>
                <a:ext uri="{FF2B5EF4-FFF2-40B4-BE49-F238E27FC236}">
                  <a16:creationId xmlns:a16="http://schemas.microsoft.com/office/drawing/2014/main" id="{CB02561E-BFC6-4EAE-BB99-D42C6C2EF3F5}"/>
                </a:ext>
              </a:extLst>
            </p:cNvPr>
            <p:cNvSpPr txBox="1"/>
            <p:nvPr/>
          </p:nvSpPr>
          <p:spPr>
            <a:xfrm>
              <a:off x="2461371" y="4872958"/>
              <a:ext cx="1262782" cy="523220"/>
            </a:xfrm>
            <a:prstGeom prst="rect">
              <a:avLst/>
            </a:prstGeom>
            <a:noFill/>
          </p:spPr>
          <p:txBody>
            <a:bodyPr wrap="none" rtlCol="0">
              <a:spAutoFit/>
            </a:bodyPr>
            <a:lstStyle/>
            <a:p>
              <a:r>
                <a:rPr lang="fr-FR" sz="2800" b="1" dirty="0"/>
                <a:t>Variant</a:t>
              </a:r>
              <a:endParaRPr lang="fr-FR" b="1" dirty="0"/>
            </a:p>
          </p:txBody>
        </p:sp>
      </p:grpSp>
      <p:grpSp>
        <p:nvGrpSpPr>
          <p:cNvPr id="13" name="Groupe 12">
            <a:extLst>
              <a:ext uri="{FF2B5EF4-FFF2-40B4-BE49-F238E27FC236}">
                <a16:creationId xmlns:a16="http://schemas.microsoft.com/office/drawing/2014/main" id="{A0D0E2BA-5C87-4E3B-BB8F-22CBADA9B06D}"/>
              </a:ext>
            </a:extLst>
          </p:cNvPr>
          <p:cNvGrpSpPr/>
          <p:nvPr/>
        </p:nvGrpSpPr>
        <p:grpSpPr>
          <a:xfrm flipH="1">
            <a:off x="5134677" y="4074235"/>
            <a:ext cx="968535" cy="1327364"/>
            <a:chOff x="2608496" y="4074235"/>
            <a:chExt cx="968535" cy="1327364"/>
          </a:xfrm>
        </p:grpSpPr>
        <p:sp>
          <p:nvSpPr>
            <p:cNvPr id="14" name="Ellipse 13">
              <a:extLst>
                <a:ext uri="{FF2B5EF4-FFF2-40B4-BE49-F238E27FC236}">
                  <a16:creationId xmlns:a16="http://schemas.microsoft.com/office/drawing/2014/main" id="{2C75BDD7-B4B5-4CF3-AB62-E74663C8B2CE}"/>
                </a:ext>
              </a:extLst>
            </p:cNvPr>
            <p:cNvSpPr/>
            <p:nvPr/>
          </p:nvSpPr>
          <p:spPr>
            <a:xfrm>
              <a:off x="2658536" y="4074235"/>
              <a:ext cx="868453" cy="88453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sz="600" dirty="0"/>
            </a:p>
          </p:txBody>
        </p:sp>
        <p:sp>
          <p:nvSpPr>
            <p:cNvPr id="20" name="ZoneTexte 19">
              <a:extLst>
                <a:ext uri="{FF2B5EF4-FFF2-40B4-BE49-F238E27FC236}">
                  <a16:creationId xmlns:a16="http://schemas.microsoft.com/office/drawing/2014/main" id="{CD7F3F76-527E-48A1-B050-A0E1B62658D1}"/>
                </a:ext>
              </a:extLst>
            </p:cNvPr>
            <p:cNvSpPr txBox="1"/>
            <p:nvPr/>
          </p:nvSpPr>
          <p:spPr>
            <a:xfrm>
              <a:off x="2608496" y="4878379"/>
              <a:ext cx="968535" cy="523220"/>
            </a:xfrm>
            <a:prstGeom prst="rect">
              <a:avLst/>
            </a:prstGeom>
            <a:noFill/>
          </p:spPr>
          <p:txBody>
            <a:bodyPr wrap="none" rtlCol="0">
              <a:spAutoFit/>
            </a:bodyPr>
            <a:lstStyle/>
            <a:p>
              <a:r>
                <a:rPr lang="fr-FR" sz="2800" b="1" dirty="0"/>
                <a:t>Gene</a:t>
              </a:r>
              <a:endParaRPr lang="fr-FR" b="1" dirty="0"/>
            </a:p>
          </p:txBody>
        </p:sp>
      </p:grpSp>
      <p:sp>
        <p:nvSpPr>
          <p:cNvPr id="21" name="Flèche : droite 20">
            <a:extLst>
              <a:ext uri="{FF2B5EF4-FFF2-40B4-BE49-F238E27FC236}">
                <a16:creationId xmlns:a16="http://schemas.microsoft.com/office/drawing/2014/main" id="{912D6A66-0226-4E36-A61B-E100A7D3F113}"/>
              </a:ext>
            </a:extLst>
          </p:cNvPr>
          <p:cNvSpPr/>
          <p:nvPr/>
        </p:nvSpPr>
        <p:spPr>
          <a:xfrm>
            <a:off x="3795813" y="4177645"/>
            <a:ext cx="1120081" cy="651684"/>
          </a:xfrm>
          <a:prstGeom prst="rightArrow">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sp>
        <p:nvSpPr>
          <p:cNvPr id="16" name="Ellipse 15">
            <a:extLst>
              <a:ext uri="{FF2B5EF4-FFF2-40B4-BE49-F238E27FC236}">
                <a16:creationId xmlns:a16="http://schemas.microsoft.com/office/drawing/2014/main" id="{11F2B491-BD49-4264-9FC8-793B02CE0A1D}"/>
              </a:ext>
            </a:extLst>
          </p:cNvPr>
          <p:cNvSpPr/>
          <p:nvPr/>
        </p:nvSpPr>
        <p:spPr>
          <a:xfrm flipH="1">
            <a:off x="6654308" y="2408650"/>
            <a:ext cx="1813541" cy="1847125"/>
          </a:xfrm>
          <a:prstGeom prst="ellipse">
            <a:avLst/>
          </a:prstGeom>
          <a:ln w="76200"/>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sz="900" dirty="0"/>
          </a:p>
        </p:txBody>
      </p:sp>
      <p:sp>
        <p:nvSpPr>
          <p:cNvPr id="19" name="Flèche : droite 18">
            <a:extLst>
              <a:ext uri="{FF2B5EF4-FFF2-40B4-BE49-F238E27FC236}">
                <a16:creationId xmlns:a16="http://schemas.microsoft.com/office/drawing/2014/main" id="{38AB7ADF-C541-459E-952E-B8B5C0C558A3}"/>
              </a:ext>
            </a:extLst>
          </p:cNvPr>
          <p:cNvSpPr/>
          <p:nvPr/>
        </p:nvSpPr>
        <p:spPr>
          <a:xfrm rot="19800000" flipH="1">
            <a:off x="6022614" y="3769752"/>
            <a:ext cx="662249" cy="608965"/>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sz="800"/>
          </a:p>
        </p:txBody>
      </p:sp>
      <p:sp>
        <p:nvSpPr>
          <p:cNvPr id="23" name="ZoneTexte 22">
            <a:extLst>
              <a:ext uri="{FF2B5EF4-FFF2-40B4-BE49-F238E27FC236}">
                <a16:creationId xmlns:a16="http://schemas.microsoft.com/office/drawing/2014/main" id="{1AE88CA2-B604-4AD6-82F2-1911836B6FCA}"/>
              </a:ext>
            </a:extLst>
          </p:cNvPr>
          <p:cNvSpPr txBox="1"/>
          <p:nvPr/>
        </p:nvSpPr>
        <p:spPr>
          <a:xfrm flipH="1">
            <a:off x="6852454" y="3070602"/>
            <a:ext cx="1417247" cy="523220"/>
          </a:xfrm>
          <a:prstGeom prst="rect">
            <a:avLst/>
          </a:prstGeom>
          <a:noFill/>
        </p:spPr>
        <p:txBody>
          <a:bodyPr wrap="none" rtlCol="0">
            <a:spAutoFit/>
          </a:bodyPr>
          <a:lstStyle/>
          <a:p>
            <a:pPr algn="ctr"/>
            <a:r>
              <a:rPr lang="fr-FR" sz="2800" dirty="0">
                <a:solidFill>
                  <a:schemeClr val="bg1"/>
                </a:solidFill>
              </a:rPr>
              <a:t>Pathway</a:t>
            </a:r>
            <a:endParaRPr lang="fr-FR" dirty="0">
              <a:solidFill>
                <a:schemeClr val="bg1"/>
              </a:solidFill>
            </a:endParaRPr>
          </a:p>
        </p:txBody>
      </p:sp>
      <p:pic>
        <p:nvPicPr>
          <p:cNvPr id="24" name="Image 23">
            <a:extLst>
              <a:ext uri="{FF2B5EF4-FFF2-40B4-BE49-F238E27FC236}">
                <a16:creationId xmlns:a16="http://schemas.microsoft.com/office/drawing/2014/main" id="{8CC862E6-BF9C-45A2-A05E-459911E9E511}"/>
              </a:ext>
            </a:extLst>
          </p:cNvPr>
          <p:cNvPicPr>
            <a:picLocks noChangeAspect="1"/>
          </p:cNvPicPr>
          <p:nvPr/>
        </p:nvPicPr>
        <p:blipFill rotWithShape="1">
          <a:blip r:embed="rId2"/>
          <a:srcRect b="38078"/>
          <a:stretch/>
        </p:blipFill>
        <p:spPr>
          <a:xfrm>
            <a:off x="8387528" y="4298948"/>
            <a:ext cx="3560613" cy="2559052"/>
          </a:xfrm>
          <a:prstGeom prst="rect">
            <a:avLst/>
          </a:prstGeom>
        </p:spPr>
      </p:pic>
      <p:sp>
        <p:nvSpPr>
          <p:cNvPr id="3" name="Espace réservé du numéro de diapositive 2">
            <a:extLst>
              <a:ext uri="{FF2B5EF4-FFF2-40B4-BE49-F238E27FC236}">
                <a16:creationId xmlns:a16="http://schemas.microsoft.com/office/drawing/2014/main" id="{8F757DAD-09B9-479D-B2D1-C4A941FC4B5F}"/>
              </a:ext>
            </a:extLst>
          </p:cNvPr>
          <p:cNvSpPr>
            <a:spLocks noGrp="1"/>
          </p:cNvSpPr>
          <p:nvPr>
            <p:ph type="sldNum" sz="quarter" idx="12"/>
          </p:nvPr>
        </p:nvSpPr>
        <p:spPr/>
        <p:txBody>
          <a:bodyPr/>
          <a:lstStyle/>
          <a:p>
            <a:fld id="{011B5138-350A-43E4-8D07-D131DF10AF44}" type="slidenum">
              <a:rPr lang="fr-FR" smtClean="0"/>
              <a:t>31</a:t>
            </a:fld>
            <a:endParaRPr lang="fr-FR"/>
          </a:p>
        </p:txBody>
      </p:sp>
    </p:spTree>
    <p:extLst>
      <p:ext uri="{BB962C8B-B14F-4D97-AF65-F5344CB8AC3E}">
        <p14:creationId xmlns:p14="http://schemas.microsoft.com/office/powerpoint/2010/main" val="24928857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73FE7B-960D-44E0-A534-C9A0FCB37B51}"/>
              </a:ext>
            </a:extLst>
          </p:cNvPr>
          <p:cNvSpPr>
            <a:spLocks noGrp="1"/>
          </p:cNvSpPr>
          <p:nvPr>
            <p:ph type="title"/>
          </p:nvPr>
        </p:nvSpPr>
        <p:spPr>
          <a:xfrm>
            <a:off x="838200" y="365125"/>
            <a:ext cx="10515600" cy="1325563"/>
          </a:xfrm>
        </p:spPr>
        <p:txBody>
          <a:bodyPr/>
          <a:lstStyle/>
          <a:p>
            <a:r>
              <a:rPr lang="fr-FR" dirty="0"/>
              <a:t>Variant annotation</a:t>
            </a:r>
          </a:p>
        </p:txBody>
      </p:sp>
      <p:grpSp>
        <p:nvGrpSpPr>
          <p:cNvPr id="3" name="Groupe 2">
            <a:extLst>
              <a:ext uri="{FF2B5EF4-FFF2-40B4-BE49-F238E27FC236}">
                <a16:creationId xmlns:a16="http://schemas.microsoft.com/office/drawing/2014/main" id="{401C4C5C-F4DD-43DB-B2FF-9F14A8BE4E64}"/>
              </a:ext>
            </a:extLst>
          </p:cNvPr>
          <p:cNvGrpSpPr/>
          <p:nvPr/>
        </p:nvGrpSpPr>
        <p:grpSpPr>
          <a:xfrm>
            <a:off x="243859" y="2408650"/>
            <a:ext cx="8223990" cy="4215705"/>
            <a:chOff x="243859" y="2408650"/>
            <a:chExt cx="8223990" cy="4215705"/>
          </a:xfrm>
        </p:grpSpPr>
        <p:grpSp>
          <p:nvGrpSpPr>
            <p:cNvPr id="6" name="Groupe 5">
              <a:extLst>
                <a:ext uri="{FF2B5EF4-FFF2-40B4-BE49-F238E27FC236}">
                  <a16:creationId xmlns:a16="http://schemas.microsoft.com/office/drawing/2014/main" id="{542A7A4B-B92B-41C2-8A07-B685A2677191}"/>
                </a:ext>
              </a:extLst>
            </p:cNvPr>
            <p:cNvGrpSpPr/>
            <p:nvPr/>
          </p:nvGrpSpPr>
          <p:grpSpPr>
            <a:xfrm>
              <a:off x="243859" y="2408650"/>
              <a:ext cx="3480294" cy="4215705"/>
              <a:chOff x="243859" y="2408650"/>
              <a:chExt cx="3480294" cy="4215705"/>
            </a:xfrm>
          </p:grpSpPr>
          <p:sp>
            <p:nvSpPr>
              <p:cNvPr id="11" name="Ellipse 10">
                <a:extLst>
                  <a:ext uri="{FF2B5EF4-FFF2-40B4-BE49-F238E27FC236}">
                    <a16:creationId xmlns:a16="http://schemas.microsoft.com/office/drawing/2014/main" id="{CE1C2DD9-069D-4415-885B-22CFB8AE031B}"/>
                  </a:ext>
                </a:extLst>
              </p:cNvPr>
              <p:cNvSpPr/>
              <p:nvPr/>
            </p:nvSpPr>
            <p:spPr>
              <a:xfrm>
                <a:off x="2658536" y="4074235"/>
                <a:ext cx="868453" cy="884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600" dirty="0"/>
              </a:p>
            </p:txBody>
          </p:sp>
          <p:sp>
            <p:nvSpPr>
              <p:cNvPr id="12" name="Ellipse 11">
                <a:extLst>
                  <a:ext uri="{FF2B5EF4-FFF2-40B4-BE49-F238E27FC236}">
                    <a16:creationId xmlns:a16="http://schemas.microsoft.com/office/drawing/2014/main" id="{5E457533-143C-4629-B80F-B2411D1F9DE8}"/>
                  </a:ext>
                </a:extLst>
              </p:cNvPr>
              <p:cNvSpPr/>
              <p:nvPr/>
            </p:nvSpPr>
            <p:spPr>
              <a:xfrm>
                <a:off x="243859" y="2408650"/>
                <a:ext cx="1813541" cy="1847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Impact</a:t>
                </a:r>
                <a:endParaRPr lang="fr-FR" sz="900" dirty="0"/>
              </a:p>
            </p:txBody>
          </p:sp>
          <p:sp>
            <p:nvSpPr>
              <p:cNvPr id="28" name="Ellipse 27">
                <a:extLst>
                  <a:ext uri="{FF2B5EF4-FFF2-40B4-BE49-F238E27FC236}">
                    <a16:creationId xmlns:a16="http://schemas.microsoft.com/office/drawing/2014/main" id="{D81D9D5C-79F9-40FE-9394-E34C9C865736}"/>
                  </a:ext>
                </a:extLst>
              </p:cNvPr>
              <p:cNvSpPr/>
              <p:nvPr/>
            </p:nvSpPr>
            <p:spPr>
              <a:xfrm>
                <a:off x="243859" y="4777230"/>
                <a:ext cx="1813541" cy="184712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dirty="0"/>
              </a:p>
            </p:txBody>
          </p:sp>
          <p:sp>
            <p:nvSpPr>
              <p:cNvPr id="4" name="ZoneTexte 3">
                <a:extLst>
                  <a:ext uri="{FF2B5EF4-FFF2-40B4-BE49-F238E27FC236}">
                    <a16:creationId xmlns:a16="http://schemas.microsoft.com/office/drawing/2014/main" id="{F37F56BC-0131-4145-BC90-491B34955572}"/>
                  </a:ext>
                </a:extLst>
              </p:cNvPr>
              <p:cNvSpPr txBox="1"/>
              <p:nvPr/>
            </p:nvSpPr>
            <p:spPr>
              <a:xfrm>
                <a:off x="296838" y="5439182"/>
                <a:ext cx="1707582" cy="523220"/>
              </a:xfrm>
              <a:prstGeom prst="rect">
                <a:avLst/>
              </a:prstGeom>
              <a:noFill/>
            </p:spPr>
            <p:txBody>
              <a:bodyPr wrap="none" rtlCol="0">
                <a:spAutoFit/>
              </a:bodyPr>
              <a:lstStyle/>
              <a:p>
                <a:pPr algn="ctr"/>
                <a:r>
                  <a:rPr lang="fr-FR" sz="2800" dirty="0">
                    <a:solidFill>
                      <a:schemeClr val="bg1"/>
                    </a:solidFill>
                  </a:rPr>
                  <a:t>Frequency</a:t>
                </a:r>
                <a:endParaRPr lang="fr-FR" dirty="0">
                  <a:solidFill>
                    <a:schemeClr val="bg1"/>
                  </a:solidFill>
                </a:endParaRPr>
              </a:p>
            </p:txBody>
          </p:sp>
          <p:sp>
            <p:nvSpPr>
              <p:cNvPr id="29" name="Flèche : droite 28">
                <a:extLst>
                  <a:ext uri="{FF2B5EF4-FFF2-40B4-BE49-F238E27FC236}">
                    <a16:creationId xmlns:a16="http://schemas.microsoft.com/office/drawing/2014/main" id="{50CD5268-7DB3-4670-A590-DD6DDCF60405}"/>
                  </a:ext>
                </a:extLst>
              </p:cNvPr>
              <p:cNvSpPr/>
              <p:nvPr/>
            </p:nvSpPr>
            <p:spPr>
              <a:xfrm rot="1800000">
                <a:off x="2026845" y="3769752"/>
                <a:ext cx="662249" cy="608965"/>
              </a:xfrm>
              <a:prstGeom prst="rightArrow">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sp>
            <p:nvSpPr>
              <p:cNvPr id="30" name="Flèche : droite 29">
                <a:extLst>
                  <a:ext uri="{FF2B5EF4-FFF2-40B4-BE49-F238E27FC236}">
                    <a16:creationId xmlns:a16="http://schemas.microsoft.com/office/drawing/2014/main" id="{4DF33772-5955-45BA-8CB8-76B6C05AE3BB}"/>
                  </a:ext>
                </a:extLst>
              </p:cNvPr>
              <p:cNvSpPr/>
              <p:nvPr/>
            </p:nvSpPr>
            <p:spPr>
              <a:xfrm rot="19800000" flipV="1">
                <a:off x="2026842" y="4628258"/>
                <a:ext cx="662249" cy="608965"/>
              </a:xfrm>
              <a:prstGeom prst="rightArrow">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sp>
            <p:nvSpPr>
              <p:cNvPr id="9" name="ZoneTexte 8">
                <a:extLst>
                  <a:ext uri="{FF2B5EF4-FFF2-40B4-BE49-F238E27FC236}">
                    <a16:creationId xmlns:a16="http://schemas.microsoft.com/office/drawing/2014/main" id="{CB02561E-BFC6-4EAE-BB99-D42C6C2EF3F5}"/>
                  </a:ext>
                </a:extLst>
              </p:cNvPr>
              <p:cNvSpPr txBox="1"/>
              <p:nvPr/>
            </p:nvSpPr>
            <p:spPr>
              <a:xfrm>
                <a:off x="2461371" y="4872958"/>
                <a:ext cx="1262782" cy="523220"/>
              </a:xfrm>
              <a:prstGeom prst="rect">
                <a:avLst/>
              </a:prstGeom>
              <a:noFill/>
            </p:spPr>
            <p:txBody>
              <a:bodyPr wrap="none" rtlCol="0">
                <a:spAutoFit/>
              </a:bodyPr>
              <a:lstStyle/>
              <a:p>
                <a:r>
                  <a:rPr lang="fr-FR" sz="2800" b="1" dirty="0"/>
                  <a:t>Variant</a:t>
                </a:r>
                <a:endParaRPr lang="fr-FR" b="1" dirty="0"/>
              </a:p>
            </p:txBody>
          </p:sp>
        </p:grpSp>
        <p:sp>
          <p:nvSpPr>
            <p:cNvPr id="21" name="Flèche : droite 20">
              <a:extLst>
                <a:ext uri="{FF2B5EF4-FFF2-40B4-BE49-F238E27FC236}">
                  <a16:creationId xmlns:a16="http://schemas.microsoft.com/office/drawing/2014/main" id="{912D6A66-0226-4E36-A61B-E100A7D3F113}"/>
                </a:ext>
              </a:extLst>
            </p:cNvPr>
            <p:cNvSpPr/>
            <p:nvPr/>
          </p:nvSpPr>
          <p:spPr>
            <a:xfrm>
              <a:off x="3795813" y="4177645"/>
              <a:ext cx="1120081" cy="651684"/>
            </a:xfrm>
            <a:prstGeom prst="rightArrow">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sp>
          <p:nvSpPr>
            <p:cNvPr id="17" name="Ellipse 16">
              <a:extLst>
                <a:ext uri="{FF2B5EF4-FFF2-40B4-BE49-F238E27FC236}">
                  <a16:creationId xmlns:a16="http://schemas.microsoft.com/office/drawing/2014/main" id="{66D8B461-27C6-4872-B501-8D735F63DC5A}"/>
                </a:ext>
              </a:extLst>
            </p:cNvPr>
            <p:cNvSpPr/>
            <p:nvPr/>
          </p:nvSpPr>
          <p:spPr>
            <a:xfrm flipH="1">
              <a:off x="6654308" y="4777230"/>
              <a:ext cx="1813541" cy="1847125"/>
            </a:xfrm>
            <a:prstGeom prst="ellipse">
              <a:avLst/>
            </a:prstGeom>
            <a:ln w="76200"/>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sz="900" dirty="0"/>
            </a:p>
          </p:txBody>
        </p:sp>
        <p:sp>
          <p:nvSpPr>
            <p:cNvPr id="18" name="ZoneTexte 17">
              <a:extLst>
                <a:ext uri="{FF2B5EF4-FFF2-40B4-BE49-F238E27FC236}">
                  <a16:creationId xmlns:a16="http://schemas.microsoft.com/office/drawing/2014/main" id="{327F3875-013E-4F58-B2F6-B979850023F8}"/>
                </a:ext>
              </a:extLst>
            </p:cNvPr>
            <p:cNvSpPr txBox="1"/>
            <p:nvPr/>
          </p:nvSpPr>
          <p:spPr>
            <a:xfrm flipH="1">
              <a:off x="6688853" y="5439182"/>
              <a:ext cx="1744453" cy="523220"/>
            </a:xfrm>
            <a:prstGeom prst="rect">
              <a:avLst/>
            </a:prstGeom>
            <a:noFill/>
          </p:spPr>
          <p:txBody>
            <a:bodyPr wrap="none" rtlCol="0">
              <a:spAutoFit/>
            </a:bodyPr>
            <a:lstStyle/>
            <a:p>
              <a:pPr algn="ctr"/>
              <a:r>
                <a:rPr lang="fr-FR" sz="2800" dirty="0">
                  <a:solidFill>
                    <a:schemeClr val="bg1"/>
                  </a:solidFill>
                </a:rPr>
                <a:t>Expression</a:t>
              </a:r>
              <a:endParaRPr lang="fr-FR" dirty="0">
                <a:solidFill>
                  <a:schemeClr val="bg1"/>
                </a:solidFill>
              </a:endParaRPr>
            </a:p>
          </p:txBody>
        </p:sp>
        <p:sp>
          <p:nvSpPr>
            <p:cNvPr id="22" name="Flèche : droite 21">
              <a:extLst>
                <a:ext uri="{FF2B5EF4-FFF2-40B4-BE49-F238E27FC236}">
                  <a16:creationId xmlns:a16="http://schemas.microsoft.com/office/drawing/2014/main" id="{5220A629-E2E8-45E4-AE6D-CBBCAF445FE3}"/>
                </a:ext>
              </a:extLst>
            </p:cNvPr>
            <p:cNvSpPr/>
            <p:nvPr/>
          </p:nvSpPr>
          <p:spPr>
            <a:xfrm rot="1800000" flipH="1" flipV="1">
              <a:off x="6022617" y="4628258"/>
              <a:ext cx="662249" cy="608965"/>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sz="800"/>
            </a:p>
          </p:txBody>
        </p:sp>
        <p:grpSp>
          <p:nvGrpSpPr>
            <p:cNvPr id="23" name="Groupe 22">
              <a:extLst>
                <a:ext uri="{FF2B5EF4-FFF2-40B4-BE49-F238E27FC236}">
                  <a16:creationId xmlns:a16="http://schemas.microsoft.com/office/drawing/2014/main" id="{ABB3F425-1937-4E47-93DE-EEF0A62164C3}"/>
                </a:ext>
              </a:extLst>
            </p:cNvPr>
            <p:cNvGrpSpPr/>
            <p:nvPr/>
          </p:nvGrpSpPr>
          <p:grpSpPr>
            <a:xfrm flipH="1">
              <a:off x="5134677" y="4074235"/>
              <a:ext cx="968535" cy="1327364"/>
              <a:chOff x="2608496" y="4074235"/>
              <a:chExt cx="968535" cy="1327364"/>
            </a:xfrm>
          </p:grpSpPr>
          <p:sp>
            <p:nvSpPr>
              <p:cNvPr id="24" name="Ellipse 23">
                <a:extLst>
                  <a:ext uri="{FF2B5EF4-FFF2-40B4-BE49-F238E27FC236}">
                    <a16:creationId xmlns:a16="http://schemas.microsoft.com/office/drawing/2014/main" id="{0B23EA38-E059-4AF2-82C7-4C714595728C}"/>
                  </a:ext>
                </a:extLst>
              </p:cNvPr>
              <p:cNvSpPr/>
              <p:nvPr/>
            </p:nvSpPr>
            <p:spPr>
              <a:xfrm>
                <a:off x="2658536" y="4074235"/>
                <a:ext cx="868453" cy="88453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sz="600" dirty="0"/>
              </a:p>
            </p:txBody>
          </p:sp>
          <p:sp>
            <p:nvSpPr>
              <p:cNvPr id="25" name="ZoneTexte 24">
                <a:extLst>
                  <a:ext uri="{FF2B5EF4-FFF2-40B4-BE49-F238E27FC236}">
                    <a16:creationId xmlns:a16="http://schemas.microsoft.com/office/drawing/2014/main" id="{D858007E-A209-4C31-A12B-F58CEABE3DB9}"/>
                  </a:ext>
                </a:extLst>
              </p:cNvPr>
              <p:cNvSpPr txBox="1"/>
              <p:nvPr/>
            </p:nvSpPr>
            <p:spPr>
              <a:xfrm>
                <a:off x="2608496" y="4878379"/>
                <a:ext cx="968535" cy="523220"/>
              </a:xfrm>
              <a:prstGeom prst="rect">
                <a:avLst/>
              </a:prstGeom>
              <a:noFill/>
            </p:spPr>
            <p:txBody>
              <a:bodyPr wrap="none" rtlCol="0">
                <a:spAutoFit/>
              </a:bodyPr>
              <a:lstStyle/>
              <a:p>
                <a:r>
                  <a:rPr lang="fr-FR" sz="2800" b="1" dirty="0"/>
                  <a:t>Gene</a:t>
                </a:r>
                <a:endParaRPr lang="fr-FR" b="1" dirty="0"/>
              </a:p>
            </p:txBody>
          </p:sp>
        </p:grpSp>
        <p:sp>
          <p:nvSpPr>
            <p:cNvPr id="26" name="Ellipse 25">
              <a:extLst>
                <a:ext uri="{FF2B5EF4-FFF2-40B4-BE49-F238E27FC236}">
                  <a16:creationId xmlns:a16="http://schemas.microsoft.com/office/drawing/2014/main" id="{05B2E105-8797-4142-90D9-1F80E8EAA364}"/>
                </a:ext>
              </a:extLst>
            </p:cNvPr>
            <p:cNvSpPr/>
            <p:nvPr/>
          </p:nvSpPr>
          <p:spPr>
            <a:xfrm flipH="1">
              <a:off x="6654308" y="2408650"/>
              <a:ext cx="1813541" cy="184712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sz="900" dirty="0"/>
            </a:p>
          </p:txBody>
        </p:sp>
        <p:sp>
          <p:nvSpPr>
            <p:cNvPr id="27" name="Flèche : droite 26">
              <a:extLst>
                <a:ext uri="{FF2B5EF4-FFF2-40B4-BE49-F238E27FC236}">
                  <a16:creationId xmlns:a16="http://schemas.microsoft.com/office/drawing/2014/main" id="{37554C74-D61A-4FCF-88C3-C876C972825E}"/>
                </a:ext>
              </a:extLst>
            </p:cNvPr>
            <p:cNvSpPr/>
            <p:nvPr/>
          </p:nvSpPr>
          <p:spPr>
            <a:xfrm rot="19800000" flipH="1">
              <a:off x="6022614" y="3769752"/>
              <a:ext cx="662249" cy="608965"/>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sz="800"/>
            </a:p>
          </p:txBody>
        </p:sp>
        <p:sp>
          <p:nvSpPr>
            <p:cNvPr id="31" name="ZoneTexte 30">
              <a:extLst>
                <a:ext uri="{FF2B5EF4-FFF2-40B4-BE49-F238E27FC236}">
                  <a16:creationId xmlns:a16="http://schemas.microsoft.com/office/drawing/2014/main" id="{DECD60FA-A0A3-4302-A0D3-CCA90595264E}"/>
                </a:ext>
              </a:extLst>
            </p:cNvPr>
            <p:cNvSpPr txBox="1"/>
            <p:nvPr/>
          </p:nvSpPr>
          <p:spPr>
            <a:xfrm flipH="1">
              <a:off x="6852454" y="3070602"/>
              <a:ext cx="1417247" cy="523220"/>
            </a:xfrm>
            <a:prstGeom prst="rect">
              <a:avLst/>
            </a:prstGeom>
            <a:noFill/>
          </p:spPr>
          <p:txBody>
            <a:bodyPr wrap="none" rtlCol="0">
              <a:spAutoFit/>
            </a:bodyPr>
            <a:lstStyle/>
            <a:p>
              <a:pPr algn="ctr"/>
              <a:r>
                <a:rPr lang="fr-FR" sz="2800" dirty="0">
                  <a:solidFill>
                    <a:schemeClr val="bg1"/>
                  </a:solidFill>
                </a:rPr>
                <a:t>Pathway</a:t>
              </a:r>
              <a:endParaRPr lang="fr-FR" dirty="0">
                <a:solidFill>
                  <a:schemeClr val="bg1"/>
                </a:solidFill>
              </a:endParaRPr>
            </a:p>
          </p:txBody>
        </p:sp>
      </p:grpSp>
      <p:sp>
        <p:nvSpPr>
          <p:cNvPr id="32" name="ZoneTexte 31">
            <a:extLst>
              <a:ext uri="{FF2B5EF4-FFF2-40B4-BE49-F238E27FC236}">
                <a16:creationId xmlns:a16="http://schemas.microsoft.com/office/drawing/2014/main" id="{C63F1EB8-09B8-415F-A355-D2CC631CAAD4}"/>
              </a:ext>
            </a:extLst>
          </p:cNvPr>
          <p:cNvSpPr txBox="1"/>
          <p:nvPr/>
        </p:nvSpPr>
        <p:spPr>
          <a:xfrm>
            <a:off x="8467849" y="5962402"/>
            <a:ext cx="3749040" cy="707886"/>
          </a:xfrm>
          <a:prstGeom prst="rect">
            <a:avLst/>
          </a:prstGeom>
          <a:noFill/>
        </p:spPr>
        <p:txBody>
          <a:bodyPr wrap="none" rtlCol="0">
            <a:spAutoFit/>
          </a:bodyPr>
          <a:lstStyle/>
          <a:p>
            <a:r>
              <a:rPr lang="fr-FR" sz="2000" dirty="0"/>
              <a:t>Illumina Body </a:t>
            </a:r>
            <a:r>
              <a:rPr lang="fr-FR" sz="2000" dirty="0" err="1"/>
              <a:t>Map</a:t>
            </a:r>
            <a:r>
              <a:rPr lang="fr-FR" sz="2000" dirty="0"/>
              <a:t>:</a:t>
            </a:r>
          </a:p>
          <a:p>
            <a:r>
              <a:rPr lang="fr-FR" sz="2000" dirty="0"/>
              <a:t>RNA-</a:t>
            </a:r>
            <a:r>
              <a:rPr lang="fr-FR" sz="2000" dirty="0" err="1"/>
              <a:t>seq</a:t>
            </a:r>
            <a:r>
              <a:rPr lang="fr-FR" sz="2000" dirty="0"/>
              <a:t> data of 16 human tissues</a:t>
            </a:r>
          </a:p>
        </p:txBody>
      </p:sp>
      <p:sp>
        <p:nvSpPr>
          <p:cNvPr id="5" name="Espace réservé du numéro de diapositive 4">
            <a:extLst>
              <a:ext uri="{FF2B5EF4-FFF2-40B4-BE49-F238E27FC236}">
                <a16:creationId xmlns:a16="http://schemas.microsoft.com/office/drawing/2014/main" id="{E1B8CB20-05C2-4AEB-A9ED-657BAB67B902}"/>
              </a:ext>
            </a:extLst>
          </p:cNvPr>
          <p:cNvSpPr>
            <a:spLocks noGrp="1"/>
          </p:cNvSpPr>
          <p:nvPr>
            <p:ph type="sldNum" sz="quarter" idx="12"/>
          </p:nvPr>
        </p:nvSpPr>
        <p:spPr/>
        <p:txBody>
          <a:bodyPr/>
          <a:lstStyle/>
          <a:p>
            <a:fld id="{011B5138-350A-43E4-8D07-D131DF10AF44}" type="slidenum">
              <a:rPr lang="fr-FR" smtClean="0"/>
              <a:t>32</a:t>
            </a:fld>
            <a:endParaRPr lang="fr-FR"/>
          </a:p>
        </p:txBody>
      </p:sp>
    </p:spTree>
    <p:extLst>
      <p:ext uri="{BB962C8B-B14F-4D97-AF65-F5344CB8AC3E}">
        <p14:creationId xmlns:p14="http://schemas.microsoft.com/office/powerpoint/2010/main" val="39169009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46D649-2B93-4DD8-899C-902DA128C5C0}"/>
              </a:ext>
            </a:extLst>
          </p:cNvPr>
          <p:cNvSpPr>
            <a:spLocks noGrp="1"/>
          </p:cNvSpPr>
          <p:nvPr>
            <p:ph type="title"/>
          </p:nvPr>
        </p:nvSpPr>
        <p:spPr/>
        <p:txBody>
          <a:bodyPr/>
          <a:lstStyle/>
          <a:p>
            <a:r>
              <a:rPr lang="fr-FR" dirty="0"/>
              <a:t>High </a:t>
            </a:r>
            <a:r>
              <a:rPr lang="fr-FR" dirty="0" err="1"/>
              <a:t>throughput</a:t>
            </a:r>
            <a:r>
              <a:rPr lang="fr-FR" dirty="0"/>
              <a:t> sequencing</a:t>
            </a:r>
          </a:p>
        </p:txBody>
      </p:sp>
      <p:grpSp>
        <p:nvGrpSpPr>
          <p:cNvPr id="89" name="Groupe 88">
            <a:extLst>
              <a:ext uri="{FF2B5EF4-FFF2-40B4-BE49-F238E27FC236}">
                <a16:creationId xmlns:a16="http://schemas.microsoft.com/office/drawing/2014/main" id="{14A3E762-EEE8-45D4-AF09-DAB85242D3D1}"/>
              </a:ext>
            </a:extLst>
          </p:cNvPr>
          <p:cNvGrpSpPr/>
          <p:nvPr/>
        </p:nvGrpSpPr>
        <p:grpSpPr>
          <a:xfrm>
            <a:off x="739661" y="1479015"/>
            <a:ext cx="10708453" cy="5311252"/>
            <a:chOff x="739661" y="1479015"/>
            <a:chExt cx="10708453" cy="5311252"/>
          </a:xfrm>
        </p:grpSpPr>
        <p:grpSp>
          <p:nvGrpSpPr>
            <p:cNvPr id="42" name="Groupe 41">
              <a:extLst>
                <a:ext uri="{FF2B5EF4-FFF2-40B4-BE49-F238E27FC236}">
                  <a16:creationId xmlns:a16="http://schemas.microsoft.com/office/drawing/2014/main" id="{B5161EC8-8EF9-41D3-A19D-8EF747C0DA8C}"/>
                </a:ext>
              </a:extLst>
            </p:cNvPr>
            <p:cNvGrpSpPr/>
            <p:nvPr/>
          </p:nvGrpSpPr>
          <p:grpSpPr>
            <a:xfrm>
              <a:off x="739661" y="1479015"/>
              <a:ext cx="10708453" cy="5311252"/>
              <a:chOff x="739661" y="1479015"/>
              <a:chExt cx="10708453" cy="5311252"/>
            </a:xfrm>
          </p:grpSpPr>
          <p:grpSp>
            <p:nvGrpSpPr>
              <p:cNvPr id="43" name="Groupe 42">
                <a:extLst>
                  <a:ext uri="{FF2B5EF4-FFF2-40B4-BE49-F238E27FC236}">
                    <a16:creationId xmlns:a16="http://schemas.microsoft.com/office/drawing/2014/main" id="{10722EC8-670A-47BE-B12F-5F097635A6B9}"/>
                  </a:ext>
                </a:extLst>
              </p:cNvPr>
              <p:cNvGrpSpPr/>
              <p:nvPr/>
            </p:nvGrpSpPr>
            <p:grpSpPr>
              <a:xfrm>
                <a:off x="739661" y="1479015"/>
                <a:ext cx="10708453" cy="5311252"/>
                <a:chOff x="739661" y="1479015"/>
                <a:chExt cx="10708453" cy="5311252"/>
              </a:xfrm>
            </p:grpSpPr>
            <p:sp>
              <p:nvSpPr>
                <p:cNvPr id="57" name="Rectangle 56">
                  <a:extLst>
                    <a:ext uri="{FF2B5EF4-FFF2-40B4-BE49-F238E27FC236}">
                      <a16:creationId xmlns:a16="http://schemas.microsoft.com/office/drawing/2014/main" id="{B79FBA80-20F8-4145-95ED-7F3608D3F9B6}"/>
                    </a:ext>
                  </a:extLst>
                </p:cNvPr>
                <p:cNvSpPr/>
                <p:nvPr/>
              </p:nvSpPr>
              <p:spPr>
                <a:xfrm>
                  <a:off x="743887" y="3396846"/>
                  <a:ext cx="10704226" cy="3393421"/>
                </a:xfrm>
                <a:prstGeom prst="rect">
                  <a:avLst/>
                </a:prstGeom>
                <a:solidFill>
                  <a:schemeClr val="bg1">
                    <a:lumMod val="95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ZoneTexte 57">
                  <a:extLst>
                    <a:ext uri="{FF2B5EF4-FFF2-40B4-BE49-F238E27FC236}">
                      <a16:creationId xmlns:a16="http://schemas.microsoft.com/office/drawing/2014/main" id="{64D1F794-BBC3-4541-BD9D-F8FB2A36B464}"/>
                    </a:ext>
                  </a:extLst>
                </p:cNvPr>
                <p:cNvSpPr txBox="1"/>
                <p:nvPr/>
              </p:nvSpPr>
              <p:spPr>
                <a:xfrm>
                  <a:off x="739661" y="3402434"/>
                  <a:ext cx="1639472" cy="369332"/>
                </a:xfrm>
                <a:prstGeom prst="rect">
                  <a:avLst/>
                </a:prstGeom>
                <a:noFill/>
                <a:ln w="57150">
                  <a:solidFill>
                    <a:schemeClr val="bg1">
                      <a:lumMod val="50000"/>
                    </a:schemeClr>
                  </a:solidFill>
                </a:ln>
              </p:spPr>
              <p:txBody>
                <a:bodyPr wrap="square" rtlCol="0">
                  <a:spAutoFit/>
                </a:bodyPr>
                <a:lstStyle/>
                <a:p>
                  <a:r>
                    <a:rPr lang="fr-FR" b="1" dirty="0" err="1"/>
                    <a:t>Bioinformatics</a:t>
                  </a:r>
                  <a:endParaRPr lang="fr-FR" b="1" dirty="0"/>
                </a:p>
              </p:txBody>
            </p:sp>
            <p:grpSp>
              <p:nvGrpSpPr>
                <p:cNvPr id="59" name="Groupe 58">
                  <a:extLst>
                    <a:ext uri="{FF2B5EF4-FFF2-40B4-BE49-F238E27FC236}">
                      <a16:creationId xmlns:a16="http://schemas.microsoft.com/office/drawing/2014/main" id="{62304320-7205-4922-A2D7-858095969D3A}"/>
                    </a:ext>
                  </a:extLst>
                </p:cNvPr>
                <p:cNvGrpSpPr/>
                <p:nvPr/>
              </p:nvGrpSpPr>
              <p:grpSpPr>
                <a:xfrm>
                  <a:off x="2160116" y="5232765"/>
                  <a:ext cx="9193688" cy="1460793"/>
                  <a:chOff x="1791344" y="5363436"/>
                  <a:chExt cx="8242324" cy="1309631"/>
                </a:xfrm>
              </p:grpSpPr>
              <p:pic>
                <p:nvPicPr>
                  <p:cNvPr id="73" name="Image 72">
                    <a:extLst>
                      <a:ext uri="{FF2B5EF4-FFF2-40B4-BE49-F238E27FC236}">
                        <a16:creationId xmlns:a16="http://schemas.microsoft.com/office/drawing/2014/main" id="{386D7267-70B7-4F26-8820-E2F43224D2D2}"/>
                      </a:ext>
                    </a:extLst>
                  </p:cNvPr>
                  <p:cNvPicPr>
                    <a:picLocks noChangeAspect="1"/>
                  </p:cNvPicPr>
                  <p:nvPr/>
                </p:nvPicPr>
                <p:blipFill>
                  <a:blip r:embed="rId2"/>
                  <a:stretch>
                    <a:fillRect/>
                  </a:stretch>
                </p:blipFill>
                <p:spPr>
                  <a:xfrm>
                    <a:off x="1791344" y="5669949"/>
                    <a:ext cx="1777630" cy="1003118"/>
                  </a:xfrm>
                  <a:prstGeom prst="rect">
                    <a:avLst/>
                  </a:prstGeom>
                </p:spPr>
              </p:pic>
              <p:sp>
                <p:nvSpPr>
                  <p:cNvPr id="74" name="ZoneTexte 73">
                    <a:extLst>
                      <a:ext uri="{FF2B5EF4-FFF2-40B4-BE49-F238E27FC236}">
                        <a16:creationId xmlns:a16="http://schemas.microsoft.com/office/drawing/2014/main" id="{8A9589E5-24D4-4775-A7D5-22D155FEE7D9}"/>
                      </a:ext>
                    </a:extLst>
                  </p:cNvPr>
                  <p:cNvSpPr txBox="1"/>
                  <p:nvPr/>
                </p:nvSpPr>
                <p:spPr>
                  <a:xfrm>
                    <a:off x="2247049" y="5363436"/>
                    <a:ext cx="866216" cy="261559"/>
                  </a:xfrm>
                  <a:prstGeom prst="rect">
                    <a:avLst/>
                  </a:prstGeom>
                  <a:noFill/>
                </p:spPr>
                <p:txBody>
                  <a:bodyPr wrap="none" rtlCol="0">
                    <a:spAutoFit/>
                  </a:bodyPr>
                  <a:lstStyle/>
                  <a:p>
                    <a:r>
                      <a:rPr lang="fr-FR" sz="1600" dirty="0"/>
                      <a:t>Annotation</a:t>
                    </a:r>
                  </a:p>
                </p:txBody>
              </p:sp>
              <p:grpSp>
                <p:nvGrpSpPr>
                  <p:cNvPr id="75" name="Groupe 74">
                    <a:extLst>
                      <a:ext uri="{FF2B5EF4-FFF2-40B4-BE49-F238E27FC236}">
                        <a16:creationId xmlns:a16="http://schemas.microsoft.com/office/drawing/2014/main" id="{9E85906F-82D8-484B-ACE6-5E9ED8F941CB}"/>
                      </a:ext>
                    </a:extLst>
                  </p:cNvPr>
                  <p:cNvGrpSpPr/>
                  <p:nvPr/>
                </p:nvGrpSpPr>
                <p:grpSpPr>
                  <a:xfrm>
                    <a:off x="4713313" y="5367085"/>
                    <a:ext cx="1532079" cy="1305982"/>
                    <a:chOff x="5004374" y="4390237"/>
                    <a:chExt cx="1983077" cy="1690424"/>
                  </a:xfrm>
                </p:grpSpPr>
                <p:pic>
                  <p:nvPicPr>
                    <p:cNvPr id="79" name="Image 78">
                      <a:extLst>
                        <a:ext uri="{FF2B5EF4-FFF2-40B4-BE49-F238E27FC236}">
                          <a16:creationId xmlns:a16="http://schemas.microsoft.com/office/drawing/2014/main" id="{75AEA8B5-7058-4132-BCB6-B28E7A3B1854}"/>
                        </a:ext>
                      </a:extLst>
                    </p:cNvPr>
                    <p:cNvPicPr>
                      <a:picLocks noChangeAspect="1"/>
                    </p:cNvPicPr>
                    <p:nvPr/>
                  </p:nvPicPr>
                  <p:blipFill>
                    <a:blip r:embed="rId3"/>
                    <a:stretch>
                      <a:fillRect/>
                    </a:stretch>
                  </p:blipFill>
                  <p:spPr>
                    <a:xfrm>
                      <a:off x="5004374" y="4758609"/>
                      <a:ext cx="1983077" cy="1322052"/>
                    </a:xfrm>
                    <a:prstGeom prst="rect">
                      <a:avLst/>
                    </a:prstGeom>
                  </p:spPr>
                </p:pic>
                <p:sp>
                  <p:nvSpPr>
                    <p:cNvPr id="80" name="ZoneTexte 79">
                      <a:extLst>
                        <a:ext uri="{FF2B5EF4-FFF2-40B4-BE49-F238E27FC236}">
                          <a16:creationId xmlns:a16="http://schemas.microsoft.com/office/drawing/2014/main" id="{B7825C4B-83C7-4173-B26E-E6E578A6E4B2}"/>
                        </a:ext>
                      </a:extLst>
                    </p:cNvPr>
                    <p:cNvSpPr txBox="1"/>
                    <p:nvPr/>
                  </p:nvSpPr>
                  <p:spPr>
                    <a:xfrm>
                      <a:off x="5506545" y="4390237"/>
                      <a:ext cx="863763" cy="338554"/>
                    </a:xfrm>
                    <a:prstGeom prst="rect">
                      <a:avLst/>
                    </a:prstGeom>
                    <a:noFill/>
                  </p:spPr>
                  <p:txBody>
                    <a:bodyPr wrap="none" rtlCol="0">
                      <a:spAutoFit/>
                    </a:bodyPr>
                    <a:lstStyle/>
                    <a:p>
                      <a:r>
                        <a:rPr lang="fr-FR" sz="1600" dirty="0" err="1"/>
                        <a:t>Filtering</a:t>
                      </a:r>
                      <a:endParaRPr lang="fr-FR" sz="1600" dirty="0"/>
                    </a:p>
                  </p:txBody>
                </p:sp>
              </p:grpSp>
              <p:pic>
                <p:nvPicPr>
                  <p:cNvPr id="76" name="Image 75">
                    <a:extLst>
                      <a:ext uri="{FF2B5EF4-FFF2-40B4-BE49-F238E27FC236}">
                        <a16:creationId xmlns:a16="http://schemas.microsoft.com/office/drawing/2014/main" id="{BF91E510-E4D6-4D9C-A357-70A885DDADD4}"/>
                      </a:ext>
                    </a:extLst>
                  </p:cNvPr>
                  <p:cNvPicPr>
                    <a:picLocks noChangeAspect="1"/>
                  </p:cNvPicPr>
                  <p:nvPr/>
                </p:nvPicPr>
                <p:blipFill>
                  <a:blip r:embed="rId4"/>
                  <a:stretch>
                    <a:fillRect/>
                  </a:stretch>
                </p:blipFill>
                <p:spPr>
                  <a:xfrm>
                    <a:off x="7141265" y="5723926"/>
                    <a:ext cx="2892403" cy="876895"/>
                  </a:xfrm>
                  <a:prstGeom prst="rect">
                    <a:avLst/>
                  </a:prstGeom>
                </p:spPr>
              </p:pic>
              <p:sp>
                <p:nvSpPr>
                  <p:cNvPr id="77" name="Rectangle : coins arrondis 76">
                    <a:extLst>
                      <a:ext uri="{FF2B5EF4-FFF2-40B4-BE49-F238E27FC236}">
                        <a16:creationId xmlns:a16="http://schemas.microsoft.com/office/drawing/2014/main" id="{485C062E-3DA3-4EE7-9186-CF3342B3DB91}"/>
                      </a:ext>
                    </a:extLst>
                  </p:cNvPr>
                  <p:cNvSpPr/>
                  <p:nvPr/>
                </p:nvSpPr>
                <p:spPr>
                  <a:xfrm>
                    <a:off x="8685318" y="5628644"/>
                    <a:ext cx="518398" cy="103529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ZoneTexte 77">
                    <a:extLst>
                      <a:ext uri="{FF2B5EF4-FFF2-40B4-BE49-F238E27FC236}">
                        <a16:creationId xmlns:a16="http://schemas.microsoft.com/office/drawing/2014/main" id="{0F8C9B09-80A3-44B9-AD1C-58FF0F7CC362}"/>
                      </a:ext>
                    </a:extLst>
                  </p:cNvPr>
                  <p:cNvSpPr txBox="1"/>
                  <p:nvPr/>
                </p:nvSpPr>
                <p:spPr>
                  <a:xfrm>
                    <a:off x="7911969" y="5363436"/>
                    <a:ext cx="1465868" cy="303521"/>
                  </a:xfrm>
                  <a:prstGeom prst="rect">
                    <a:avLst/>
                  </a:prstGeom>
                  <a:noFill/>
                </p:spPr>
                <p:txBody>
                  <a:bodyPr wrap="none" rtlCol="0">
                    <a:spAutoFit/>
                  </a:bodyPr>
                  <a:lstStyle/>
                  <a:p>
                    <a:r>
                      <a:rPr lang="fr-FR" sz="1600" dirty="0"/>
                      <a:t>Gene priorisation</a:t>
                    </a:r>
                  </a:p>
                </p:txBody>
              </p:sp>
            </p:grpSp>
            <p:sp>
              <p:nvSpPr>
                <p:cNvPr id="60" name="Rectangle 59">
                  <a:extLst>
                    <a:ext uri="{FF2B5EF4-FFF2-40B4-BE49-F238E27FC236}">
                      <a16:creationId xmlns:a16="http://schemas.microsoft.com/office/drawing/2014/main" id="{F54777DE-E867-467B-94DF-0CA6C892F4CA}"/>
                    </a:ext>
                  </a:extLst>
                </p:cNvPr>
                <p:cNvSpPr/>
                <p:nvPr/>
              </p:nvSpPr>
              <p:spPr>
                <a:xfrm>
                  <a:off x="743888" y="1479015"/>
                  <a:ext cx="10704226" cy="1820633"/>
                </a:xfrm>
                <a:prstGeom prst="rect">
                  <a:avLst/>
                </a:prstGeom>
                <a:solidFill>
                  <a:schemeClr val="accent6">
                    <a:lumMod val="20000"/>
                    <a:lumOff val="80000"/>
                  </a:schemeClr>
                </a:solid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ZoneTexte 61">
                  <a:extLst>
                    <a:ext uri="{FF2B5EF4-FFF2-40B4-BE49-F238E27FC236}">
                      <a16:creationId xmlns:a16="http://schemas.microsoft.com/office/drawing/2014/main" id="{98C55B47-48E5-4CD6-A111-BC478BD594D6}"/>
                    </a:ext>
                  </a:extLst>
                </p:cNvPr>
                <p:cNvSpPr txBox="1"/>
                <p:nvPr/>
              </p:nvSpPr>
              <p:spPr>
                <a:xfrm>
                  <a:off x="739661" y="1479015"/>
                  <a:ext cx="1488486" cy="369332"/>
                </a:xfrm>
                <a:prstGeom prst="rect">
                  <a:avLst/>
                </a:prstGeom>
                <a:noFill/>
                <a:ln w="38100">
                  <a:noFill/>
                </a:ln>
              </p:spPr>
              <p:txBody>
                <a:bodyPr wrap="square" rtlCol="0">
                  <a:spAutoFit/>
                </a:bodyPr>
                <a:lstStyle/>
                <a:p>
                  <a:pPr algn="ctr"/>
                  <a:r>
                    <a:rPr lang="fr-FR" b="1" dirty="0" err="1"/>
                    <a:t>Experimental</a:t>
                  </a:r>
                  <a:endParaRPr lang="fr-FR" b="1" dirty="0"/>
                </a:p>
              </p:txBody>
            </p:sp>
            <p:grpSp>
              <p:nvGrpSpPr>
                <p:cNvPr id="65" name="Groupe 64">
                  <a:extLst>
                    <a:ext uri="{FF2B5EF4-FFF2-40B4-BE49-F238E27FC236}">
                      <a16:creationId xmlns:a16="http://schemas.microsoft.com/office/drawing/2014/main" id="{18F6E268-5933-49E0-A3D9-E4BDD2C1356F}"/>
                    </a:ext>
                  </a:extLst>
                </p:cNvPr>
                <p:cNvGrpSpPr/>
                <p:nvPr/>
              </p:nvGrpSpPr>
              <p:grpSpPr>
                <a:xfrm>
                  <a:off x="2070329" y="3821909"/>
                  <a:ext cx="3074339" cy="1268279"/>
                  <a:chOff x="2070329" y="3965843"/>
                  <a:chExt cx="3074339" cy="1268279"/>
                </a:xfrm>
              </p:grpSpPr>
              <p:pic>
                <p:nvPicPr>
                  <p:cNvPr id="69" name="Image 68">
                    <a:extLst>
                      <a:ext uri="{FF2B5EF4-FFF2-40B4-BE49-F238E27FC236}">
                        <a16:creationId xmlns:a16="http://schemas.microsoft.com/office/drawing/2014/main" id="{64307765-B2EA-49C5-A017-E1C0B9CFF01A}"/>
                      </a:ext>
                    </a:extLst>
                  </p:cNvPr>
                  <p:cNvPicPr>
                    <a:picLocks noChangeAspect="1"/>
                  </p:cNvPicPr>
                  <p:nvPr/>
                </p:nvPicPr>
                <p:blipFill>
                  <a:blip r:embed="rId5"/>
                  <a:stretch>
                    <a:fillRect/>
                  </a:stretch>
                </p:blipFill>
                <p:spPr>
                  <a:xfrm>
                    <a:off x="2070329" y="4270057"/>
                    <a:ext cx="3074339" cy="964065"/>
                  </a:xfrm>
                  <a:prstGeom prst="rect">
                    <a:avLst/>
                  </a:prstGeom>
                </p:spPr>
              </p:pic>
              <p:sp>
                <p:nvSpPr>
                  <p:cNvPr id="70" name="ZoneTexte 69">
                    <a:extLst>
                      <a:ext uri="{FF2B5EF4-FFF2-40B4-BE49-F238E27FC236}">
                        <a16:creationId xmlns:a16="http://schemas.microsoft.com/office/drawing/2014/main" id="{40CBD18D-3485-4458-B9BE-9DB55FCA4DF0}"/>
                      </a:ext>
                    </a:extLst>
                  </p:cNvPr>
                  <p:cNvSpPr txBox="1"/>
                  <p:nvPr/>
                </p:nvSpPr>
                <p:spPr>
                  <a:xfrm>
                    <a:off x="2149237" y="3965843"/>
                    <a:ext cx="2916521" cy="338554"/>
                  </a:xfrm>
                  <a:prstGeom prst="rect">
                    <a:avLst/>
                  </a:prstGeom>
                  <a:noFill/>
                </p:spPr>
                <p:txBody>
                  <a:bodyPr wrap="square" rtlCol="0">
                    <a:spAutoFit/>
                  </a:bodyPr>
                  <a:lstStyle/>
                  <a:p>
                    <a:pPr algn="ctr"/>
                    <a:r>
                      <a:rPr lang="fr-FR" sz="1600" dirty="0"/>
                      <a:t>Mapping</a:t>
                    </a:r>
                  </a:p>
                </p:txBody>
              </p:sp>
            </p:grpSp>
            <p:grpSp>
              <p:nvGrpSpPr>
                <p:cNvPr id="66" name="Groupe 65">
                  <a:extLst>
                    <a:ext uri="{FF2B5EF4-FFF2-40B4-BE49-F238E27FC236}">
                      <a16:creationId xmlns:a16="http://schemas.microsoft.com/office/drawing/2014/main" id="{0E435496-3D39-4B1B-A293-14ABF053805B}"/>
                    </a:ext>
                  </a:extLst>
                </p:cNvPr>
                <p:cNvGrpSpPr/>
                <p:nvPr/>
              </p:nvGrpSpPr>
              <p:grpSpPr>
                <a:xfrm>
                  <a:off x="7823481" y="3847162"/>
                  <a:ext cx="3411783" cy="1243026"/>
                  <a:chOff x="7823481" y="3991096"/>
                  <a:chExt cx="3411783" cy="1243026"/>
                </a:xfrm>
              </p:grpSpPr>
              <p:pic>
                <p:nvPicPr>
                  <p:cNvPr id="67" name="Image 66">
                    <a:extLst>
                      <a:ext uri="{FF2B5EF4-FFF2-40B4-BE49-F238E27FC236}">
                        <a16:creationId xmlns:a16="http://schemas.microsoft.com/office/drawing/2014/main" id="{3524C88A-C522-4DAA-8ABF-F472D56BE496}"/>
                      </a:ext>
                    </a:extLst>
                  </p:cNvPr>
                  <p:cNvPicPr>
                    <a:picLocks noChangeAspect="1"/>
                  </p:cNvPicPr>
                  <p:nvPr/>
                </p:nvPicPr>
                <p:blipFill>
                  <a:blip r:embed="rId6"/>
                  <a:stretch>
                    <a:fillRect/>
                  </a:stretch>
                </p:blipFill>
                <p:spPr>
                  <a:xfrm>
                    <a:off x="7823481" y="4270057"/>
                    <a:ext cx="3411783" cy="964065"/>
                  </a:xfrm>
                  <a:prstGeom prst="rect">
                    <a:avLst/>
                  </a:prstGeom>
                </p:spPr>
              </p:pic>
              <p:sp>
                <p:nvSpPr>
                  <p:cNvPr id="68" name="ZoneTexte 67">
                    <a:extLst>
                      <a:ext uri="{FF2B5EF4-FFF2-40B4-BE49-F238E27FC236}">
                        <a16:creationId xmlns:a16="http://schemas.microsoft.com/office/drawing/2014/main" id="{FF99E6B6-79C7-4F33-B960-754BA5C0C7A4}"/>
                      </a:ext>
                    </a:extLst>
                  </p:cNvPr>
                  <p:cNvSpPr txBox="1"/>
                  <p:nvPr/>
                </p:nvSpPr>
                <p:spPr>
                  <a:xfrm>
                    <a:off x="8954639" y="3991096"/>
                    <a:ext cx="1149465" cy="288048"/>
                  </a:xfrm>
                  <a:prstGeom prst="rect">
                    <a:avLst/>
                  </a:prstGeom>
                  <a:noFill/>
                </p:spPr>
                <p:txBody>
                  <a:bodyPr wrap="none" rtlCol="0">
                    <a:spAutoFit/>
                  </a:bodyPr>
                  <a:lstStyle/>
                  <a:p>
                    <a:r>
                      <a:rPr lang="fr-FR" sz="1600" dirty="0"/>
                      <a:t>Variant calling</a:t>
                    </a:r>
                  </a:p>
                </p:txBody>
              </p:sp>
            </p:grpSp>
          </p:grpSp>
          <p:sp>
            <p:nvSpPr>
              <p:cNvPr id="45" name="Flèche : droite 44">
                <a:extLst>
                  <a:ext uri="{FF2B5EF4-FFF2-40B4-BE49-F238E27FC236}">
                    <a16:creationId xmlns:a16="http://schemas.microsoft.com/office/drawing/2014/main" id="{B1430600-EC4D-41E8-B189-4A732BF5B287}"/>
                  </a:ext>
                </a:extLst>
              </p:cNvPr>
              <p:cNvSpPr/>
              <p:nvPr/>
            </p:nvSpPr>
            <p:spPr>
              <a:xfrm>
                <a:off x="1165597" y="2344255"/>
                <a:ext cx="682619" cy="448502"/>
              </a:xfrm>
              <a:prstGeom prst="rightArrow">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8" name="Flèche : droite 47">
                <a:extLst>
                  <a:ext uri="{FF2B5EF4-FFF2-40B4-BE49-F238E27FC236}">
                    <a16:creationId xmlns:a16="http://schemas.microsoft.com/office/drawing/2014/main" id="{1071DC2F-634E-4C98-9261-BDC70C5A3D61}"/>
                  </a:ext>
                </a:extLst>
              </p:cNvPr>
              <p:cNvSpPr/>
              <p:nvPr/>
            </p:nvSpPr>
            <p:spPr>
              <a:xfrm>
                <a:off x="1165596" y="4383898"/>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Flèche : droite 48">
                <a:extLst>
                  <a:ext uri="{FF2B5EF4-FFF2-40B4-BE49-F238E27FC236}">
                    <a16:creationId xmlns:a16="http://schemas.microsoft.com/office/drawing/2014/main" id="{87DDBED8-70F6-45E3-83A5-8295C9758257}"/>
                  </a:ext>
                </a:extLst>
              </p:cNvPr>
              <p:cNvSpPr/>
              <p:nvPr/>
            </p:nvSpPr>
            <p:spPr>
              <a:xfrm>
                <a:off x="1165595" y="5909855"/>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Flèche : droite 49">
                <a:extLst>
                  <a:ext uri="{FF2B5EF4-FFF2-40B4-BE49-F238E27FC236}">
                    <a16:creationId xmlns:a16="http://schemas.microsoft.com/office/drawing/2014/main" id="{54683451-4052-4F85-9B27-C8ECCA445477}"/>
                  </a:ext>
                </a:extLst>
              </p:cNvPr>
              <p:cNvSpPr/>
              <p:nvPr/>
            </p:nvSpPr>
            <p:spPr>
              <a:xfrm>
                <a:off x="7241362" y="5909855"/>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1" name="Flèche : droite 50">
                <a:extLst>
                  <a:ext uri="{FF2B5EF4-FFF2-40B4-BE49-F238E27FC236}">
                    <a16:creationId xmlns:a16="http://schemas.microsoft.com/office/drawing/2014/main" id="{5FE9B2C8-78B9-4924-9831-9DC6AC116F7A}"/>
                  </a:ext>
                </a:extLst>
              </p:cNvPr>
              <p:cNvSpPr/>
              <p:nvPr/>
            </p:nvSpPr>
            <p:spPr>
              <a:xfrm>
                <a:off x="6010740" y="4383898"/>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lèche : droite 51">
                <a:extLst>
                  <a:ext uri="{FF2B5EF4-FFF2-40B4-BE49-F238E27FC236}">
                    <a16:creationId xmlns:a16="http://schemas.microsoft.com/office/drawing/2014/main" id="{5DECEE81-B399-4728-A7F8-F9F09E285814}"/>
                  </a:ext>
                </a:extLst>
              </p:cNvPr>
              <p:cNvSpPr/>
              <p:nvPr/>
            </p:nvSpPr>
            <p:spPr>
              <a:xfrm>
                <a:off x="4499897" y="5909855"/>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81" name="Flèche : droite 80">
              <a:extLst>
                <a:ext uri="{FF2B5EF4-FFF2-40B4-BE49-F238E27FC236}">
                  <a16:creationId xmlns:a16="http://schemas.microsoft.com/office/drawing/2014/main" id="{F8858EF5-1D71-400F-AA5F-90C9EFDAFB03}"/>
                </a:ext>
              </a:extLst>
            </p:cNvPr>
            <p:cNvSpPr/>
            <p:nvPr/>
          </p:nvSpPr>
          <p:spPr>
            <a:xfrm>
              <a:off x="6010739" y="2344255"/>
              <a:ext cx="682619" cy="448502"/>
            </a:xfrm>
            <a:prstGeom prst="rightArrow">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2" name="Picture 6" descr="Résultat de recherche d'images pour &quot;sequenceur illumina&quot;">
              <a:extLst>
                <a:ext uri="{FF2B5EF4-FFF2-40B4-BE49-F238E27FC236}">
                  <a16:creationId xmlns:a16="http://schemas.microsoft.com/office/drawing/2014/main" id="{3A00D7B6-F41C-4017-A9B9-3259E8B7FD4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86798" y="1851064"/>
              <a:ext cx="1828020" cy="1400264"/>
            </a:xfrm>
            <a:prstGeom prst="rect">
              <a:avLst/>
            </a:prstGeom>
            <a:noFill/>
            <a:extLst>
              <a:ext uri="{909E8E84-426E-40DD-AFC4-6F175D3DCCD1}">
                <a14:hiddenFill xmlns:a14="http://schemas.microsoft.com/office/drawing/2010/main">
                  <a:solidFill>
                    <a:srgbClr val="FFFFFF"/>
                  </a:solidFill>
                </a14:hiddenFill>
              </a:ext>
            </a:extLst>
          </p:spPr>
        </p:pic>
        <p:sp>
          <p:nvSpPr>
            <p:cNvPr id="83" name="ZoneTexte 82">
              <a:extLst>
                <a:ext uri="{FF2B5EF4-FFF2-40B4-BE49-F238E27FC236}">
                  <a16:creationId xmlns:a16="http://schemas.microsoft.com/office/drawing/2014/main" id="{9BB563E8-576D-4009-85FA-F02C20F0D7E9}"/>
                </a:ext>
              </a:extLst>
            </p:cNvPr>
            <p:cNvSpPr txBox="1"/>
            <p:nvPr/>
          </p:nvSpPr>
          <p:spPr>
            <a:xfrm>
              <a:off x="9082069" y="1601599"/>
              <a:ext cx="1189884" cy="338554"/>
            </a:xfrm>
            <a:prstGeom prst="rect">
              <a:avLst/>
            </a:prstGeom>
            <a:noFill/>
          </p:spPr>
          <p:txBody>
            <a:bodyPr wrap="square" rtlCol="0">
              <a:spAutoFit/>
            </a:bodyPr>
            <a:lstStyle/>
            <a:p>
              <a:pPr algn="ctr"/>
              <a:r>
                <a:rPr lang="fr-FR" sz="1600" dirty="0"/>
                <a:t>Sequencing</a:t>
              </a:r>
            </a:p>
          </p:txBody>
        </p:sp>
        <p:grpSp>
          <p:nvGrpSpPr>
            <p:cNvPr id="84" name="Groupe 83">
              <a:extLst>
                <a:ext uri="{FF2B5EF4-FFF2-40B4-BE49-F238E27FC236}">
                  <a16:creationId xmlns:a16="http://schemas.microsoft.com/office/drawing/2014/main" id="{A104AAF0-E482-4CD0-84FC-6AD376AC14B6}"/>
                </a:ext>
              </a:extLst>
            </p:cNvPr>
            <p:cNvGrpSpPr/>
            <p:nvPr/>
          </p:nvGrpSpPr>
          <p:grpSpPr>
            <a:xfrm>
              <a:off x="2966099" y="1601599"/>
              <a:ext cx="1589105" cy="1607085"/>
              <a:chOff x="2195631" y="1601599"/>
              <a:chExt cx="1589105" cy="1607085"/>
            </a:xfrm>
          </p:grpSpPr>
          <p:grpSp>
            <p:nvGrpSpPr>
              <p:cNvPr id="85" name="Groupe 84">
                <a:extLst>
                  <a:ext uri="{FF2B5EF4-FFF2-40B4-BE49-F238E27FC236}">
                    <a16:creationId xmlns:a16="http://schemas.microsoft.com/office/drawing/2014/main" id="{831FD03B-8880-4082-B0F1-78EA1F2E91D8}"/>
                  </a:ext>
                </a:extLst>
              </p:cNvPr>
              <p:cNvGrpSpPr/>
              <p:nvPr/>
            </p:nvGrpSpPr>
            <p:grpSpPr>
              <a:xfrm>
                <a:off x="2525144" y="2009523"/>
                <a:ext cx="1145107" cy="1199161"/>
                <a:chOff x="2525145" y="2016324"/>
                <a:chExt cx="1053082" cy="1102792"/>
              </a:xfrm>
            </p:grpSpPr>
            <p:pic>
              <p:nvPicPr>
                <p:cNvPr id="87" name="Picture 8" descr="Résultat de recherche d'images pour &quot;bonhomme toilette&quot;">
                  <a:extLst>
                    <a:ext uri="{FF2B5EF4-FFF2-40B4-BE49-F238E27FC236}">
                      <a16:creationId xmlns:a16="http://schemas.microsoft.com/office/drawing/2014/main" id="{7B0FC69A-5878-4E89-BF1A-B312DBD68C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25145" y="2016324"/>
                  <a:ext cx="427668" cy="1102792"/>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Résultat de recherche d'images pour &quot;dna helix&quot;">
                  <a:extLst>
                    <a:ext uri="{FF2B5EF4-FFF2-40B4-BE49-F238E27FC236}">
                      <a16:creationId xmlns:a16="http://schemas.microsoft.com/office/drawing/2014/main" id="{6C180C30-4C60-4755-A2DF-ED239F6F1EA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69769" y="2042158"/>
                  <a:ext cx="808458" cy="611173"/>
                </a:xfrm>
                <a:prstGeom prst="rect">
                  <a:avLst/>
                </a:prstGeom>
                <a:noFill/>
                <a:extLst>
                  <a:ext uri="{909E8E84-426E-40DD-AFC4-6F175D3DCCD1}">
                    <a14:hiddenFill xmlns:a14="http://schemas.microsoft.com/office/drawing/2010/main">
                      <a:solidFill>
                        <a:srgbClr val="FFFFFF"/>
                      </a:solidFill>
                    </a14:hiddenFill>
                  </a:ext>
                </a:extLst>
              </p:spPr>
            </p:pic>
          </p:grpSp>
          <p:sp>
            <p:nvSpPr>
              <p:cNvPr id="86" name="ZoneTexte 85">
                <a:extLst>
                  <a:ext uri="{FF2B5EF4-FFF2-40B4-BE49-F238E27FC236}">
                    <a16:creationId xmlns:a16="http://schemas.microsoft.com/office/drawing/2014/main" id="{E4B327F6-18CE-414D-BCAB-1A80C46B3D5F}"/>
                  </a:ext>
                </a:extLst>
              </p:cNvPr>
              <p:cNvSpPr txBox="1"/>
              <p:nvPr/>
            </p:nvSpPr>
            <p:spPr>
              <a:xfrm>
                <a:off x="2195631" y="1601599"/>
                <a:ext cx="1589105" cy="338554"/>
              </a:xfrm>
              <a:prstGeom prst="rect">
                <a:avLst/>
              </a:prstGeom>
              <a:noFill/>
            </p:spPr>
            <p:txBody>
              <a:bodyPr wrap="square" rtlCol="0">
                <a:spAutoFit/>
              </a:bodyPr>
              <a:lstStyle/>
              <a:p>
                <a:pPr algn="ctr"/>
                <a:r>
                  <a:rPr lang="fr-FR" sz="1600" dirty="0"/>
                  <a:t>DNA </a:t>
                </a:r>
                <a:r>
                  <a:rPr lang="fr-FR" sz="1600" dirty="0" err="1"/>
                  <a:t>preparation</a:t>
                </a:r>
                <a:endParaRPr lang="fr-FR" sz="1600" dirty="0"/>
              </a:p>
            </p:txBody>
          </p:sp>
        </p:grpSp>
      </p:grpSp>
      <p:sp>
        <p:nvSpPr>
          <p:cNvPr id="39" name="Rectangle 38">
            <a:extLst>
              <a:ext uri="{FF2B5EF4-FFF2-40B4-BE49-F238E27FC236}">
                <a16:creationId xmlns:a16="http://schemas.microsoft.com/office/drawing/2014/main" id="{0E1F09D7-B078-435E-882F-1A10063FDC3B}"/>
              </a:ext>
            </a:extLst>
          </p:cNvPr>
          <p:cNvSpPr/>
          <p:nvPr/>
        </p:nvSpPr>
        <p:spPr>
          <a:xfrm>
            <a:off x="648979" y="1329417"/>
            <a:ext cx="10967287" cy="1997031"/>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Rectangle : coins arrondis 39">
            <a:extLst>
              <a:ext uri="{FF2B5EF4-FFF2-40B4-BE49-F238E27FC236}">
                <a16:creationId xmlns:a16="http://schemas.microsoft.com/office/drawing/2014/main" id="{6386B6BE-2139-4469-9FDE-963D41623318}"/>
              </a:ext>
            </a:extLst>
          </p:cNvPr>
          <p:cNvSpPr/>
          <p:nvPr/>
        </p:nvSpPr>
        <p:spPr>
          <a:xfrm>
            <a:off x="5295608" y="5160585"/>
            <a:ext cx="1905197" cy="1629681"/>
          </a:xfrm>
          <a:prstGeom prst="roundRect">
            <a:avLst>
              <a:gd name="adj" fmla="val 17921"/>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numéro de diapositive 2">
            <a:extLst>
              <a:ext uri="{FF2B5EF4-FFF2-40B4-BE49-F238E27FC236}">
                <a16:creationId xmlns:a16="http://schemas.microsoft.com/office/drawing/2014/main" id="{BBD3EFBE-5ABC-4DF0-9421-A22B9D13A077}"/>
              </a:ext>
            </a:extLst>
          </p:cNvPr>
          <p:cNvSpPr>
            <a:spLocks noGrp="1"/>
          </p:cNvSpPr>
          <p:nvPr>
            <p:ph type="sldNum" sz="quarter" idx="12"/>
          </p:nvPr>
        </p:nvSpPr>
        <p:spPr/>
        <p:txBody>
          <a:bodyPr/>
          <a:lstStyle/>
          <a:p>
            <a:fld id="{011B5138-350A-43E4-8D07-D131DF10AF44}" type="slidenum">
              <a:rPr lang="fr-FR" smtClean="0"/>
              <a:t>33</a:t>
            </a:fld>
            <a:endParaRPr lang="fr-FR"/>
          </a:p>
        </p:txBody>
      </p:sp>
    </p:spTree>
    <p:extLst>
      <p:ext uri="{BB962C8B-B14F-4D97-AF65-F5344CB8AC3E}">
        <p14:creationId xmlns:p14="http://schemas.microsoft.com/office/powerpoint/2010/main" val="9708335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me 11">
            <a:extLst>
              <a:ext uri="{FF2B5EF4-FFF2-40B4-BE49-F238E27FC236}">
                <a16:creationId xmlns:a16="http://schemas.microsoft.com/office/drawing/2014/main" id="{3D80E2B6-B8FC-4346-87DD-E9328B0986B4}"/>
              </a:ext>
            </a:extLst>
          </p:cNvPr>
          <p:cNvGraphicFramePr/>
          <p:nvPr>
            <p:extLst/>
          </p:nvPr>
        </p:nvGraphicFramePr>
        <p:xfrm>
          <a:off x="3268133" y="1609725"/>
          <a:ext cx="7696200" cy="513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re 1">
            <a:extLst>
              <a:ext uri="{FF2B5EF4-FFF2-40B4-BE49-F238E27FC236}">
                <a16:creationId xmlns:a16="http://schemas.microsoft.com/office/drawing/2014/main" id="{2773FE7B-960D-44E0-A534-C9A0FCB37B51}"/>
              </a:ext>
            </a:extLst>
          </p:cNvPr>
          <p:cNvSpPr>
            <a:spLocks noGrp="1"/>
          </p:cNvSpPr>
          <p:nvPr>
            <p:ph type="title"/>
          </p:nvPr>
        </p:nvSpPr>
        <p:spPr/>
        <p:txBody>
          <a:bodyPr/>
          <a:lstStyle/>
          <a:p>
            <a:r>
              <a:rPr lang="fr-FR" dirty="0"/>
              <a:t>Variant </a:t>
            </a:r>
            <a:r>
              <a:rPr lang="fr-FR" dirty="0" err="1"/>
              <a:t>filtering</a:t>
            </a:r>
            <a:endParaRPr lang="fr-FR" dirty="0"/>
          </a:p>
        </p:txBody>
      </p:sp>
      <p:sp>
        <p:nvSpPr>
          <p:cNvPr id="5" name="Rectangle 4">
            <a:extLst>
              <a:ext uri="{FF2B5EF4-FFF2-40B4-BE49-F238E27FC236}">
                <a16:creationId xmlns:a16="http://schemas.microsoft.com/office/drawing/2014/main" id="{A198CB40-5ACB-4E4A-82AF-CDA6CB34E411}"/>
              </a:ext>
            </a:extLst>
          </p:cNvPr>
          <p:cNvSpPr/>
          <p:nvPr/>
        </p:nvSpPr>
        <p:spPr>
          <a:xfrm>
            <a:off x="3657600" y="2353734"/>
            <a:ext cx="7018867" cy="43867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numéro de diapositive 2">
            <a:extLst>
              <a:ext uri="{FF2B5EF4-FFF2-40B4-BE49-F238E27FC236}">
                <a16:creationId xmlns:a16="http://schemas.microsoft.com/office/drawing/2014/main" id="{4E9CAC5A-22CE-47D8-9E79-D738A6273CE5}"/>
              </a:ext>
            </a:extLst>
          </p:cNvPr>
          <p:cNvSpPr>
            <a:spLocks noGrp="1"/>
          </p:cNvSpPr>
          <p:nvPr>
            <p:ph type="sldNum" sz="quarter" idx="12"/>
          </p:nvPr>
        </p:nvSpPr>
        <p:spPr/>
        <p:txBody>
          <a:bodyPr/>
          <a:lstStyle/>
          <a:p>
            <a:fld id="{011B5138-350A-43E4-8D07-D131DF10AF44}" type="slidenum">
              <a:rPr lang="fr-FR" smtClean="0"/>
              <a:t>34</a:t>
            </a:fld>
            <a:endParaRPr lang="fr-FR"/>
          </a:p>
        </p:txBody>
      </p:sp>
    </p:spTree>
    <p:extLst>
      <p:ext uri="{BB962C8B-B14F-4D97-AF65-F5344CB8AC3E}">
        <p14:creationId xmlns:p14="http://schemas.microsoft.com/office/powerpoint/2010/main" val="7352671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me 14">
            <a:extLst>
              <a:ext uri="{FF2B5EF4-FFF2-40B4-BE49-F238E27FC236}">
                <a16:creationId xmlns:a16="http://schemas.microsoft.com/office/drawing/2014/main" id="{E469A1DB-369F-41F0-AEDD-8403C4AEA1AB}"/>
              </a:ext>
            </a:extLst>
          </p:cNvPr>
          <p:cNvGraphicFramePr/>
          <p:nvPr>
            <p:extLst/>
          </p:nvPr>
        </p:nvGraphicFramePr>
        <p:xfrm>
          <a:off x="3268133" y="1609725"/>
          <a:ext cx="7696200" cy="513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re 1">
            <a:extLst>
              <a:ext uri="{FF2B5EF4-FFF2-40B4-BE49-F238E27FC236}">
                <a16:creationId xmlns:a16="http://schemas.microsoft.com/office/drawing/2014/main" id="{2773FE7B-960D-44E0-A534-C9A0FCB37B51}"/>
              </a:ext>
            </a:extLst>
          </p:cNvPr>
          <p:cNvSpPr>
            <a:spLocks noGrp="1"/>
          </p:cNvSpPr>
          <p:nvPr>
            <p:ph type="title"/>
          </p:nvPr>
        </p:nvSpPr>
        <p:spPr/>
        <p:txBody>
          <a:bodyPr/>
          <a:lstStyle/>
          <a:p>
            <a:r>
              <a:rPr lang="fr-FR" dirty="0"/>
              <a:t>Variant </a:t>
            </a:r>
            <a:r>
              <a:rPr lang="fr-FR" dirty="0" err="1"/>
              <a:t>filtering</a:t>
            </a:r>
            <a:endParaRPr lang="fr-FR" dirty="0"/>
          </a:p>
        </p:txBody>
      </p:sp>
      <p:sp>
        <p:nvSpPr>
          <p:cNvPr id="11" name="ZoneTexte 10">
            <a:extLst>
              <a:ext uri="{FF2B5EF4-FFF2-40B4-BE49-F238E27FC236}">
                <a16:creationId xmlns:a16="http://schemas.microsoft.com/office/drawing/2014/main" id="{25D9C47A-A9F9-473C-BA70-77765E269833}"/>
              </a:ext>
            </a:extLst>
          </p:cNvPr>
          <p:cNvSpPr txBox="1"/>
          <p:nvPr/>
        </p:nvSpPr>
        <p:spPr>
          <a:xfrm>
            <a:off x="10999045" y="1378892"/>
            <a:ext cx="1192955" cy="461665"/>
          </a:xfrm>
          <a:prstGeom prst="rect">
            <a:avLst/>
          </a:prstGeom>
          <a:noFill/>
        </p:spPr>
        <p:txBody>
          <a:bodyPr wrap="none" rtlCol="0">
            <a:spAutoFit/>
          </a:bodyPr>
          <a:lstStyle/>
          <a:p>
            <a:pPr algn="ctr"/>
            <a:r>
              <a:rPr lang="fr-FR" sz="2400" dirty="0"/>
              <a:t>≈50.000</a:t>
            </a:r>
          </a:p>
        </p:txBody>
      </p:sp>
      <p:sp>
        <p:nvSpPr>
          <p:cNvPr id="5" name="Rectangle 4">
            <a:extLst>
              <a:ext uri="{FF2B5EF4-FFF2-40B4-BE49-F238E27FC236}">
                <a16:creationId xmlns:a16="http://schemas.microsoft.com/office/drawing/2014/main" id="{A198CB40-5ACB-4E4A-82AF-CDA6CB34E411}"/>
              </a:ext>
            </a:extLst>
          </p:cNvPr>
          <p:cNvSpPr/>
          <p:nvPr/>
        </p:nvSpPr>
        <p:spPr>
          <a:xfrm>
            <a:off x="3657600" y="3073400"/>
            <a:ext cx="7018867" cy="3667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Picture 2" descr="Résultat de recherche d'images pour &quot;variant effect predictor consequence&quot;">
            <a:extLst>
              <a:ext uri="{FF2B5EF4-FFF2-40B4-BE49-F238E27FC236}">
                <a16:creationId xmlns:a16="http://schemas.microsoft.com/office/drawing/2014/main" id="{7EADE1EF-ACB8-4307-A398-D06230AD082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58717" y="3429000"/>
            <a:ext cx="8392795" cy="2915919"/>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3" name="Espace réservé du numéro de diapositive 2">
            <a:extLst>
              <a:ext uri="{FF2B5EF4-FFF2-40B4-BE49-F238E27FC236}">
                <a16:creationId xmlns:a16="http://schemas.microsoft.com/office/drawing/2014/main" id="{381749F0-1F53-46EB-9515-9A27AF72583A}"/>
              </a:ext>
            </a:extLst>
          </p:cNvPr>
          <p:cNvSpPr>
            <a:spLocks noGrp="1"/>
          </p:cNvSpPr>
          <p:nvPr>
            <p:ph type="sldNum" sz="quarter" idx="12"/>
          </p:nvPr>
        </p:nvSpPr>
        <p:spPr/>
        <p:txBody>
          <a:bodyPr/>
          <a:lstStyle/>
          <a:p>
            <a:fld id="{011B5138-350A-43E4-8D07-D131DF10AF44}" type="slidenum">
              <a:rPr lang="fr-FR" smtClean="0"/>
              <a:t>35</a:t>
            </a:fld>
            <a:endParaRPr lang="fr-FR"/>
          </a:p>
        </p:txBody>
      </p:sp>
    </p:spTree>
    <p:extLst>
      <p:ext uri="{BB962C8B-B14F-4D97-AF65-F5344CB8AC3E}">
        <p14:creationId xmlns:p14="http://schemas.microsoft.com/office/powerpoint/2010/main" val="14399720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 name="Diagramme 47">
            <a:extLst>
              <a:ext uri="{FF2B5EF4-FFF2-40B4-BE49-F238E27FC236}">
                <a16:creationId xmlns:a16="http://schemas.microsoft.com/office/drawing/2014/main" id="{A7320B1D-2411-416C-BABF-596B03AAB1F0}"/>
              </a:ext>
            </a:extLst>
          </p:cNvPr>
          <p:cNvGraphicFramePr/>
          <p:nvPr>
            <p:extLst/>
          </p:nvPr>
        </p:nvGraphicFramePr>
        <p:xfrm>
          <a:off x="3268133" y="1609725"/>
          <a:ext cx="7696200" cy="513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9" name="Rectangle 48">
            <a:extLst>
              <a:ext uri="{FF2B5EF4-FFF2-40B4-BE49-F238E27FC236}">
                <a16:creationId xmlns:a16="http://schemas.microsoft.com/office/drawing/2014/main" id="{EFB45601-CD98-4AEB-83CF-6E0C8C6A1BBE}"/>
              </a:ext>
            </a:extLst>
          </p:cNvPr>
          <p:cNvSpPr/>
          <p:nvPr/>
        </p:nvSpPr>
        <p:spPr>
          <a:xfrm>
            <a:off x="3657600" y="3073400"/>
            <a:ext cx="7018867" cy="3667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773FE7B-960D-44E0-A534-C9A0FCB37B51}"/>
              </a:ext>
            </a:extLst>
          </p:cNvPr>
          <p:cNvSpPr>
            <a:spLocks noGrp="1"/>
          </p:cNvSpPr>
          <p:nvPr>
            <p:ph type="title"/>
          </p:nvPr>
        </p:nvSpPr>
        <p:spPr/>
        <p:txBody>
          <a:bodyPr/>
          <a:lstStyle/>
          <a:p>
            <a:r>
              <a:rPr lang="fr-FR" dirty="0"/>
              <a:t>Variant </a:t>
            </a:r>
            <a:r>
              <a:rPr lang="fr-FR" dirty="0" err="1"/>
              <a:t>filtering</a:t>
            </a:r>
            <a:endParaRPr lang="fr-FR" dirty="0"/>
          </a:p>
        </p:txBody>
      </p:sp>
      <p:sp>
        <p:nvSpPr>
          <p:cNvPr id="11" name="ZoneTexte 10">
            <a:extLst>
              <a:ext uri="{FF2B5EF4-FFF2-40B4-BE49-F238E27FC236}">
                <a16:creationId xmlns:a16="http://schemas.microsoft.com/office/drawing/2014/main" id="{25D9C47A-A9F9-473C-BA70-77765E269833}"/>
              </a:ext>
            </a:extLst>
          </p:cNvPr>
          <p:cNvSpPr txBox="1"/>
          <p:nvPr/>
        </p:nvSpPr>
        <p:spPr>
          <a:xfrm>
            <a:off x="10999045" y="1378892"/>
            <a:ext cx="1192955" cy="461665"/>
          </a:xfrm>
          <a:prstGeom prst="rect">
            <a:avLst/>
          </a:prstGeom>
          <a:noFill/>
        </p:spPr>
        <p:txBody>
          <a:bodyPr wrap="none" rtlCol="0">
            <a:spAutoFit/>
          </a:bodyPr>
          <a:lstStyle/>
          <a:p>
            <a:pPr algn="ctr"/>
            <a:r>
              <a:rPr lang="fr-FR" sz="2400" dirty="0"/>
              <a:t>≈50.000</a:t>
            </a:r>
          </a:p>
        </p:txBody>
      </p:sp>
      <p:pic>
        <p:nvPicPr>
          <p:cNvPr id="13" name="Picture 2" descr="Résultat de recherche d'images pour &quot;variant effect predictor consequence&quot;">
            <a:extLst>
              <a:ext uri="{FF2B5EF4-FFF2-40B4-BE49-F238E27FC236}">
                <a16:creationId xmlns:a16="http://schemas.microsoft.com/office/drawing/2014/main" id="{7EADE1EF-ACB8-4307-A398-D06230AD082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58717" y="3429000"/>
            <a:ext cx="8392795" cy="2915919"/>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C8780DA7-FFF7-4B19-B21A-ADEA09EADD35}"/>
              </a:ext>
            </a:extLst>
          </p:cNvPr>
          <p:cNvSpPr/>
          <p:nvPr/>
        </p:nvSpPr>
        <p:spPr>
          <a:xfrm>
            <a:off x="103656" y="4179091"/>
            <a:ext cx="2985911" cy="203132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a:extLst>
              <a:ext uri="{FF2B5EF4-FFF2-40B4-BE49-F238E27FC236}">
                <a16:creationId xmlns:a16="http://schemas.microsoft.com/office/drawing/2014/main" id="{479CA275-9F59-49B8-A055-559390E5F614}"/>
              </a:ext>
            </a:extLst>
          </p:cNvPr>
          <p:cNvSpPr txBox="1"/>
          <p:nvPr/>
        </p:nvSpPr>
        <p:spPr>
          <a:xfrm>
            <a:off x="91146" y="4313594"/>
            <a:ext cx="3067571" cy="2031325"/>
          </a:xfrm>
          <a:prstGeom prst="rect">
            <a:avLst/>
          </a:prstGeom>
          <a:noFill/>
        </p:spPr>
        <p:txBody>
          <a:bodyPr wrap="none" rtlCol="0">
            <a:spAutoFit/>
          </a:bodyPr>
          <a:lstStyle/>
          <a:p>
            <a:pPr marL="285750" indent="-285750">
              <a:buFont typeface="Arial" panose="020B0604020202020204" pitchFamily="34" charset="0"/>
              <a:buChar char="•"/>
            </a:pPr>
            <a:r>
              <a:rPr lang="fr-FR" dirty="0"/>
              <a:t>Frameshift</a:t>
            </a:r>
          </a:p>
          <a:p>
            <a:pPr marL="285750" indent="-285750">
              <a:buFont typeface="Arial" panose="020B0604020202020204" pitchFamily="34" charset="0"/>
              <a:buChar char="•"/>
            </a:pPr>
            <a:r>
              <a:rPr lang="fr-FR" dirty="0"/>
              <a:t>Stop </a:t>
            </a:r>
            <a:r>
              <a:rPr lang="fr-FR" dirty="0" err="1"/>
              <a:t>gained</a:t>
            </a:r>
            <a:endParaRPr lang="fr-FR" dirty="0"/>
          </a:p>
          <a:p>
            <a:pPr marL="285750" indent="-285750">
              <a:buFont typeface="Arial" panose="020B0604020202020204" pitchFamily="34" charset="0"/>
              <a:buChar char="•"/>
            </a:pPr>
            <a:r>
              <a:rPr lang="fr-FR" dirty="0" err="1"/>
              <a:t>Splice</a:t>
            </a:r>
            <a:r>
              <a:rPr lang="fr-FR" dirty="0"/>
              <a:t> </a:t>
            </a:r>
            <a:r>
              <a:rPr lang="fr-FR" dirty="0" err="1"/>
              <a:t>donor</a:t>
            </a:r>
            <a:r>
              <a:rPr lang="fr-FR" dirty="0"/>
              <a:t> / </a:t>
            </a:r>
            <a:r>
              <a:rPr lang="fr-FR" dirty="0" err="1"/>
              <a:t>acceptor</a:t>
            </a:r>
            <a:endParaRPr lang="fr-FR" dirty="0"/>
          </a:p>
          <a:p>
            <a:pPr marL="285750" indent="-285750">
              <a:buFont typeface="Arial" panose="020B0604020202020204" pitchFamily="34" charset="0"/>
              <a:buChar char="•"/>
            </a:pPr>
            <a:r>
              <a:rPr lang="fr-FR" dirty="0"/>
              <a:t>Missense</a:t>
            </a:r>
          </a:p>
          <a:p>
            <a:pPr marL="285750" indent="-285750">
              <a:buFont typeface="Arial" panose="020B0604020202020204" pitchFamily="34" charset="0"/>
              <a:buChar char="•"/>
            </a:pPr>
            <a:r>
              <a:rPr lang="fr-FR" dirty="0" err="1"/>
              <a:t>Inframe</a:t>
            </a:r>
            <a:r>
              <a:rPr lang="fr-FR" dirty="0"/>
              <a:t> insertion / </a:t>
            </a:r>
            <a:r>
              <a:rPr lang="fr-FR" dirty="0" err="1"/>
              <a:t>deletion</a:t>
            </a:r>
            <a:endParaRPr lang="fr-FR" dirty="0"/>
          </a:p>
          <a:p>
            <a:pPr marL="285750" indent="-285750">
              <a:buFont typeface="Arial" panose="020B0604020202020204" pitchFamily="34" charset="0"/>
              <a:buChar char="•"/>
            </a:pPr>
            <a:r>
              <a:rPr lang="fr-FR" dirty="0" err="1"/>
              <a:t>Splice</a:t>
            </a:r>
            <a:r>
              <a:rPr lang="fr-FR" dirty="0"/>
              <a:t> </a:t>
            </a:r>
            <a:r>
              <a:rPr lang="fr-FR" dirty="0" err="1"/>
              <a:t>region</a:t>
            </a:r>
            <a:endParaRPr lang="fr-FR" dirty="0"/>
          </a:p>
          <a:p>
            <a:endParaRPr lang="fr-FR" dirty="0"/>
          </a:p>
        </p:txBody>
      </p:sp>
      <p:sp>
        <p:nvSpPr>
          <p:cNvPr id="16" name="Rectangle 15">
            <a:extLst>
              <a:ext uri="{FF2B5EF4-FFF2-40B4-BE49-F238E27FC236}">
                <a16:creationId xmlns:a16="http://schemas.microsoft.com/office/drawing/2014/main" id="{210F5429-1393-4268-A81E-DAEDA0BE9677}"/>
              </a:ext>
            </a:extLst>
          </p:cNvPr>
          <p:cNvSpPr/>
          <p:nvPr/>
        </p:nvSpPr>
        <p:spPr>
          <a:xfrm>
            <a:off x="103656" y="3697137"/>
            <a:ext cx="2985911" cy="476823"/>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Kept</a:t>
            </a:r>
            <a:endParaRPr lang="fr-FR" dirty="0"/>
          </a:p>
        </p:txBody>
      </p:sp>
      <p:sp>
        <p:nvSpPr>
          <p:cNvPr id="3" name="Rectangle 2">
            <a:extLst>
              <a:ext uri="{FF2B5EF4-FFF2-40B4-BE49-F238E27FC236}">
                <a16:creationId xmlns:a16="http://schemas.microsoft.com/office/drawing/2014/main" id="{D092CFE4-A275-4417-B1A4-9DD3FD2475EC}"/>
              </a:ext>
            </a:extLst>
          </p:cNvPr>
          <p:cNvSpPr/>
          <p:nvPr/>
        </p:nvSpPr>
        <p:spPr>
          <a:xfrm>
            <a:off x="5503333" y="4885267"/>
            <a:ext cx="1879600" cy="1159933"/>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DB6108C9-9875-480B-8F0C-679FFF4963FD}"/>
              </a:ext>
            </a:extLst>
          </p:cNvPr>
          <p:cNvSpPr/>
          <p:nvPr/>
        </p:nvSpPr>
        <p:spPr>
          <a:xfrm>
            <a:off x="6773333" y="4402668"/>
            <a:ext cx="1092200" cy="389466"/>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6DA0D0EA-4E17-4785-8450-DB14EC2A348B}"/>
              </a:ext>
            </a:extLst>
          </p:cNvPr>
          <p:cNvSpPr/>
          <p:nvPr/>
        </p:nvSpPr>
        <p:spPr>
          <a:xfrm>
            <a:off x="8331200" y="4343401"/>
            <a:ext cx="939800" cy="26246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 name="Connecteur droit 5">
            <a:extLst>
              <a:ext uri="{FF2B5EF4-FFF2-40B4-BE49-F238E27FC236}">
                <a16:creationId xmlns:a16="http://schemas.microsoft.com/office/drawing/2014/main" id="{E68B8937-CFAD-4C87-B100-41D96A065976}"/>
              </a:ext>
            </a:extLst>
          </p:cNvPr>
          <p:cNvCxnSpPr/>
          <p:nvPr/>
        </p:nvCxnSpPr>
        <p:spPr>
          <a:xfrm>
            <a:off x="8238067" y="5317066"/>
            <a:ext cx="1651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4EB990D7-35AB-4AA3-8F20-853432B99DE7}"/>
              </a:ext>
            </a:extLst>
          </p:cNvPr>
          <p:cNvCxnSpPr>
            <a:cxnSpLocks/>
          </p:cNvCxnSpPr>
          <p:nvPr/>
        </p:nvCxnSpPr>
        <p:spPr>
          <a:xfrm>
            <a:off x="8238067" y="5181599"/>
            <a:ext cx="87206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6458FEB1-908A-45F2-AA5E-FB24225A9ECA}"/>
              </a:ext>
            </a:extLst>
          </p:cNvPr>
          <p:cNvCxnSpPr>
            <a:cxnSpLocks/>
          </p:cNvCxnSpPr>
          <p:nvPr/>
        </p:nvCxnSpPr>
        <p:spPr>
          <a:xfrm>
            <a:off x="8238067" y="5046133"/>
            <a:ext cx="87206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43DF5F97-B852-4089-A7C6-36E6C08A0086}"/>
              </a:ext>
            </a:extLst>
          </p:cNvPr>
          <p:cNvCxnSpPr>
            <a:cxnSpLocks/>
          </p:cNvCxnSpPr>
          <p:nvPr/>
        </p:nvCxnSpPr>
        <p:spPr>
          <a:xfrm>
            <a:off x="8331200" y="4673598"/>
            <a:ext cx="9398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BA9D9C59-678C-477F-B69A-36C0DA0DF6E9}"/>
              </a:ext>
            </a:extLst>
          </p:cNvPr>
          <p:cNvCxnSpPr>
            <a:cxnSpLocks/>
          </p:cNvCxnSpPr>
          <p:nvPr/>
        </p:nvCxnSpPr>
        <p:spPr>
          <a:xfrm>
            <a:off x="10337800" y="4868333"/>
            <a:ext cx="9144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BC8D7E47-D702-4B3A-B478-62C951C9401C}"/>
              </a:ext>
            </a:extLst>
          </p:cNvPr>
          <p:cNvCxnSpPr>
            <a:cxnSpLocks/>
          </p:cNvCxnSpPr>
          <p:nvPr/>
        </p:nvCxnSpPr>
        <p:spPr>
          <a:xfrm>
            <a:off x="3522133" y="4521199"/>
            <a:ext cx="108373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4C332AEC-68AC-4FC9-B3D1-2F1DA6A8B0D1}"/>
              </a:ext>
            </a:extLst>
          </p:cNvPr>
          <p:cNvCxnSpPr>
            <a:cxnSpLocks/>
          </p:cNvCxnSpPr>
          <p:nvPr/>
        </p:nvCxnSpPr>
        <p:spPr>
          <a:xfrm>
            <a:off x="10007600" y="4512732"/>
            <a:ext cx="95673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9E250E65-B407-4217-A822-F0A3920D3FCE}"/>
              </a:ext>
            </a:extLst>
          </p:cNvPr>
          <p:cNvCxnSpPr>
            <a:cxnSpLocks/>
          </p:cNvCxnSpPr>
          <p:nvPr/>
        </p:nvCxnSpPr>
        <p:spPr>
          <a:xfrm>
            <a:off x="3522133" y="4665131"/>
            <a:ext cx="108373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6939575A-A6D0-46B9-9DFA-836A93F25C13}"/>
              </a:ext>
            </a:extLst>
          </p:cNvPr>
          <p:cNvCxnSpPr>
            <a:cxnSpLocks/>
          </p:cNvCxnSpPr>
          <p:nvPr/>
        </p:nvCxnSpPr>
        <p:spPr>
          <a:xfrm>
            <a:off x="4309533" y="5037666"/>
            <a:ext cx="95673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Connecteur droit 31">
            <a:extLst>
              <a:ext uri="{FF2B5EF4-FFF2-40B4-BE49-F238E27FC236}">
                <a16:creationId xmlns:a16="http://schemas.microsoft.com/office/drawing/2014/main" id="{2EF603A6-7B59-4EFF-B773-2AEA6896D746}"/>
              </a:ext>
            </a:extLst>
          </p:cNvPr>
          <p:cNvCxnSpPr>
            <a:cxnSpLocks/>
          </p:cNvCxnSpPr>
          <p:nvPr/>
        </p:nvCxnSpPr>
        <p:spPr>
          <a:xfrm>
            <a:off x="4301066" y="5173132"/>
            <a:ext cx="95673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6AEA7D6C-07CF-449A-9853-FEB643D2675D}"/>
              </a:ext>
            </a:extLst>
          </p:cNvPr>
          <p:cNvCxnSpPr>
            <a:cxnSpLocks/>
          </p:cNvCxnSpPr>
          <p:nvPr/>
        </p:nvCxnSpPr>
        <p:spPr>
          <a:xfrm>
            <a:off x="4953000" y="4495798"/>
            <a:ext cx="95673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Connecteur droit 33">
            <a:extLst>
              <a:ext uri="{FF2B5EF4-FFF2-40B4-BE49-F238E27FC236}">
                <a16:creationId xmlns:a16="http://schemas.microsoft.com/office/drawing/2014/main" id="{7F57F428-B602-4049-ABE9-F2CA5B34AB52}"/>
              </a:ext>
            </a:extLst>
          </p:cNvPr>
          <p:cNvCxnSpPr>
            <a:cxnSpLocks/>
          </p:cNvCxnSpPr>
          <p:nvPr/>
        </p:nvCxnSpPr>
        <p:spPr>
          <a:xfrm>
            <a:off x="4953000" y="4665131"/>
            <a:ext cx="95673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Connecteur droit 38">
            <a:extLst>
              <a:ext uri="{FF2B5EF4-FFF2-40B4-BE49-F238E27FC236}">
                <a16:creationId xmlns:a16="http://schemas.microsoft.com/office/drawing/2014/main" id="{81E1844F-F778-41DA-81BA-4DCD2BF477AC}"/>
              </a:ext>
            </a:extLst>
          </p:cNvPr>
          <p:cNvCxnSpPr>
            <a:cxnSpLocks/>
          </p:cNvCxnSpPr>
          <p:nvPr/>
        </p:nvCxnSpPr>
        <p:spPr>
          <a:xfrm>
            <a:off x="3268133" y="5571065"/>
            <a:ext cx="198966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Connecteur droit 39">
            <a:extLst>
              <a:ext uri="{FF2B5EF4-FFF2-40B4-BE49-F238E27FC236}">
                <a16:creationId xmlns:a16="http://schemas.microsoft.com/office/drawing/2014/main" id="{4ADEBC9E-95DD-4C4B-AF3C-41F62DFE0732}"/>
              </a:ext>
            </a:extLst>
          </p:cNvPr>
          <p:cNvCxnSpPr>
            <a:cxnSpLocks/>
          </p:cNvCxnSpPr>
          <p:nvPr/>
        </p:nvCxnSpPr>
        <p:spPr>
          <a:xfrm>
            <a:off x="3276600" y="5706532"/>
            <a:ext cx="117686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Connecteur droit 40">
            <a:extLst>
              <a:ext uri="{FF2B5EF4-FFF2-40B4-BE49-F238E27FC236}">
                <a16:creationId xmlns:a16="http://schemas.microsoft.com/office/drawing/2014/main" id="{BBB2BA89-C7B0-4EEA-B646-32C155429A4F}"/>
              </a:ext>
            </a:extLst>
          </p:cNvPr>
          <p:cNvCxnSpPr>
            <a:cxnSpLocks/>
          </p:cNvCxnSpPr>
          <p:nvPr/>
        </p:nvCxnSpPr>
        <p:spPr>
          <a:xfrm>
            <a:off x="3268133" y="5858932"/>
            <a:ext cx="95673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Connecteur droit 41">
            <a:extLst>
              <a:ext uri="{FF2B5EF4-FFF2-40B4-BE49-F238E27FC236}">
                <a16:creationId xmlns:a16="http://schemas.microsoft.com/office/drawing/2014/main" id="{1E39B00D-03D3-414C-AAD8-3D52ED346E5C}"/>
              </a:ext>
            </a:extLst>
          </p:cNvPr>
          <p:cNvCxnSpPr>
            <a:cxnSpLocks/>
          </p:cNvCxnSpPr>
          <p:nvPr/>
        </p:nvCxnSpPr>
        <p:spPr>
          <a:xfrm>
            <a:off x="3276600" y="6011332"/>
            <a:ext cx="102446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Connecteur droit 42">
            <a:extLst>
              <a:ext uri="{FF2B5EF4-FFF2-40B4-BE49-F238E27FC236}">
                <a16:creationId xmlns:a16="http://schemas.microsoft.com/office/drawing/2014/main" id="{8D4F9AF8-CA8A-4D54-A155-54B7CF941F9D}"/>
              </a:ext>
            </a:extLst>
          </p:cNvPr>
          <p:cNvCxnSpPr>
            <a:cxnSpLocks/>
          </p:cNvCxnSpPr>
          <p:nvPr/>
        </p:nvCxnSpPr>
        <p:spPr>
          <a:xfrm>
            <a:off x="3268133" y="6168082"/>
            <a:ext cx="18034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Espace réservé du numéro de diapositive 3">
            <a:extLst>
              <a:ext uri="{FF2B5EF4-FFF2-40B4-BE49-F238E27FC236}">
                <a16:creationId xmlns:a16="http://schemas.microsoft.com/office/drawing/2014/main" id="{AA4AB40E-7A20-4B42-8FE7-5C8F396E81BF}"/>
              </a:ext>
            </a:extLst>
          </p:cNvPr>
          <p:cNvSpPr>
            <a:spLocks noGrp="1"/>
          </p:cNvSpPr>
          <p:nvPr>
            <p:ph type="sldNum" sz="quarter" idx="12"/>
          </p:nvPr>
        </p:nvSpPr>
        <p:spPr/>
        <p:txBody>
          <a:bodyPr/>
          <a:lstStyle/>
          <a:p>
            <a:fld id="{011B5138-350A-43E4-8D07-D131DF10AF44}" type="slidenum">
              <a:rPr lang="fr-FR" smtClean="0"/>
              <a:t>36</a:t>
            </a:fld>
            <a:endParaRPr lang="fr-FR"/>
          </a:p>
        </p:txBody>
      </p:sp>
    </p:spTree>
    <p:extLst>
      <p:ext uri="{BB962C8B-B14F-4D97-AF65-F5344CB8AC3E}">
        <p14:creationId xmlns:p14="http://schemas.microsoft.com/office/powerpoint/2010/main" val="22609936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73FE7B-960D-44E0-A534-C9A0FCB37B51}"/>
              </a:ext>
            </a:extLst>
          </p:cNvPr>
          <p:cNvSpPr>
            <a:spLocks noGrp="1"/>
          </p:cNvSpPr>
          <p:nvPr>
            <p:ph type="title"/>
          </p:nvPr>
        </p:nvSpPr>
        <p:spPr/>
        <p:txBody>
          <a:bodyPr/>
          <a:lstStyle/>
          <a:p>
            <a:r>
              <a:rPr lang="fr-FR" dirty="0"/>
              <a:t>Variant </a:t>
            </a:r>
            <a:r>
              <a:rPr lang="fr-FR" dirty="0" err="1"/>
              <a:t>filtering</a:t>
            </a:r>
            <a:endParaRPr lang="fr-FR" dirty="0"/>
          </a:p>
        </p:txBody>
      </p:sp>
      <p:sp>
        <p:nvSpPr>
          <p:cNvPr id="11" name="ZoneTexte 10">
            <a:extLst>
              <a:ext uri="{FF2B5EF4-FFF2-40B4-BE49-F238E27FC236}">
                <a16:creationId xmlns:a16="http://schemas.microsoft.com/office/drawing/2014/main" id="{25D9C47A-A9F9-473C-BA70-77765E269833}"/>
              </a:ext>
            </a:extLst>
          </p:cNvPr>
          <p:cNvSpPr txBox="1"/>
          <p:nvPr/>
        </p:nvSpPr>
        <p:spPr>
          <a:xfrm>
            <a:off x="10999045" y="1378892"/>
            <a:ext cx="1192955" cy="461665"/>
          </a:xfrm>
          <a:prstGeom prst="rect">
            <a:avLst/>
          </a:prstGeom>
          <a:noFill/>
        </p:spPr>
        <p:txBody>
          <a:bodyPr wrap="none" rtlCol="0">
            <a:spAutoFit/>
          </a:bodyPr>
          <a:lstStyle/>
          <a:p>
            <a:pPr algn="ctr"/>
            <a:r>
              <a:rPr lang="fr-FR" sz="2400" dirty="0"/>
              <a:t>≈50.000</a:t>
            </a:r>
          </a:p>
        </p:txBody>
      </p:sp>
      <p:sp>
        <p:nvSpPr>
          <p:cNvPr id="5" name="Rectangle 4">
            <a:extLst>
              <a:ext uri="{FF2B5EF4-FFF2-40B4-BE49-F238E27FC236}">
                <a16:creationId xmlns:a16="http://schemas.microsoft.com/office/drawing/2014/main" id="{A198CB40-5ACB-4E4A-82AF-CDA6CB34E411}"/>
              </a:ext>
            </a:extLst>
          </p:cNvPr>
          <p:cNvSpPr/>
          <p:nvPr/>
        </p:nvSpPr>
        <p:spPr>
          <a:xfrm>
            <a:off x="3657600" y="4182533"/>
            <a:ext cx="7018867" cy="25579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36">
            <a:extLst>
              <a:ext uri="{FF2B5EF4-FFF2-40B4-BE49-F238E27FC236}">
                <a16:creationId xmlns:a16="http://schemas.microsoft.com/office/drawing/2014/main" id="{3B339221-4C67-46F5-8F6A-5561E9C8B75E}"/>
              </a:ext>
            </a:extLst>
          </p:cNvPr>
          <p:cNvSpPr/>
          <p:nvPr/>
        </p:nvSpPr>
        <p:spPr>
          <a:xfrm>
            <a:off x="98029" y="4760598"/>
            <a:ext cx="2985911" cy="155895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ZoneTexte 37">
            <a:extLst>
              <a:ext uri="{FF2B5EF4-FFF2-40B4-BE49-F238E27FC236}">
                <a16:creationId xmlns:a16="http://schemas.microsoft.com/office/drawing/2014/main" id="{8B29C935-A691-4B9B-B280-ED50C5851F56}"/>
              </a:ext>
            </a:extLst>
          </p:cNvPr>
          <p:cNvSpPr txBox="1"/>
          <p:nvPr/>
        </p:nvSpPr>
        <p:spPr>
          <a:xfrm>
            <a:off x="178656" y="4895102"/>
            <a:ext cx="1385316" cy="646331"/>
          </a:xfrm>
          <a:prstGeom prst="rect">
            <a:avLst/>
          </a:prstGeom>
          <a:noFill/>
        </p:spPr>
        <p:txBody>
          <a:bodyPr wrap="none" rtlCol="0">
            <a:spAutoFit/>
          </a:bodyPr>
          <a:lstStyle/>
          <a:p>
            <a:r>
              <a:rPr lang="fr-FR" dirty="0"/>
              <a:t>Homozygous</a:t>
            </a:r>
          </a:p>
          <a:p>
            <a:endParaRPr lang="fr-FR" dirty="0"/>
          </a:p>
        </p:txBody>
      </p:sp>
      <p:sp>
        <p:nvSpPr>
          <p:cNvPr id="44" name="Rectangle 43">
            <a:extLst>
              <a:ext uri="{FF2B5EF4-FFF2-40B4-BE49-F238E27FC236}">
                <a16:creationId xmlns:a16="http://schemas.microsoft.com/office/drawing/2014/main" id="{7E59204B-0CDC-4F3F-B980-0E824658DF79}"/>
              </a:ext>
            </a:extLst>
          </p:cNvPr>
          <p:cNvSpPr/>
          <p:nvPr/>
        </p:nvSpPr>
        <p:spPr>
          <a:xfrm>
            <a:off x="98029" y="4278645"/>
            <a:ext cx="2985911" cy="476823"/>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Kept</a:t>
            </a:r>
            <a:endParaRPr lang="fr-FR" dirty="0"/>
          </a:p>
        </p:txBody>
      </p:sp>
      <p:graphicFrame>
        <p:nvGraphicFramePr>
          <p:cNvPr id="46" name="Diagramme 45">
            <a:extLst>
              <a:ext uri="{FF2B5EF4-FFF2-40B4-BE49-F238E27FC236}">
                <a16:creationId xmlns:a16="http://schemas.microsoft.com/office/drawing/2014/main" id="{54CA24BD-C141-4F17-8840-3ED00169C67E}"/>
              </a:ext>
            </a:extLst>
          </p:cNvPr>
          <p:cNvGraphicFramePr/>
          <p:nvPr>
            <p:extLst/>
          </p:nvPr>
        </p:nvGraphicFramePr>
        <p:xfrm>
          <a:off x="3268133" y="1609725"/>
          <a:ext cx="7696200" cy="513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7" name="Rectangle 46">
            <a:extLst>
              <a:ext uri="{FF2B5EF4-FFF2-40B4-BE49-F238E27FC236}">
                <a16:creationId xmlns:a16="http://schemas.microsoft.com/office/drawing/2014/main" id="{3DF83A46-4A70-4E54-94CA-68C70B03A8D1}"/>
              </a:ext>
            </a:extLst>
          </p:cNvPr>
          <p:cNvSpPr/>
          <p:nvPr/>
        </p:nvSpPr>
        <p:spPr>
          <a:xfrm>
            <a:off x="3657600" y="3818467"/>
            <a:ext cx="7018867" cy="29220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numéro de diapositive 2">
            <a:extLst>
              <a:ext uri="{FF2B5EF4-FFF2-40B4-BE49-F238E27FC236}">
                <a16:creationId xmlns:a16="http://schemas.microsoft.com/office/drawing/2014/main" id="{7D47B0D2-43D5-4388-B62A-B3B06D75EEAE}"/>
              </a:ext>
            </a:extLst>
          </p:cNvPr>
          <p:cNvSpPr>
            <a:spLocks noGrp="1"/>
          </p:cNvSpPr>
          <p:nvPr>
            <p:ph type="sldNum" sz="quarter" idx="12"/>
          </p:nvPr>
        </p:nvSpPr>
        <p:spPr/>
        <p:txBody>
          <a:bodyPr/>
          <a:lstStyle/>
          <a:p>
            <a:fld id="{011B5138-350A-43E4-8D07-D131DF10AF44}" type="slidenum">
              <a:rPr lang="fr-FR" smtClean="0"/>
              <a:t>37</a:t>
            </a:fld>
            <a:endParaRPr lang="fr-FR"/>
          </a:p>
        </p:txBody>
      </p:sp>
    </p:spTree>
    <p:extLst>
      <p:ext uri="{BB962C8B-B14F-4D97-AF65-F5344CB8AC3E}">
        <p14:creationId xmlns:p14="http://schemas.microsoft.com/office/powerpoint/2010/main" val="39665578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ZoneTexte 12">
            <a:extLst>
              <a:ext uri="{FF2B5EF4-FFF2-40B4-BE49-F238E27FC236}">
                <a16:creationId xmlns:a16="http://schemas.microsoft.com/office/drawing/2014/main" id="{ABA28019-253F-4689-9452-E93355F3B666}"/>
              </a:ext>
            </a:extLst>
          </p:cNvPr>
          <p:cNvSpPr txBox="1"/>
          <p:nvPr/>
        </p:nvSpPr>
        <p:spPr>
          <a:xfrm>
            <a:off x="10999045" y="1378892"/>
            <a:ext cx="1192955" cy="461665"/>
          </a:xfrm>
          <a:prstGeom prst="rect">
            <a:avLst/>
          </a:prstGeom>
          <a:noFill/>
        </p:spPr>
        <p:txBody>
          <a:bodyPr wrap="none" rtlCol="0">
            <a:spAutoFit/>
          </a:bodyPr>
          <a:lstStyle/>
          <a:p>
            <a:pPr algn="ctr"/>
            <a:r>
              <a:rPr lang="fr-FR" sz="2400" dirty="0"/>
              <a:t>≈50.000</a:t>
            </a:r>
          </a:p>
        </p:txBody>
      </p:sp>
      <p:sp>
        <p:nvSpPr>
          <p:cNvPr id="14" name="Rectangle 13">
            <a:extLst>
              <a:ext uri="{FF2B5EF4-FFF2-40B4-BE49-F238E27FC236}">
                <a16:creationId xmlns:a16="http://schemas.microsoft.com/office/drawing/2014/main" id="{8B301D41-783C-4857-AE30-B539A56DEE1F}"/>
              </a:ext>
            </a:extLst>
          </p:cNvPr>
          <p:cNvSpPr/>
          <p:nvPr/>
        </p:nvSpPr>
        <p:spPr>
          <a:xfrm>
            <a:off x="3657600" y="4182533"/>
            <a:ext cx="7018867" cy="25579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15" name="Diagramme 14">
            <a:extLst>
              <a:ext uri="{FF2B5EF4-FFF2-40B4-BE49-F238E27FC236}">
                <a16:creationId xmlns:a16="http://schemas.microsoft.com/office/drawing/2014/main" id="{8272B134-64A5-42A3-B97D-E2EA4A96713F}"/>
              </a:ext>
            </a:extLst>
          </p:cNvPr>
          <p:cNvGraphicFramePr/>
          <p:nvPr>
            <p:extLst/>
          </p:nvPr>
        </p:nvGraphicFramePr>
        <p:xfrm>
          <a:off x="3268133" y="1609725"/>
          <a:ext cx="7696200" cy="513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Rectangle 15">
            <a:extLst>
              <a:ext uri="{FF2B5EF4-FFF2-40B4-BE49-F238E27FC236}">
                <a16:creationId xmlns:a16="http://schemas.microsoft.com/office/drawing/2014/main" id="{7CA3A952-92A4-41FB-8B88-F4DC2B4AF51C}"/>
              </a:ext>
            </a:extLst>
          </p:cNvPr>
          <p:cNvSpPr/>
          <p:nvPr/>
        </p:nvSpPr>
        <p:spPr>
          <a:xfrm>
            <a:off x="3657600" y="3818467"/>
            <a:ext cx="7018867" cy="29220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773FE7B-960D-44E0-A534-C9A0FCB37B51}"/>
              </a:ext>
            </a:extLst>
          </p:cNvPr>
          <p:cNvSpPr>
            <a:spLocks noGrp="1"/>
          </p:cNvSpPr>
          <p:nvPr>
            <p:ph type="title"/>
          </p:nvPr>
        </p:nvSpPr>
        <p:spPr/>
        <p:txBody>
          <a:bodyPr/>
          <a:lstStyle/>
          <a:p>
            <a:r>
              <a:rPr lang="fr-FR" dirty="0"/>
              <a:t>Variant </a:t>
            </a:r>
            <a:r>
              <a:rPr lang="fr-FR" dirty="0" err="1"/>
              <a:t>filtering</a:t>
            </a:r>
            <a:endParaRPr lang="fr-FR" dirty="0"/>
          </a:p>
        </p:txBody>
      </p:sp>
      <p:sp>
        <p:nvSpPr>
          <p:cNvPr id="11" name="ZoneTexte 10">
            <a:extLst>
              <a:ext uri="{FF2B5EF4-FFF2-40B4-BE49-F238E27FC236}">
                <a16:creationId xmlns:a16="http://schemas.microsoft.com/office/drawing/2014/main" id="{25D9C47A-A9F9-473C-BA70-77765E269833}"/>
              </a:ext>
            </a:extLst>
          </p:cNvPr>
          <p:cNvSpPr txBox="1"/>
          <p:nvPr/>
        </p:nvSpPr>
        <p:spPr>
          <a:xfrm>
            <a:off x="10999045" y="1378892"/>
            <a:ext cx="1192955" cy="461665"/>
          </a:xfrm>
          <a:prstGeom prst="rect">
            <a:avLst/>
          </a:prstGeom>
          <a:noFill/>
        </p:spPr>
        <p:txBody>
          <a:bodyPr wrap="none" rtlCol="0">
            <a:spAutoFit/>
          </a:bodyPr>
          <a:lstStyle/>
          <a:p>
            <a:pPr algn="ctr"/>
            <a:r>
              <a:rPr lang="fr-FR" sz="2400" dirty="0"/>
              <a:t>≈50.000</a:t>
            </a:r>
          </a:p>
        </p:txBody>
      </p:sp>
      <p:sp>
        <p:nvSpPr>
          <p:cNvPr id="31" name="Rectangle 30">
            <a:extLst>
              <a:ext uri="{FF2B5EF4-FFF2-40B4-BE49-F238E27FC236}">
                <a16:creationId xmlns:a16="http://schemas.microsoft.com/office/drawing/2014/main" id="{B56CB50F-4FF8-43CD-816B-366D4B4197D8}"/>
              </a:ext>
            </a:extLst>
          </p:cNvPr>
          <p:cNvSpPr/>
          <p:nvPr/>
        </p:nvSpPr>
        <p:spPr>
          <a:xfrm>
            <a:off x="3083941" y="4760597"/>
            <a:ext cx="1737166" cy="1558955"/>
          </a:xfrm>
          <a:prstGeom prst="rect">
            <a:avLst/>
          </a:prstGeom>
          <a:solidFill>
            <a:srgbClr val="FF9B9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Rectangle 34">
            <a:extLst>
              <a:ext uri="{FF2B5EF4-FFF2-40B4-BE49-F238E27FC236}">
                <a16:creationId xmlns:a16="http://schemas.microsoft.com/office/drawing/2014/main" id="{ECA3221E-5F3F-4A26-8305-9DBD12FC5E1E}"/>
              </a:ext>
            </a:extLst>
          </p:cNvPr>
          <p:cNvSpPr/>
          <p:nvPr/>
        </p:nvSpPr>
        <p:spPr>
          <a:xfrm>
            <a:off x="3083940" y="4278645"/>
            <a:ext cx="1737165" cy="476823"/>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Filtered</a:t>
            </a:r>
            <a:endParaRPr lang="fr-FR" dirty="0"/>
          </a:p>
        </p:txBody>
      </p:sp>
      <p:sp>
        <p:nvSpPr>
          <p:cNvPr id="36" name="ZoneTexte 35">
            <a:extLst>
              <a:ext uri="{FF2B5EF4-FFF2-40B4-BE49-F238E27FC236}">
                <a16:creationId xmlns:a16="http://schemas.microsoft.com/office/drawing/2014/main" id="{B1D5334E-A7CD-4B3A-A178-B03F24486AF6}"/>
              </a:ext>
            </a:extLst>
          </p:cNvPr>
          <p:cNvSpPr txBox="1"/>
          <p:nvPr/>
        </p:nvSpPr>
        <p:spPr>
          <a:xfrm>
            <a:off x="3150169" y="4895102"/>
            <a:ext cx="1459630" cy="369332"/>
          </a:xfrm>
          <a:prstGeom prst="rect">
            <a:avLst/>
          </a:prstGeom>
          <a:noFill/>
        </p:spPr>
        <p:txBody>
          <a:bodyPr wrap="none" rtlCol="0">
            <a:spAutoFit/>
          </a:bodyPr>
          <a:lstStyle/>
          <a:p>
            <a:r>
              <a:rPr lang="fr-FR" dirty="0"/>
              <a:t>Heterozygous</a:t>
            </a:r>
          </a:p>
        </p:txBody>
      </p:sp>
      <p:sp>
        <p:nvSpPr>
          <p:cNvPr id="37" name="Rectangle 36">
            <a:extLst>
              <a:ext uri="{FF2B5EF4-FFF2-40B4-BE49-F238E27FC236}">
                <a16:creationId xmlns:a16="http://schemas.microsoft.com/office/drawing/2014/main" id="{3B339221-4C67-46F5-8F6A-5561E9C8B75E}"/>
              </a:ext>
            </a:extLst>
          </p:cNvPr>
          <p:cNvSpPr/>
          <p:nvPr/>
        </p:nvSpPr>
        <p:spPr>
          <a:xfrm>
            <a:off x="98029" y="4760598"/>
            <a:ext cx="2985911" cy="155895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ZoneTexte 37">
            <a:extLst>
              <a:ext uri="{FF2B5EF4-FFF2-40B4-BE49-F238E27FC236}">
                <a16:creationId xmlns:a16="http://schemas.microsoft.com/office/drawing/2014/main" id="{8B29C935-A691-4B9B-B280-ED50C5851F56}"/>
              </a:ext>
            </a:extLst>
          </p:cNvPr>
          <p:cNvSpPr txBox="1"/>
          <p:nvPr/>
        </p:nvSpPr>
        <p:spPr>
          <a:xfrm>
            <a:off x="178656" y="4895102"/>
            <a:ext cx="1385316" cy="646331"/>
          </a:xfrm>
          <a:prstGeom prst="rect">
            <a:avLst/>
          </a:prstGeom>
          <a:noFill/>
        </p:spPr>
        <p:txBody>
          <a:bodyPr wrap="none" rtlCol="0">
            <a:spAutoFit/>
          </a:bodyPr>
          <a:lstStyle/>
          <a:p>
            <a:r>
              <a:rPr lang="fr-FR" dirty="0"/>
              <a:t>Homozygous</a:t>
            </a:r>
          </a:p>
          <a:p>
            <a:endParaRPr lang="fr-FR" dirty="0"/>
          </a:p>
        </p:txBody>
      </p:sp>
      <p:sp>
        <p:nvSpPr>
          <p:cNvPr id="44" name="Rectangle 43">
            <a:extLst>
              <a:ext uri="{FF2B5EF4-FFF2-40B4-BE49-F238E27FC236}">
                <a16:creationId xmlns:a16="http://schemas.microsoft.com/office/drawing/2014/main" id="{7E59204B-0CDC-4F3F-B980-0E824658DF79}"/>
              </a:ext>
            </a:extLst>
          </p:cNvPr>
          <p:cNvSpPr/>
          <p:nvPr/>
        </p:nvSpPr>
        <p:spPr>
          <a:xfrm>
            <a:off x="98029" y="4278645"/>
            <a:ext cx="2985911" cy="476823"/>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Kept</a:t>
            </a:r>
            <a:endParaRPr lang="fr-FR" dirty="0"/>
          </a:p>
        </p:txBody>
      </p:sp>
      <p:sp>
        <p:nvSpPr>
          <p:cNvPr id="3" name="Espace réservé du numéro de diapositive 2">
            <a:extLst>
              <a:ext uri="{FF2B5EF4-FFF2-40B4-BE49-F238E27FC236}">
                <a16:creationId xmlns:a16="http://schemas.microsoft.com/office/drawing/2014/main" id="{AF8E515B-5091-41E6-84CF-03F92060F5CA}"/>
              </a:ext>
            </a:extLst>
          </p:cNvPr>
          <p:cNvSpPr>
            <a:spLocks noGrp="1"/>
          </p:cNvSpPr>
          <p:nvPr>
            <p:ph type="sldNum" sz="quarter" idx="12"/>
          </p:nvPr>
        </p:nvSpPr>
        <p:spPr/>
        <p:txBody>
          <a:bodyPr/>
          <a:lstStyle/>
          <a:p>
            <a:fld id="{011B5138-350A-43E4-8D07-D131DF10AF44}" type="slidenum">
              <a:rPr lang="fr-FR" smtClean="0"/>
              <a:t>38</a:t>
            </a:fld>
            <a:endParaRPr lang="fr-FR"/>
          </a:p>
        </p:txBody>
      </p:sp>
    </p:spTree>
    <p:extLst>
      <p:ext uri="{BB962C8B-B14F-4D97-AF65-F5344CB8AC3E}">
        <p14:creationId xmlns:p14="http://schemas.microsoft.com/office/powerpoint/2010/main" val="2419634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ZoneTexte 12">
            <a:extLst>
              <a:ext uri="{FF2B5EF4-FFF2-40B4-BE49-F238E27FC236}">
                <a16:creationId xmlns:a16="http://schemas.microsoft.com/office/drawing/2014/main" id="{ABA28019-253F-4689-9452-E93355F3B666}"/>
              </a:ext>
            </a:extLst>
          </p:cNvPr>
          <p:cNvSpPr txBox="1"/>
          <p:nvPr/>
        </p:nvSpPr>
        <p:spPr>
          <a:xfrm>
            <a:off x="10999045" y="1378892"/>
            <a:ext cx="1192955" cy="461665"/>
          </a:xfrm>
          <a:prstGeom prst="rect">
            <a:avLst/>
          </a:prstGeom>
          <a:noFill/>
        </p:spPr>
        <p:txBody>
          <a:bodyPr wrap="none" rtlCol="0">
            <a:spAutoFit/>
          </a:bodyPr>
          <a:lstStyle/>
          <a:p>
            <a:pPr algn="ctr"/>
            <a:r>
              <a:rPr lang="fr-FR" sz="2400" dirty="0"/>
              <a:t>≈50.000</a:t>
            </a:r>
          </a:p>
        </p:txBody>
      </p:sp>
      <p:sp>
        <p:nvSpPr>
          <p:cNvPr id="14" name="Rectangle 13">
            <a:extLst>
              <a:ext uri="{FF2B5EF4-FFF2-40B4-BE49-F238E27FC236}">
                <a16:creationId xmlns:a16="http://schemas.microsoft.com/office/drawing/2014/main" id="{8B301D41-783C-4857-AE30-B539A56DEE1F}"/>
              </a:ext>
            </a:extLst>
          </p:cNvPr>
          <p:cNvSpPr/>
          <p:nvPr/>
        </p:nvSpPr>
        <p:spPr>
          <a:xfrm>
            <a:off x="3657600" y="4182533"/>
            <a:ext cx="7018867" cy="25579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15" name="Diagramme 14">
            <a:extLst>
              <a:ext uri="{FF2B5EF4-FFF2-40B4-BE49-F238E27FC236}">
                <a16:creationId xmlns:a16="http://schemas.microsoft.com/office/drawing/2014/main" id="{8272B134-64A5-42A3-B97D-E2EA4A96713F}"/>
              </a:ext>
            </a:extLst>
          </p:cNvPr>
          <p:cNvGraphicFramePr/>
          <p:nvPr>
            <p:extLst/>
          </p:nvPr>
        </p:nvGraphicFramePr>
        <p:xfrm>
          <a:off x="3268133" y="1609725"/>
          <a:ext cx="7696200" cy="513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Rectangle 15">
            <a:extLst>
              <a:ext uri="{FF2B5EF4-FFF2-40B4-BE49-F238E27FC236}">
                <a16:creationId xmlns:a16="http://schemas.microsoft.com/office/drawing/2014/main" id="{7CA3A952-92A4-41FB-8B88-F4DC2B4AF51C}"/>
              </a:ext>
            </a:extLst>
          </p:cNvPr>
          <p:cNvSpPr/>
          <p:nvPr/>
        </p:nvSpPr>
        <p:spPr>
          <a:xfrm>
            <a:off x="3657600" y="4529667"/>
            <a:ext cx="7018867" cy="22108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773FE7B-960D-44E0-A534-C9A0FCB37B51}"/>
              </a:ext>
            </a:extLst>
          </p:cNvPr>
          <p:cNvSpPr>
            <a:spLocks noGrp="1"/>
          </p:cNvSpPr>
          <p:nvPr>
            <p:ph type="title"/>
          </p:nvPr>
        </p:nvSpPr>
        <p:spPr/>
        <p:txBody>
          <a:bodyPr/>
          <a:lstStyle/>
          <a:p>
            <a:r>
              <a:rPr lang="fr-FR" dirty="0"/>
              <a:t>Variant </a:t>
            </a:r>
            <a:r>
              <a:rPr lang="fr-FR" dirty="0" err="1"/>
              <a:t>filtering</a:t>
            </a:r>
            <a:endParaRPr lang="fr-FR" dirty="0"/>
          </a:p>
        </p:txBody>
      </p:sp>
      <p:sp>
        <p:nvSpPr>
          <p:cNvPr id="11" name="ZoneTexte 10">
            <a:extLst>
              <a:ext uri="{FF2B5EF4-FFF2-40B4-BE49-F238E27FC236}">
                <a16:creationId xmlns:a16="http://schemas.microsoft.com/office/drawing/2014/main" id="{25D9C47A-A9F9-473C-BA70-77765E269833}"/>
              </a:ext>
            </a:extLst>
          </p:cNvPr>
          <p:cNvSpPr txBox="1"/>
          <p:nvPr/>
        </p:nvSpPr>
        <p:spPr>
          <a:xfrm>
            <a:off x="10999045" y="1378892"/>
            <a:ext cx="1192955" cy="461665"/>
          </a:xfrm>
          <a:prstGeom prst="rect">
            <a:avLst/>
          </a:prstGeom>
          <a:noFill/>
        </p:spPr>
        <p:txBody>
          <a:bodyPr wrap="none" rtlCol="0">
            <a:spAutoFit/>
          </a:bodyPr>
          <a:lstStyle/>
          <a:p>
            <a:pPr algn="ctr"/>
            <a:r>
              <a:rPr lang="fr-FR" sz="2400" dirty="0"/>
              <a:t>≈50.000</a:t>
            </a:r>
          </a:p>
        </p:txBody>
      </p:sp>
      <p:pic>
        <p:nvPicPr>
          <p:cNvPr id="17" name="Graphique 16" descr="Homme">
            <a:extLst>
              <a:ext uri="{FF2B5EF4-FFF2-40B4-BE49-F238E27FC236}">
                <a16:creationId xmlns:a16="http://schemas.microsoft.com/office/drawing/2014/main" id="{82DCE68E-7F85-4486-A737-AC33BC0F75B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0467" y="3268133"/>
            <a:ext cx="914400" cy="914400"/>
          </a:xfrm>
          <a:prstGeom prst="rect">
            <a:avLst/>
          </a:prstGeom>
        </p:spPr>
      </p:pic>
      <p:sp>
        <p:nvSpPr>
          <p:cNvPr id="18" name="Ellipse 17">
            <a:extLst>
              <a:ext uri="{FF2B5EF4-FFF2-40B4-BE49-F238E27FC236}">
                <a16:creationId xmlns:a16="http://schemas.microsoft.com/office/drawing/2014/main" id="{A66817E6-2918-4A4D-AD3A-07B7D4399A69}"/>
              </a:ext>
            </a:extLst>
          </p:cNvPr>
          <p:cNvSpPr/>
          <p:nvPr/>
        </p:nvSpPr>
        <p:spPr>
          <a:xfrm>
            <a:off x="896302" y="4867666"/>
            <a:ext cx="662730" cy="662730"/>
          </a:xfrm>
          <a:prstGeom prst="ellipse">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a:extLst>
              <a:ext uri="{FF2B5EF4-FFF2-40B4-BE49-F238E27FC236}">
                <a16:creationId xmlns:a16="http://schemas.microsoft.com/office/drawing/2014/main" id="{B0E64D07-BFD7-4271-818F-FFEF82E3C38E}"/>
              </a:ext>
            </a:extLst>
          </p:cNvPr>
          <p:cNvSpPr/>
          <p:nvPr/>
        </p:nvSpPr>
        <p:spPr>
          <a:xfrm>
            <a:off x="2624600" y="4549747"/>
            <a:ext cx="1135432" cy="1135432"/>
          </a:xfrm>
          <a:prstGeom prst="ellipse">
            <a:avLst/>
          </a:prstGeom>
          <a:solidFill>
            <a:srgbClr val="C00000"/>
          </a:solidFill>
          <a:ln>
            <a:solidFill>
              <a:srgbClr val="571C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0" name="Groupe 19">
            <a:extLst>
              <a:ext uri="{FF2B5EF4-FFF2-40B4-BE49-F238E27FC236}">
                <a16:creationId xmlns:a16="http://schemas.microsoft.com/office/drawing/2014/main" id="{EB7FC3DA-E06D-4656-AB80-9ED9B26D5577}"/>
              </a:ext>
            </a:extLst>
          </p:cNvPr>
          <p:cNvGrpSpPr/>
          <p:nvPr/>
        </p:nvGrpSpPr>
        <p:grpSpPr>
          <a:xfrm>
            <a:off x="2369961" y="3268133"/>
            <a:ext cx="1489867" cy="990600"/>
            <a:chOff x="2909005" y="3785533"/>
            <a:chExt cx="1489867" cy="990600"/>
          </a:xfrm>
          <a:solidFill>
            <a:srgbClr val="C00000"/>
          </a:solidFill>
        </p:grpSpPr>
        <p:pic>
          <p:nvPicPr>
            <p:cNvPr id="21" name="Graphique 20" descr="Homme">
              <a:extLst>
                <a:ext uri="{FF2B5EF4-FFF2-40B4-BE49-F238E27FC236}">
                  <a16:creationId xmlns:a16="http://schemas.microsoft.com/office/drawing/2014/main" id="{17B280B0-0640-4222-9065-F6FE68BB97A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09005" y="3805457"/>
              <a:ext cx="914400" cy="914400"/>
            </a:xfrm>
            <a:prstGeom prst="rect">
              <a:avLst/>
            </a:prstGeom>
          </p:spPr>
        </p:pic>
        <p:grpSp>
          <p:nvGrpSpPr>
            <p:cNvPr id="22" name="Groupe 21">
              <a:extLst>
                <a:ext uri="{FF2B5EF4-FFF2-40B4-BE49-F238E27FC236}">
                  <a16:creationId xmlns:a16="http://schemas.microsoft.com/office/drawing/2014/main" id="{5CFC5945-EEAD-47DA-A2DA-D601987BC28F}"/>
                </a:ext>
              </a:extLst>
            </p:cNvPr>
            <p:cNvGrpSpPr/>
            <p:nvPr/>
          </p:nvGrpSpPr>
          <p:grpSpPr>
            <a:xfrm>
              <a:off x="3063848" y="3785533"/>
              <a:ext cx="1335024" cy="990600"/>
              <a:chOff x="3063848" y="3785533"/>
              <a:chExt cx="1335024" cy="990600"/>
            </a:xfrm>
            <a:grpFill/>
          </p:grpSpPr>
          <p:pic>
            <p:nvPicPr>
              <p:cNvPr id="23" name="Graphique 22" descr="Homme">
                <a:extLst>
                  <a:ext uri="{FF2B5EF4-FFF2-40B4-BE49-F238E27FC236}">
                    <a16:creationId xmlns:a16="http://schemas.microsoft.com/office/drawing/2014/main" id="{2D306967-CB38-4499-B097-9AD2A0D029B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37605" y="3785533"/>
                <a:ext cx="914400" cy="914400"/>
              </a:xfrm>
              <a:prstGeom prst="rect">
                <a:avLst/>
              </a:prstGeom>
            </p:spPr>
          </p:pic>
          <p:pic>
            <p:nvPicPr>
              <p:cNvPr id="24" name="Graphique 23" descr="Homme">
                <a:extLst>
                  <a:ext uri="{FF2B5EF4-FFF2-40B4-BE49-F238E27FC236}">
                    <a16:creationId xmlns:a16="http://schemas.microsoft.com/office/drawing/2014/main" id="{E502C541-5B84-4808-9A48-B83E6D4D141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74160" y="3861733"/>
                <a:ext cx="914400" cy="914400"/>
              </a:xfrm>
              <a:prstGeom prst="rect">
                <a:avLst/>
              </a:prstGeom>
            </p:spPr>
          </p:pic>
          <p:pic>
            <p:nvPicPr>
              <p:cNvPr id="25" name="Graphique 24" descr="Homme">
                <a:extLst>
                  <a:ext uri="{FF2B5EF4-FFF2-40B4-BE49-F238E27FC236}">
                    <a16:creationId xmlns:a16="http://schemas.microsoft.com/office/drawing/2014/main" id="{05473688-F9C7-42B9-82BD-18081C60004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63848" y="3861733"/>
                <a:ext cx="914400" cy="914400"/>
              </a:xfrm>
              <a:prstGeom prst="rect">
                <a:avLst/>
              </a:prstGeom>
            </p:spPr>
          </p:pic>
          <p:pic>
            <p:nvPicPr>
              <p:cNvPr id="26" name="Graphique 25" descr="Homme">
                <a:extLst>
                  <a:ext uri="{FF2B5EF4-FFF2-40B4-BE49-F238E27FC236}">
                    <a16:creationId xmlns:a16="http://schemas.microsoft.com/office/drawing/2014/main" id="{325F18C0-1E1A-4F93-A9CA-9FAE68D37A6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484472" y="3813671"/>
                <a:ext cx="914400" cy="914400"/>
              </a:xfrm>
              <a:prstGeom prst="rect">
                <a:avLst/>
              </a:prstGeom>
            </p:spPr>
          </p:pic>
        </p:grpSp>
      </p:grpSp>
      <p:sp>
        <p:nvSpPr>
          <p:cNvPr id="3" name="Espace réservé du numéro de diapositive 2">
            <a:extLst>
              <a:ext uri="{FF2B5EF4-FFF2-40B4-BE49-F238E27FC236}">
                <a16:creationId xmlns:a16="http://schemas.microsoft.com/office/drawing/2014/main" id="{E2673DD5-2350-42BC-BE73-E8AB376D24DB}"/>
              </a:ext>
            </a:extLst>
          </p:cNvPr>
          <p:cNvSpPr>
            <a:spLocks noGrp="1"/>
          </p:cNvSpPr>
          <p:nvPr>
            <p:ph type="sldNum" sz="quarter" idx="12"/>
          </p:nvPr>
        </p:nvSpPr>
        <p:spPr/>
        <p:txBody>
          <a:bodyPr/>
          <a:lstStyle/>
          <a:p>
            <a:fld id="{011B5138-350A-43E4-8D07-D131DF10AF44}" type="slidenum">
              <a:rPr lang="fr-FR" smtClean="0"/>
              <a:t>39</a:t>
            </a:fld>
            <a:endParaRPr lang="fr-FR"/>
          </a:p>
        </p:txBody>
      </p:sp>
    </p:spTree>
    <p:extLst>
      <p:ext uri="{BB962C8B-B14F-4D97-AF65-F5344CB8AC3E}">
        <p14:creationId xmlns:p14="http://schemas.microsoft.com/office/powerpoint/2010/main" val="3513938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46D649-2B93-4DD8-899C-902DA128C5C0}"/>
              </a:ext>
            </a:extLst>
          </p:cNvPr>
          <p:cNvSpPr>
            <a:spLocks noGrp="1"/>
          </p:cNvSpPr>
          <p:nvPr>
            <p:ph type="title"/>
          </p:nvPr>
        </p:nvSpPr>
        <p:spPr/>
        <p:txBody>
          <a:bodyPr/>
          <a:lstStyle/>
          <a:p>
            <a:r>
              <a:rPr lang="fr-FR" dirty="0"/>
              <a:t>High </a:t>
            </a:r>
            <a:r>
              <a:rPr lang="fr-FR" dirty="0" err="1"/>
              <a:t>throughput</a:t>
            </a:r>
            <a:r>
              <a:rPr lang="fr-FR" dirty="0"/>
              <a:t> sequencing</a:t>
            </a:r>
          </a:p>
        </p:txBody>
      </p:sp>
      <p:grpSp>
        <p:nvGrpSpPr>
          <p:cNvPr id="89" name="Groupe 88">
            <a:extLst>
              <a:ext uri="{FF2B5EF4-FFF2-40B4-BE49-F238E27FC236}">
                <a16:creationId xmlns:a16="http://schemas.microsoft.com/office/drawing/2014/main" id="{14A3E762-EEE8-45D4-AF09-DAB85242D3D1}"/>
              </a:ext>
            </a:extLst>
          </p:cNvPr>
          <p:cNvGrpSpPr/>
          <p:nvPr/>
        </p:nvGrpSpPr>
        <p:grpSpPr>
          <a:xfrm>
            <a:off x="739661" y="1479015"/>
            <a:ext cx="10708453" cy="5311252"/>
            <a:chOff x="739661" y="1479015"/>
            <a:chExt cx="10708453" cy="5311252"/>
          </a:xfrm>
        </p:grpSpPr>
        <p:grpSp>
          <p:nvGrpSpPr>
            <p:cNvPr id="42" name="Groupe 41">
              <a:extLst>
                <a:ext uri="{FF2B5EF4-FFF2-40B4-BE49-F238E27FC236}">
                  <a16:creationId xmlns:a16="http://schemas.microsoft.com/office/drawing/2014/main" id="{B5161EC8-8EF9-41D3-A19D-8EF747C0DA8C}"/>
                </a:ext>
              </a:extLst>
            </p:cNvPr>
            <p:cNvGrpSpPr/>
            <p:nvPr/>
          </p:nvGrpSpPr>
          <p:grpSpPr>
            <a:xfrm>
              <a:off x="739661" y="1479015"/>
              <a:ext cx="10708453" cy="5311252"/>
              <a:chOff x="739661" y="1479015"/>
              <a:chExt cx="10708453" cy="5311252"/>
            </a:xfrm>
          </p:grpSpPr>
          <p:grpSp>
            <p:nvGrpSpPr>
              <p:cNvPr id="43" name="Groupe 42">
                <a:extLst>
                  <a:ext uri="{FF2B5EF4-FFF2-40B4-BE49-F238E27FC236}">
                    <a16:creationId xmlns:a16="http://schemas.microsoft.com/office/drawing/2014/main" id="{10722EC8-670A-47BE-B12F-5F097635A6B9}"/>
                  </a:ext>
                </a:extLst>
              </p:cNvPr>
              <p:cNvGrpSpPr/>
              <p:nvPr/>
            </p:nvGrpSpPr>
            <p:grpSpPr>
              <a:xfrm>
                <a:off x="739661" y="1479015"/>
                <a:ext cx="10708453" cy="5311252"/>
                <a:chOff x="739661" y="1479015"/>
                <a:chExt cx="10708453" cy="5311252"/>
              </a:xfrm>
            </p:grpSpPr>
            <p:sp>
              <p:nvSpPr>
                <p:cNvPr id="57" name="Rectangle 56">
                  <a:extLst>
                    <a:ext uri="{FF2B5EF4-FFF2-40B4-BE49-F238E27FC236}">
                      <a16:creationId xmlns:a16="http://schemas.microsoft.com/office/drawing/2014/main" id="{B79FBA80-20F8-4145-95ED-7F3608D3F9B6}"/>
                    </a:ext>
                  </a:extLst>
                </p:cNvPr>
                <p:cNvSpPr/>
                <p:nvPr/>
              </p:nvSpPr>
              <p:spPr>
                <a:xfrm>
                  <a:off x="743887" y="3396846"/>
                  <a:ext cx="10704226" cy="3393421"/>
                </a:xfrm>
                <a:prstGeom prst="rect">
                  <a:avLst/>
                </a:prstGeom>
                <a:solidFill>
                  <a:schemeClr val="bg1">
                    <a:lumMod val="9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9" name="Groupe 58">
                  <a:extLst>
                    <a:ext uri="{FF2B5EF4-FFF2-40B4-BE49-F238E27FC236}">
                      <a16:creationId xmlns:a16="http://schemas.microsoft.com/office/drawing/2014/main" id="{62304320-7205-4922-A2D7-858095969D3A}"/>
                    </a:ext>
                  </a:extLst>
                </p:cNvPr>
                <p:cNvGrpSpPr/>
                <p:nvPr/>
              </p:nvGrpSpPr>
              <p:grpSpPr>
                <a:xfrm>
                  <a:off x="2160116" y="5232765"/>
                  <a:ext cx="9193688" cy="1460793"/>
                  <a:chOff x="1791344" y="5363436"/>
                  <a:chExt cx="8242324" cy="1309631"/>
                </a:xfrm>
              </p:grpSpPr>
              <p:pic>
                <p:nvPicPr>
                  <p:cNvPr id="73" name="Image 72">
                    <a:extLst>
                      <a:ext uri="{FF2B5EF4-FFF2-40B4-BE49-F238E27FC236}">
                        <a16:creationId xmlns:a16="http://schemas.microsoft.com/office/drawing/2014/main" id="{386D7267-70B7-4F26-8820-E2F43224D2D2}"/>
                      </a:ext>
                    </a:extLst>
                  </p:cNvPr>
                  <p:cNvPicPr>
                    <a:picLocks noChangeAspect="1"/>
                  </p:cNvPicPr>
                  <p:nvPr/>
                </p:nvPicPr>
                <p:blipFill>
                  <a:blip r:embed="rId3"/>
                  <a:stretch>
                    <a:fillRect/>
                  </a:stretch>
                </p:blipFill>
                <p:spPr>
                  <a:xfrm>
                    <a:off x="1791344" y="5669949"/>
                    <a:ext cx="1777630" cy="1003118"/>
                  </a:xfrm>
                  <a:prstGeom prst="rect">
                    <a:avLst/>
                  </a:prstGeom>
                </p:spPr>
              </p:pic>
              <p:sp>
                <p:nvSpPr>
                  <p:cNvPr id="74" name="ZoneTexte 73">
                    <a:extLst>
                      <a:ext uri="{FF2B5EF4-FFF2-40B4-BE49-F238E27FC236}">
                        <a16:creationId xmlns:a16="http://schemas.microsoft.com/office/drawing/2014/main" id="{8A9589E5-24D4-4775-A7D5-22D155FEE7D9}"/>
                      </a:ext>
                    </a:extLst>
                  </p:cNvPr>
                  <p:cNvSpPr txBox="1"/>
                  <p:nvPr/>
                </p:nvSpPr>
                <p:spPr>
                  <a:xfrm>
                    <a:off x="2247049" y="5363436"/>
                    <a:ext cx="866216" cy="261559"/>
                  </a:xfrm>
                  <a:prstGeom prst="rect">
                    <a:avLst/>
                  </a:prstGeom>
                  <a:noFill/>
                </p:spPr>
                <p:txBody>
                  <a:bodyPr wrap="none" rtlCol="0">
                    <a:spAutoFit/>
                  </a:bodyPr>
                  <a:lstStyle/>
                  <a:p>
                    <a:r>
                      <a:rPr lang="fr-FR" sz="1600" dirty="0"/>
                      <a:t>Annotation</a:t>
                    </a:r>
                  </a:p>
                </p:txBody>
              </p:sp>
              <p:grpSp>
                <p:nvGrpSpPr>
                  <p:cNvPr id="75" name="Groupe 74">
                    <a:extLst>
                      <a:ext uri="{FF2B5EF4-FFF2-40B4-BE49-F238E27FC236}">
                        <a16:creationId xmlns:a16="http://schemas.microsoft.com/office/drawing/2014/main" id="{9E85906F-82D8-484B-ACE6-5E9ED8F941CB}"/>
                      </a:ext>
                    </a:extLst>
                  </p:cNvPr>
                  <p:cNvGrpSpPr/>
                  <p:nvPr/>
                </p:nvGrpSpPr>
                <p:grpSpPr>
                  <a:xfrm>
                    <a:off x="4713313" y="5367085"/>
                    <a:ext cx="1532079" cy="1305982"/>
                    <a:chOff x="5004374" y="4390237"/>
                    <a:chExt cx="1983077" cy="1690424"/>
                  </a:xfrm>
                </p:grpSpPr>
                <p:pic>
                  <p:nvPicPr>
                    <p:cNvPr id="79" name="Image 78">
                      <a:extLst>
                        <a:ext uri="{FF2B5EF4-FFF2-40B4-BE49-F238E27FC236}">
                          <a16:creationId xmlns:a16="http://schemas.microsoft.com/office/drawing/2014/main" id="{75AEA8B5-7058-4132-BCB6-B28E7A3B1854}"/>
                        </a:ext>
                      </a:extLst>
                    </p:cNvPr>
                    <p:cNvPicPr>
                      <a:picLocks noChangeAspect="1"/>
                    </p:cNvPicPr>
                    <p:nvPr/>
                  </p:nvPicPr>
                  <p:blipFill>
                    <a:blip r:embed="rId4"/>
                    <a:stretch>
                      <a:fillRect/>
                    </a:stretch>
                  </p:blipFill>
                  <p:spPr>
                    <a:xfrm>
                      <a:off x="5004374" y="4758609"/>
                      <a:ext cx="1983077" cy="1322052"/>
                    </a:xfrm>
                    <a:prstGeom prst="rect">
                      <a:avLst/>
                    </a:prstGeom>
                  </p:spPr>
                </p:pic>
                <p:sp>
                  <p:nvSpPr>
                    <p:cNvPr id="80" name="ZoneTexte 79">
                      <a:extLst>
                        <a:ext uri="{FF2B5EF4-FFF2-40B4-BE49-F238E27FC236}">
                          <a16:creationId xmlns:a16="http://schemas.microsoft.com/office/drawing/2014/main" id="{B7825C4B-83C7-4173-B26E-E6E578A6E4B2}"/>
                        </a:ext>
                      </a:extLst>
                    </p:cNvPr>
                    <p:cNvSpPr txBox="1"/>
                    <p:nvPr/>
                  </p:nvSpPr>
                  <p:spPr>
                    <a:xfrm>
                      <a:off x="5506545" y="4390237"/>
                      <a:ext cx="863763" cy="338554"/>
                    </a:xfrm>
                    <a:prstGeom prst="rect">
                      <a:avLst/>
                    </a:prstGeom>
                    <a:noFill/>
                  </p:spPr>
                  <p:txBody>
                    <a:bodyPr wrap="none" rtlCol="0">
                      <a:spAutoFit/>
                    </a:bodyPr>
                    <a:lstStyle/>
                    <a:p>
                      <a:r>
                        <a:rPr lang="fr-FR" sz="1600" dirty="0" err="1"/>
                        <a:t>Filtering</a:t>
                      </a:r>
                      <a:endParaRPr lang="fr-FR" sz="1600" dirty="0"/>
                    </a:p>
                  </p:txBody>
                </p:sp>
              </p:grpSp>
              <p:pic>
                <p:nvPicPr>
                  <p:cNvPr id="76" name="Image 75">
                    <a:extLst>
                      <a:ext uri="{FF2B5EF4-FFF2-40B4-BE49-F238E27FC236}">
                        <a16:creationId xmlns:a16="http://schemas.microsoft.com/office/drawing/2014/main" id="{BF91E510-E4D6-4D9C-A357-70A885DDADD4}"/>
                      </a:ext>
                    </a:extLst>
                  </p:cNvPr>
                  <p:cNvPicPr>
                    <a:picLocks noChangeAspect="1"/>
                  </p:cNvPicPr>
                  <p:nvPr/>
                </p:nvPicPr>
                <p:blipFill>
                  <a:blip r:embed="rId5"/>
                  <a:stretch>
                    <a:fillRect/>
                  </a:stretch>
                </p:blipFill>
                <p:spPr>
                  <a:xfrm>
                    <a:off x="7141265" y="5723926"/>
                    <a:ext cx="2892403" cy="876895"/>
                  </a:xfrm>
                  <a:prstGeom prst="rect">
                    <a:avLst/>
                  </a:prstGeom>
                </p:spPr>
              </p:pic>
              <p:sp>
                <p:nvSpPr>
                  <p:cNvPr id="77" name="Rectangle : coins arrondis 76">
                    <a:extLst>
                      <a:ext uri="{FF2B5EF4-FFF2-40B4-BE49-F238E27FC236}">
                        <a16:creationId xmlns:a16="http://schemas.microsoft.com/office/drawing/2014/main" id="{485C062E-3DA3-4EE7-9186-CF3342B3DB91}"/>
                      </a:ext>
                    </a:extLst>
                  </p:cNvPr>
                  <p:cNvSpPr/>
                  <p:nvPr/>
                </p:nvSpPr>
                <p:spPr>
                  <a:xfrm>
                    <a:off x="8685318" y="5628644"/>
                    <a:ext cx="518398" cy="103529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ZoneTexte 77">
                    <a:extLst>
                      <a:ext uri="{FF2B5EF4-FFF2-40B4-BE49-F238E27FC236}">
                        <a16:creationId xmlns:a16="http://schemas.microsoft.com/office/drawing/2014/main" id="{0F8C9B09-80A3-44B9-AD1C-58FF0F7CC362}"/>
                      </a:ext>
                    </a:extLst>
                  </p:cNvPr>
                  <p:cNvSpPr txBox="1"/>
                  <p:nvPr/>
                </p:nvSpPr>
                <p:spPr>
                  <a:xfrm>
                    <a:off x="7911969" y="5363436"/>
                    <a:ext cx="1465868" cy="303521"/>
                  </a:xfrm>
                  <a:prstGeom prst="rect">
                    <a:avLst/>
                  </a:prstGeom>
                  <a:noFill/>
                </p:spPr>
                <p:txBody>
                  <a:bodyPr wrap="none" rtlCol="0">
                    <a:spAutoFit/>
                  </a:bodyPr>
                  <a:lstStyle/>
                  <a:p>
                    <a:r>
                      <a:rPr lang="fr-FR" sz="1600" dirty="0"/>
                      <a:t>Gene priorisation</a:t>
                    </a:r>
                  </a:p>
                </p:txBody>
              </p:sp>
            </p:grpSp>
            <p:sp>
              <p:nvSpPr>
                <p:cNvPr id="60" name="Rectangle 59">
                  <a:extLst>
                    <a:ext uri="{FF2B5EF4-FFF2-40B4-BE49-F238E27FC236}">
                      <a16:creationId xmlns:a16="http://schemas.microsoft.com/office/drawing/2014/main" id="{F54777DE-E867-467B-94DF-0CA6C892F4CA}"/>
                    </a:ext>
                  </a:extLst>
                </p:cNvPr>
                <p:cNvSpPr/>
                <p:nvPr/>
              </p:nvSpPr>
              <p:spPr>
                <a:xfrm>
                  <a:off x="743888" y="1479015"/>
                  <a:ext cx="10704226" cy="1820633"/>
                </a:xfrm>
                <a:prstGeom prst="rect">
                  <a:avLst/>
                </a:prstGeom>
                <a:solidFill>
                  <a:schemeClr val="accent6">
                    <a:lumMod val="20000"/>
                    <a:lumOff val="8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ZoneTexte 61">
                  <a:extLst>
                    <a:ext uri="{FF2B5EF4-FFF2-40B4-BE49-F238E27FC236}">
                      <a16:creationId xmlns:a16="http://schemas.microsoft.com/office/drawing/2014/main" id="{98C55B47-48E5-4CD6-A111-BC478BD594D6}"/>
                    </a:ext>
                  </a:extLst>
                </p:cNvPr>
                <p:cNvSpPr txBox="1"/>
                <p:nvPr/>
              </p:nvSpPr>
              <p:spPr>
                <a:xfrm>
                  <a:off x="739661" y="1479015"/>
                  <a:ext cx="1488486" cy="369332"/>
                </a:xfrm>
                <a:prstGeom prst="rect">
                  <a:avLst/>
                </a:prstGeom>
                <a:noFill/>
                <a:ln w="38100">
                  <a:solidFill>
                    <a:schemeClr val="accent6">
                      <a:lumMod val="50000"/>
                    </a:schemeClr>
                  </a:solidFill>
                </a:ln>
              </p:spPr>
              <p:txBody>
                <a:bodyPr wrap="square" rtlCol="0">
                  <a:spAutoFit/>
                </a:bodyPr>
                <a:lstStyle/>
                <a:p>
                  <a:pPr algn="ctr"/>
                  <a:r>
                    <a:rPr lang="fr-FR" b="1" dirty="0" err="1"/>
                    <a:t>Experimental</a:t>
                  </a:r>
                  <a:endParaRPr lang="fr-FR" b="1" dirty="0"/>
                </a:p>
              </p:txBody>
            </p:sp>
            <p:grpSp>
              <p:nvGrpSpPr>
                <p:cNvPr id="65" name="Groupe 64">
                  <a:extLst>
                    <a:ext uri="{FF2B5EF4-FFF2-40B4-BE49-F238E27FC236}">
                      <a16:creationId xmlns:a16="http://schemas.microsoft.com/office/drawing/2014/main" id="{18F6E268-5933-49E0-A3D9-E4BDD2C1356F}"/>
                    </a:ext>
                  </a:extLst>
                </p:cNvPr>
                <p:cNvGrpSpPr/>
                <p:nvPr/>
              </p:nvGrpSpPr>
              <p:grpSpPr>
                <a:xfrm>
                  <a:off x="2070329" y="3821909"/>
                  <a:ext cx="3074339" cy="1268279"/>
                  <a:chOff x="2070329" y="3965843"/>
                  <a:chExt cx="3074339" cy="1268279"/>
                </a:xfrm>
              </p:grpSpPr>
              <p:pic>
                <p:nvPicPr>
                  <p:cNvPr id="69" name="Image 68">
                    <a:extLst>
                      <a:ext uri="{FF2B5EF4-FFF2-40B4-BE49-F238E27FC236}">
                        <a16:creationId xmlns:a16="http://schemas.microsoft.com/office/drawing/2014/main" id="{64307765-B2EA-49C5-A017-E1C0B9CFF01A}"/>
                      </a:ext>
                    </a:extLst>
                  </p:cNvPr>
                  <p:cNvPicPr>
                    <a:picLocks noChangeAspect="1"/>
                  </p:cNvPicPr>
                  <p:nvPr/>
                </p:nvPicPr>
                <p:blipFill>
                  <a:blip r:embed="rId6"/>
                  <a:stretch>
                    <a:fillRect/>
                  </a:stretch>
                </p:blipFill>
                <p:spPr>
                  <a:xfrm>
                    <a:off x="2070329" y="4270057"/>
                    <a:ext cx="3074339" cy="964065"/>
                  </a:xfrm>
                  <a:prstGeom prst="rect">
                    <a:avLst/>
                  </a:prstGeom>
                </p:spPr>
              </p:pic>
              <p:sp>
                <p:nvSpPr>
                  <p:cNvPr id="70" name="ZoneTexte 69">
                    <a:extLst>
                      <a:ext uri="{FF2B5EF4-FFF2-40B4-BE49-F238E27FC236}">
                        <a16:creationId xmlns:a16="http://schemas.microsoft.com/office/drawing/2014/main" id="{40CBD18D-3485-4458-B9BE-9DB55FCA4DF0}"/>
                      </a:ext>
                    </a:extLst>
                  </p:cNvPr>
                  <p:cNvSpPr txBox="1"/>
                  <p:nvPr/>
                </p:nvSpPr>
                <p:spPr>
                  <a:xfrm>
                    <a:off x="2149237" y="3965843"/>
                    <a:ext cx="2916521" cy="338554"/>
                  </a:xfrm>
                  <a:prstGeom prst="rect">
                    <a:avLst/>
                  </a:prstGeom>
                  <a:noFill/>
                </p:spPr>
                <p:txBody>
                  <a:bodyPr wrap="square" rtlCol="0">
                    <a:spAutoFit/>
                  </a:bodyPr>
                  <a:lstStyle/>
                  <a:p>
                    <a:pPr algn="ctr"/>
                    <a:r>
                      <a:rPr lang="fr-FR" sz="1600" dirty="0"/>
                      <a:t>Mapping</a:t>
                    </a:r>
                  </a:p>
                </p:txBody>
              </p:sp>
            </p:grpSp>
            <p:grpSp>
              <p:nvGrpSpPr>
                <p:cNvPr id="66" name="Groupe 65">
                  <a:extLst>
                    <a:ext uri="{FF2B5EF4-FFF2-40B4-BE49-F238E27FC236}">
                      <a16:creationId xmlns:a16="http://schemas.microsoft.com/office/drawing/2014/main" id="{0E435496-3D39-4B1B-A293-14ABF053805B}"/>
                    </a:ext>
                  </a:extLst>
                </p:cNvPr>
                <p:cNvGrpSpPr/>
                <p:nvPr/>
              </p:nvGrpSpPr>
              <p:grpSpPr>
                <a:xfrm>
                  <a:off x="7823481" y="3847162"/>
                  <a:ext cx="3411783" cy="1243026"/>
                  <a:chOff x="7823481" y="3991096"/>
                  <a:chExt cx="3411783" cy="1243026"/>
                </a:xfrm>
              </p:grpSpPr>
              <p:pic>
                <p:nvPicPr>
                  <p:cNvPr id="67" name="Image 66">
                    <a:extLst>
                      <a:ext uri="{FF2B5EF4-FFF2-40B4-BE49-F238E27FC236}">
                        <a16:creationId xmlns:a16="http://schemas.microsoft.com/office/drawing/2014/main" id="{3524C88A-C522-4DAA-8ABF-F472D56BE496}"/>
                      </a:ext>
                    </a:extLst>
                  </p:cNvPr>
                  <p:cNvPicPr>
                    <a:picLocks noChangeAspect="1"/>
                  </p:cNvPicPr>
                  <p:nvPr/>
                </p:nvPicPr>
                <p:blipFill>
                  <a:blip r:embed="rId7"/>
                  <a:stretch>
                    <a:fillRect/>
                  </a:stretch>
                </p:blipFill>
                <p:spPr>
                  <a:xfrm>
                    <a:off x="7823481" y="4270057"/>
                    <a:ext cx="3411783" cy="964065"/>
                  </a:xfrm>
                  <a:prstGeom prst="rect">
                    <a:avLst/>
                  </a:prstGeom>
                </p:spPr>
              </p:pic>
              <p:sp>
                <p:nvSpPr>
                  <p:cNvPr id="68" name="ZoneTexte 67">
                    <a:extLst>
                      <a:ext uri="{FF2B5EF4-FFF2-40B4-BE49-F238E27FC236}">
                        <a16:creationId xmlns:a16="http://schemas.microsoft.com/office/drawing/2014/main" id="{FF99E6B6-79C7-4F33-B960-754BA5C0C7A4}"/>
                      </a:ext>
                    </a:extLst>
                  </p:cNvPr>
                  <p:cNvSpPr txBox="1"/>
                  <p:nvPr/>
                </p:nvSpPr>
                <p:spPr>
                  <a:xfrm>
                    <a:off x="8954639" y="3991096"/>
                    <a:ext cx="1149465" cy="288048"/>
                  </a:xfrm>
                  <a:prstGeom prst="rect">
                    <a:avLst/>
                  </a:prstGeom>
                  <a:noFill/>
                </p:spPr>
                <p:txBody>
                  <a:bodyPr wrap="none" rtlCol="0">
                    <a:spAutoFit/>
                  </a:bodyPr>
                  <a:lstStyle/>
                  <a:p>
                    <a:r>
                      <a:rPr lang="fr-FR" sz="1600" dirty="0"/>
                      <a:t>Variant calling</a:t>
                    </a:r>
                  </a:p>
                </p:txBody>
              </p:sp>
            </p:grpSp>
          </p:grpSp>
          <p:sp>
            <p:nvSpPr>
              <p:cNvPr id="45" name="Flèche : droite 44">
                <a:extLst>
                  <a:ext uri="{FF2B5EF4-FFF2-40B4-BE49-F238E27FC236}">
                    <a16:creationId xmlns:a16="http://schemas.microsoft.com/office/drawing/2014/main" id="{B1430600-EC4D-41E8-B189-4A732BF5B287}"/>
                  </a:ext>
                </a:extLst>
              </p:cNvPr>
              <p:cNvSpPr/>
              <p:nvPr/>
            </p:nvSpPr>
            <p:spPr>
              <a:xfrm>
                <a:off x="1165597" y="2344255"/>
                <a:ext cx="682619" cy="448502"/>
              </a:xfrm>
              <a:prstGeom prst="rightArrow">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8" name="Flèche : droite 47">
                <a:extLst>
                  <a:ext uri="{FF2B5EF4-FFF2-40B4-BE49-F238E27FC236}">
                    <a16:creationId xmlns:a16="http://schemas.microsoft.com/office/drawing/2014/main" id="{1071DC2F-634E-4C98-9261-BDC70C5A3D61}"/>
                  </a:ext>
                </a:extLst>
              </p:cNvPr>
              <p:cNvSpPr/>
              <p:nvPr/>
            </p:nvSpPr>
            <p:spPr>
              <a:xfrm>
                <a:off x="1165596" y="4383898"/>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Flèche : droite 48">
                <a:extLst>
                  <a:ext uri="{FF2B5EF4-FFF2-40B4-BE49-F238E27FC236}">
                    <a16:creationId xmlns:a16="http://schemas.microsoft.com/office/drawing/2014/main" id="{87DDBED8-70F6-45E3-83A5-8295C9758257}"/>
                  </a:ext>
                </a:extLst>
              </p:cNvPr>
              <p:cNvSpPr/>
              <p:nvPr/>
            </p:nvSpPr>
            <p:spPr>
              <a:xfrm>
                <a:off x="1165595" y="5909855"/>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Flèche : droite 49">
                <a:extLst>
                  <a:ext uri="{FF2B5EF4-FFF2-40B4-BE49-F238E27FC236}">
                    <a16:creationId xmlns:a16="http://schemas.microsoft.com/office/drawing/2014/main" id="{54683451-4052-4F85-9B27-C8ECCA445477}"/>
                  </a:ext>
                </a:extLst>
              </p:cNvPr>
              <p:cNvSpPr/>
              <p:nvPr/>
            </p:nvSpPr>
            <p:spPr>
              <a:xfrm>
                <a:off x="7241362" y="5909855"/>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1" name="Flèche : droite 50">
                <a:extLst>
                  <a:ext uri="{FF2B5EF4-FFF2-40B4-BE49-F238E27FC236}">
                    <a16:creationId xmlns:a16="http://schemas.microsoft.com/office/drawing/2014/main" id="{5FE9B2C8-78B9-4924-9831-9DC6AC116F7A}"/>
                  </a:ext>
                </a:extLst>
              </p:cNvPr>
              <p:cNvSpPr/>
              <p:nvPr/>
            </p:nvSpPr>
            <p:spPr>
              <a:xfrm>
                <a:off x="6010740" y="4383898"/>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lèche : droite 51">
                <a:extLst>
                  <a:ext uri="{FF2B5EF4-FFF2-40B4-BE49-F238E27FC236}">
                    <a16:creationId xmlns:a16="http://schemas.microsoft.com/office/drawing/2014/main" id="{5DECEE81-B399-4728-A7F8-F9F09E285814}"/>
                  </a:ext>
                </a:extLst>
              </p:cNvPr>
              <p:cNvSpPr/>
              <p:nvPr/>
            </p:nvSpPr>
            <p:spPr>
              <a:xfrm>
                <a:off x="4499897" y="5909855"/>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81" name="Flèche : droite 80">
              <a:extLst>
                <a:ext uri="{FF2B5EF4-FFF2-40B4-BE49-F238E27FC236}">
                  <a16:creationId xmlns:a16="http://schemas.microsoft.com/office/drawing/2014/main" id="{F8858EF5-1D71-400F-AA5F-90C9EFDAFB03}"/>
                </a:ext>
              </a:extLst>
            </p:cNvPr>
            <p:cNvSpPr/>
            <p:nvPr/>
          </p:nvSpPr>
          <p:spPr>
            <a:xfrm>
              <a:off x="6010739" y="2344255"/>
              <a:ext cx="682619" cy="448502"/>
            </a:xfrm>
            <a:prstGeom prst="rightArrow">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2" name="Picture 6" descr="Résultat de recherche d'images pour &quot;sequenceur illumina&quot;">
              <a:extLst>
                <a:ext uri="{FF2B5EF4-FFF2-40B4-BE49-F238E27FC236}">
                  <a16:creationId xmlns:a16="http://schemas.microsoft.com/office/drawing/2014/main" id="{3A00D7B6-F41C-4017-A9B9-3259E8B7FD4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86798" y="1851064"/>
              <a:ext cx="1828020" cy="1400264"/>
            </a:xfrm>
            <a:prstGeom prst="rect">
              <a:avLst/>
            </a:prstGeom>
            <a:noFill/>
            <a:extLst>
              <a:ext uri="{909E8E84-426E-40DD-AFC4-6F175D3DCCD1}">
                <a14:hiddenFill xmlns:a14="http://schemas.microsoft.com/office/drawing/2010/main">
                  <a:solidFill>
                    <a:srgbClr val="FFFFFF"/>
                  </a:solidFill>
                </a14:hiddenFill>
              </a:ext>
            </a:extLst>
          </p:spPr>
        </p:pic>
        <p:sp>
          <p:nvSpPr>
            <p:cNvPr id="83" name="ZoneTexte 82">
              <a:extLst>
                <a:ext uri="{FF2B5EF4-FFF2-40B4-BE49-F238E27FC236}">
                  <a16:creationId xmlns:a16="http://schemas.microsoft.com/office/drawing/2014/main" id="{9BB563E8-576D-4009-85FA-F02C20F0D7E9}"/>
                </a:ext>
              </a:extLst>
            </p:cNvPr>
            <p:cNvSpPr txBox="1"/>
            <p:nvPr/>
          </p:nvSpPr>
          <p:spPr>
            <a:xfrm>
              <a:off x="9082069" y="1601599"/>
              <a:ext cx="1189884" cy="338554"/>
            </a:xfrm>
            <a:prstGeom prst="rect">
              <a:avLst/>
            </a:prstGeom>
            <a:noFill/>
          </p:spPr>
          <p:txBody>
            <a:bodyPr wrap="square" rtlCol="0">
              <a:spAutoFit/>
            </a:bodyPr>
            <a:lstStyle/>
            <a:p>
              <a:pPr algn="ctr"/>
              <a:r>
                <a:rPr lang="fr-FR" sz="1600" dirty="0"/>
                <a:t>Sequencing</a:t>
              </a:r>
            </a:p>
          </p:txBody>
        </p:sp>
        <p:grpSp>
          <p:nvGrpSpPr>
            <p:cNvPr id="84" name="Groupe 83">
              <a:extLst>
                <a:ext uri="{FF2B5EF4-FFF2-40B4-BE49-F238E27FC236}">
                  <a16:creationId xmlns:a16="http://schemas.microsoft.com/office/drawing/2014/main" id="{A104AAF0-E482-4CD0-84FC-6AD376AC14B6}"/>
                </a:ext>
              </a:extLst>
            </p:cNvPr>
            <p:cNvGrpSpPr/>
            <p:nvPr/>
          </p:nvGrpSpPr>
          <p:grpSpPr>
            <a:xfrm>
              <a:off x="2966099" y="1601599"/>
              <a:ext cx="1589105" cy="1607085"/>
              <a:chOff x="2195631" y="1601599"/>
              <a:chExt cx="1589105" cy="1607085"/>
            </a:xfrm>
          </p:grpSpPr>
          <p:grpSp>
            <p:nvGrpSpPr>
              <p:cNvPr id="85" name="Groupe 84">
                <a:extLst>
                  <a:ext uri="{FF2B5EF4-FFF2-40B4-BE49-F238E27FC236}">
                    <a16:creationId xmlns:a16="http://schemas.microsoft.com/office/drawing/2014/main" id="{831FD03B-8880-4082-B0F1-78EA1F2E91D8}"/>
                  </a:ext>
                </a:extLst>
              </p:cNvPr>
              <p:cNvGrpSpPr/>
              <p:nvPr/>
            </p:nvGrpSpPr>
            <p:grpSpPr>
              <a:xfrm>
                <a:off x="2525144" y="2009523"/>
                <a:ext cx="1145107" cy="1199161"/>
                <a:chOff x="2525145" y="2016324"/>
                <a:chExt cx="1053082" cy="1102792"/>
              </a:xfrm>
            </p:grpSpPr>
            <p:pic>
              <p:nvPicPr>
                <p:cNvPr id="87" name="Picture 8" descr="Résultat de recherche d'images pour &quot;bonhomme toilette&quot;">
                  <a:extLst>
                    <a:ext uri="{FF2B5EF4-FFF2-40B4-BE49-F238E27FC236}">
                      <a16:creationId xmlns:a16="http://schemas.microsoft.com/office/drawing/2014/main" id="{7B0FC69A-5878-4E89-BF1A-B312DBD68C3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25145" y="2016324"/>
                  <a:ext cx="427668" cy="1102792"/>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Résultat de recherche d'images pour &quot;dna helix&quot;">
                  <a:extLst>
                    <a:ext uri="{FF2B5EF4-FFF2-40B4-BE49-F238E27FC236}">
                      <a16:creationId xmlns:a16="http://schemas.microsoft.com/office/drawing/2014/main" id="{6C180C30-4C60-4755-A2DF-ED239F6F1EA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9769" y="2042158"/>
                  <a:ext cx="808458" cy="611173"/>
                </a:xfrm>
                <a:prstGeom prst="rect">
                  <a:avLst/>
                </a:prstGeom>
                <a:noFill/>
                <a:extLst>
                  <a:ext uri="{909E8E84-426E-40DD-AFC4-6F175D3DCCD1}">
                    <a14:hiddenFill xmlns:a14="http://schemas.microsoft.com/office/drawing/2010/main">
                      <a:solidFill>
                        <a:srgbClr val="FFFFFF"/>
                      </a:solidFill>
                    </a14:hiddenFill>
                  </a:ext>
                </a:extLst>
              </p:spPr>
            </p:pic>
          </p:grpSp>
          <p:sp>
            <p:nvSpPr>
              <p:cNvPr id="86" name="ZoneTexte 85">
                <a:extLst>
                  <a:ext uri="{FF2B5EF4-FFF2-40B4-BE49-F238E27FC236}">
                    <a16:creationId xmlns:a16="http://schemas.microsoft.com/office/drawing/2014/main" id="{E4B327F6-18CE-414D-BCAB-1A80C46B3D5F}"/>
                  </a:ext>
                </a:extLst>
              </p:cNvPr>
              <p:cNvSpPr txBox="1"/>
              <p:nvPr/>
            </p:nvSpPr>
            <p:spPr>
              <a:xfrm>
                <a:off x="2195631" y="1601599"/>
                <a:ext cx="1589105" cy="338554"/>
              </a:xfrm>
              <a:prstGeom prst="rect">
                <a:avLst/>
              </a:prstGeom>
              <a:noFill/>
            </p:spPr>
            <p:txBody>
              <a:bodyPr wrap="square" rtlCol="0">
                <a:spAutoFit/>
              </a:bodyPr>
              <a:lstStyle/>
              <a:p>
                <a:pPr algn="ctr"/>
                <a:r>
                  <a:rPr lang="fr-FR" sz="1600" dirty="0"/>
                  <a:t>DNA </a:t>
                </a:r>
                <a:r>
                  <a:rPr lang="fr-FR" sz="1600" dirty="0" err="1"/>
                  <a:t>preparation</a:t>
                </a:r>
                <a:endParaRPr lang="fr-FR" sz="1600" dirty="0"/>
              </a:p>
            </p:txBody>
          </p:sp>
        </p:grpSp>
      </p:grpSp>
      <p:sp>
        <p:nvSpPr>
          <p:cNvPr id="40" name="ZoneTexte 39">
            <a:extLst>
              <a:ext uri="{FF2B5EF4-FFF2-40B4-BE49-F238E27FC236}">
                <a16:creationId xmlns:a16="http://schemas.microsoft.com/office/drawing/2014/main" id="{F453093E-21E8-4D2E-8BE6-0520083EFC4D}"/>
              </a:ext>
            </a:extLst>
          </p:cNvPr>
          <p:cNvSpPr txBox="1"/>
          <p:nvPr/>
        </p:nvSpPr>
        <p:spPr>
          <a:xfrm>
            <a:off x="739661" y="3402434"/>
            <a:ext cx="1981200" cy="369332"/>
          </a:xfrm>
          <a:prstGeom prst="rect">
            <a:avLst/>
          </a:prstGeom>
          <a:noFill/>
          <a:ln w="57150">
            <a:noFill/>
          </a:ln>
        </p:spPr>
        <p:txBody>
          <a:bodyPr wrap="square" rtlCol="0">
            <a:spAutoFit/>
          </a:bodyPr>
          <a:lstStyle/>
          <a:p>
            <a:r>
              <a:rPr lang="fr-FR" b="1" dirty="0" err="1"/>
              <a:t>Bioinformatics</a:t>
            </a:r>
            <a:endParaRPr lang="fr-FR" b="1" dirty="0"/>
          </a:p>
        </p:txBody>
      </p:sp>
      <p:sp>
        <p:nvSpPr>
          <p:cNvPr id="41" name="Rectangle : coins arrondis 40">
            <a:extLst>
              <a:ext uri="{FF2B5EF4-FFF2-40B4-BE49-F238E27FC236}">
                <a16:creationId xmlns:a16="http://schemas.microsoft.com/office/drawing/2014/main" id="{9B7CCBBD-2163-4812-B946-704F4EF9696B}"/>
              </a:ext>
            </a:extLst>
          </p:cNvPr>
          <p:cNvSpPr/>
          <p:nvPr/>
        </p:nvSpPr>
        <p:spPr>
          <a:xfrm>
            <a:off x="2871784" y="1601599"/>
            <a:ext cx="1683419" cy="1664348"/>
          </a:xfrm>
          <a:prstGeom prst="roundRect">
            <a:avLst>
              <a:gd name="adj" fmla="val 17921"/>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Rectangle 45">
            <a:extLst>
              <a:ext uri="{FF2B5EF4-FFF2-40B4-BE49-F238E27FC236}">
                <a16:creationId xmlns:a16="http://schemas.microsoft.com/office/drawing/2014/main" id="{E33DEBF8-DB02-485A-B96D-10D12C4548AF}"/>
              </a:ext>
            </a:extLst>
          </p:cNvPr>
          <p:cNvSpPr/>
          <p:nvPr/>
        </p:nvSpPr>
        <p:spPr>
          <a:xfrm>
            <a:off x="648979" y="3369017"/>
            <a:ext cx="10967287" cy="3488983"/>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numéro de diapositive 2">
            <a:extLst>
              <a:ext uri="{FF2B5EF4-FFF2-40B4-BE49-F238E27FC236}">
                <a16:creationId xmlns:a16="http://schemas.microsoft.com/office/drawing/2014/main" id="{EA90A5CE-C320-4598-B747-BB114FC33EC3}"/>
              </a:ext>
            </a:extLst>
          </p:cNvPr>
          <p:cNvSpPr>
            <a:spLocks noGrp="1"/>
          </p:cNvSpPr>
          <p:nvPr>
            <p:ph type="sldNum" sz="quarter" idx="12"/>
          </p:nvPr>
        </p:nvSpPr>
        <p:spPr/>
        <p:txBody>
          <a:bodyPr/>
          <a:lstStyle/>
          <a:p>
            <a:fld id="{011B5138-350A-43E4-8D07-D131DF10AF44}" type="slidenum">
              <a:rPr lang="fr-FR" smtClean="0"/>
              <a:t>4</a:t>
            </a:fld>
            <a:endParaRPr lang="fr-FR"/>
          </a:p>
        </p:txBody>
      </p:sp>
    </p:spTree>
    <p:extLst>
      <p:ext uri="{BB962C8B-B14F-4D97-AF65-F5344CB8AC3E}">
        <p14:creationId xmlns:p14="http://schemas.microsoft.com/office/powerpoint/2010/main" val="477983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llipse 17">
            <a:extLst>
              <a:ext uri="{FF2B5EF4-FFF2-40B4-BE49-F238E27FC236}">
                <a16:creationId xmlns:a16="http://schemas.microsoft.com/office/drawing/2014/main" id="{A66817E6-2918-4A4D-AD3A-07B7D4399A69}"/>
              </a:ext>
            </a:extLst>
          </p:cNvPr>
          <p:cNvSpPr/>
          <p:nvPr/>
        </p:nvSpPr>
        <p:spPr>
          <a:xfrm>
            <a:off x="1501602" y="4786098"/>
            <a:ext cx="662730" cy="662730"/>
          </a:xfrm>
          <a:prstGeom prst="ellipse">
            <a:avLst/>
          </a:prstGeom>
          <a:solidFill>
            <a:schemeClr val="accent6">
              <a:alpha val="68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ABA28019-253F-4689-9452-E93355F3B666}"/>
              </a:ext>
            </a:extLst>
          </p:cNvPr>
          <p:cNvSpPr txBox="1"/>
          <p:nvPr/>
        </p:nvSpPr>
        <p:spPr>
          <a:xfrm>
            <a:off x="10999045" y="1378892"/>
            <a:ext cx="1192955" cy="461665"/>
          </a:xfrm>
          <a:prstGeom prst="rect">
            <a:avLst/>
          </a:prstGeom>
          <a:noFill/>
        </p:spPr>
        <p:txBody>
          <a:bodyPr wrap="none" rtlCol="0">
            <a:spAutoFit/>
          </a:bodyPr>
          <a:lstStyle/>
          <a:p>
            <a:pPr algn="ctr"/>
            <a:r>
              <a:rPr lang="fr-FR" sz="2400" dirty="0"/>
              <a:t>≈50.000</a:t>
            </a:r>
          </a:p>
        </p:txBody>
      </p:sp>
      <p:sp>
        <p:nvSpPr>
          <p:cNvPr id="14" name="Rectangle 13">
            <a:extLst>
              <a:ext uri="{FF2B5EF4-FFF2-40B4-BE49-F238E27FC236}">
                <a16:creationId xmlns:a16="http://schemas.microsoft.com/office/drawing/2014/main" id="{8B301D41-783C-4857-AE30-B539A56DEE1F}"/>
              </a:ext>
            </a:extLst>
          </p:cNvPr>
          <p:cNvSpPr/>
          <p:nvPr/>
        </p:nvSpPr>
        <p:spPr>
          <a:xfrm>
            <a:off x="3657600" y="4182533"/>
            <a:ext cx="7018867" cy="25579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15" name="Diagramme 14">
            <a:extLst>
              <a:ext uri="{FF2B5EF4-FFF2-40B4-BE49-F238E27FC236}">
                <a16:creationId xmlns:a16="http://schemas.microsoft.com/office/drawing/2014/main" id="{8272B134-64A5-42A3-B97D-E2EA4A96713F}"/>
              </a:ext>
            </a:extLst>
          </p:cNvPr>
          <p:cNvGraphicFramePr/>
          <p:nvPr/>
        </p:nvGraphicFramePr>
        <p:xfrm>
          <a:off x="3268133" y="1609725"/>
          <a:ext cx="7696200" cy="513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Rectangle 15">
            <a:extLst>
              <a:ext uri="{FF2B5EF4-FFF2-40B4-BE49-F238E27FC236}">
                <a16:creationId xmlns:a16="http://schemas.microsoft.com/office/drawing/2014/main" id="{7CA3A952-92A4-41FB-8B88-F4DC2B4AF51C}"/>
              </a:ext>
            </a:extLst>
          </p:cNvPr>
          <p:cNvSpPr/>
          <p:nvPr/>
        </p:nvSpPr>
        <p:spPr>
          <a:xfrm>
            <a:off x="3657600" y="4529667"/>
            <a:ext cx="7018867" cy="22108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773FE7B-960D-44E0-A534-C9A0FCB37B51}"/>
              </a:ext>
            </a:extLst>
          </p:cNvPr>
          <p:cNvSpPr>
            <a:spLocks noGrp="1"/>
          </p:cNvSpPr>
          <p:nvPr>
            <p:ph type="title"/>
          </p:nvPr>
        </p:nvSpPr>
        <p:spPr/>
        <p:txBody>
          <a:bodyPr/>
          <a:lstStyle/>
          <a:p>
            <a:r>
              <a:rPr lang="fr-FR" dirty="0"/>
              <a:t>Variant </a:t>
            </a:r>
            <a:r>
              <a:rPr lang="fr-FR" dirty="0" err="1"/>
              <a:t>filtering</a:t>
            </a:r>
            <a:endParaRPr lang="fr-FR" dirty="0"/>
          </a:p>
        </p:txBody>
      </p:sp>
      <p:sp>
        <p:nvSpPr>
          <p:cNvPr id="11" name="ZoneTexte 10">
            <a:extLst>
              <a:ext uri="{FF2B5EF4-FFF2-40B4-BE49-F238E27FC236}">
                <a16:creationId xmlns:a16="http://schemas.microsoft.com/office/drawing/2014/main" id="{25D9C47A-A9F9-473C-BA70-77765E269833}"/>
              </a:ext>
            </a:extLst>
          </p:cNvPr>
          <p:cNvSpPr txBox="1"/>
          <p:nvPr/>
        </p:nvSpPr>
        <p:spPr>
          <a:xfrm>
            <a:off x="10999045" y="1378892"/>
            <a:ext cx="1192955" cy="461665"/>
          </a:xfrm>
          <a:prstGeom prst="rect">
            <a:avLst/>
          </a:prstGeom>
          <a:noFill/>
        </p:spPr>
        <p:txBody>
          <a:bodyPr wrap="none" rtlCol="0">
            <a:spAutoFit/>
          </a:bodyPr>
          <a:lstStyle/>
          <a:p>
            <a:pPr algn="ctr"/>
            <a:r>
              <a:rPr lang="fr-FR" sz="2400" dirty="0"/>
              <a:t>≈50.000</a:t>
            </a:r>
          </a:p>
        </p:txBody>
      </p:sp>
      <p:pic>
        <p:nvPicPr>
          <p:cNvPr id="17" name="Graphique 16" descr="Homme">
            <a:extLst>
              <a:ext uri="{FF2B5EF4-FFF2-40B4-BE49-F238E27FC236}">
                <a16:creationId xmlns:a16="http://schemas.microsoft.com/office/drawing/2014/main" id="{82DCE68E-7F85-4486-A737-AC33BC0F75B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0467" y="3268133"/>
            <a:ext cx="914400" cy="914400"/>
          </a:xfrm>
          <a:prstGeom prst="rect">
            <a:avLst/>
          </a:prstGeom>
        </p:spPr>
      </p:pic>
      <p:sp>
        <p:nvSpPr>
          <p:cNvPr id="19" name="Ellipse 18">
            <a:extLst>
              <a:ext uri="{FF2B5EF4-FFF2-40B4-BE49-F238E27FC236}">
                <a16:creationId xmlns:a16="http://schemas.microsoft.com/office/drawing/2014/main" id="{B0E64D07-BFD7-4271-818F-FFEF82E3C38E}"/>
              </a:ext>
            </a:extLst>
          </p:cNvPr>
          <p:cNvSpPr/>
          <p:nvPr/>
        </p:nvSpPr>
        <p:spPr>
          <a:xfrm>
            <a:off x="1844835" y="4549747"/>
            <a:ext cx="1135432" cy="1135432"/>
          </a:xfrm>
          <a:prstGeom prst="ellipse">
            <a:avLst/>
          </a:prstGeom>
          <a:solidFill>
            <a:srgbClr val="C00000">
              <a:alpha val="68000"/>
            </a:srgbClr>
          </a:solidFill>
          <a:ln>
            <a:solidFill>
              <a:srgbClr val="571C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0" name="Groupe 19">
            <a:extLst>
              <a:ext uri="{FF2B5EF4-FFF2-40B4-BE49-F238E27FC236}">
                <a16:creationId xmlns:a16="http://schemas.microsoft.com/office/drawing/2014/main" id="{EB7FC3DA-E06D-4656-AB80-9ED9B26D5577}"/>
              </a:ext>
            </a:extLst>
          </p:cNvPr>
          <p:cNvGrpSpPr/>
          <p:nvPr/>
        </p:nvGrpSpPr>
        <p:grpSpPr>
          <a:xfrm>
            <a:off x="2369961" y="3268133"/>
            <a:ext cx="1489867" cy="990600"/>
            <a:chOff x="2909005" y="3785533"/>
            <a:chExt cx="1489867" cy="990600"/>
          </a:xfrm>
          <a:solidFill>
            <a:srgbClr val="C00000"/>
          </a:solidFill>
        </p:grpSpPr>
        <p:pic>
          <p:nvPicPr>
            <p:cNvPr id="21" name="Graphique 20" descr="Homme">
              <a:extLst>
                <a:ext uri="{FF2B5EF4-FFF2-40B4-BE49-F238E27FC236}">
                  <a16:creationId xmlns:a16="http://schemas.microsoft.com/office/drawing/2014/main" id="{17B280B0-0640-4222-9065-F6FE68BB97A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09005" y="3805457"/>
              <a:ext cx="914400" cy="914400"/>
            </a:xfrm>
            <a:prstGeom prst="rect">
              <a:avLst/>
            </a:prstGeom>
          </p:spPr>
        </p:pic>
        <p:grpSp>
          <p:nvGrpSpPr>
            <p:cNvPr id="22" name="Groupe 21">
              <a:extLst>
                <a:ext uri="{FF2B5EF4-FFF2-40B4-BE49-F238E27FC236}">
                  <a16:creationId xmlns:a16="http://schemas.microsoft.com/office/drawing/2014/main" id="{5CFC5945-EEAD-47DA-A2DA-D601987BC28F}"/>
                </a:ext>
              </a:extLst>
            </p:cNvPr>
            <p:cNvGrpSpPr/>
            <p:nvPr/>
          </p:nvGrpSpPr>
          <p:grpSpPr>
            <a:xfrm>
              <a:off x="3063848" y="3785533"/>
              <a:ext cx="1335024" cy="990600"/>
              <a:chOff x="3063848" y="3785533"/>
              <a:chExt cx="1335024" cy="990600"/>
            </a:xfrm>
            <a:grpFill/>
          </p:grpSpPr>
          <p:pic>
            <p:nvPicPr>
              <p:cNvPr id="23" name="Graphique 22" descr="Homme">
                <a:extLst>
                  <a:ext uri="{FF2B5EF4-FFF2-40B4-BE49-F238E27FC236}">
                    <a16:creationId xmlns:a16="http://schemas.microsoft.com/office/drawing/2014/main" id="{2D306967-CB38-4499-B097-9AD2A0D029B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37605" y="3785533"/>
                <a:ext cx="914400" cy="914400"/>
              </a:xfrm>
              <a:prstGeom prst="rect">
                <a:avLst/>
              </a:prstGeom>
            </p:spPr>
          </p:pic>
          <p:pic>
            <p:nvPicPr>
              <p:cNvPr id="24" name="Graphique 23" descr="Homme">
                <a:extLst>
                  <a:ext uri="{FF2B5EF4-FFF2-40B4-BE49-F238E27FC236}">
                    <a16:creationId xmlns:a16="http://schemas.microsoft.com/office/drawing/2014/main" id="{E502C541-5B84-4808-9A48-B83E6D4D141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74160" y="3861733"/>
                <a:ext cx="914400" cy="914400"/>
              </a:xfrm>
              <a:prstGeom prst="rect">
                <a:avLst/>
              </a:prstGeom>
            </p:spPr>
          </p:pic>
          <p:pic>
            <p:nvPicPr>
              <p:cNvPr id="25" name="Graphique 24" descr="Homme">
                <a:extLst>
                  <a:ext uri="{FF2B5EF4-FFF2-40B4-BE49-F238E27FC236}">
                    <a16:creationId xmlns:a16="http://schemas.microsoft.com/office/drawing/2014/main" id="{05473688-F9C7-42B9-82BD-18081C60004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63848" y="3861733"/>
                <a:ext cx="914400" cy="914400"/>
              </a:xfrm>
              <a:prstGeom prst="rect">
                <a:avLst/>
              </a:prstGeom>
            </p:spPr>
          </p:pic>
          <p:pic>
            <p:nvPicPr>
              <p:cNvPr id="26" name="Graphique 25" descr="Homme">
                <a:extLst>
                  <a:ext uri="{FF2B5EF4-FFF2-40B4-BE49-F238E27FC236}">
                    <a16:creationId xmlns:a16="http://schemas.microsoft.com/office/drawing/2014/main" id="{325F18C0-1E1A-4F93-A9CA-9FAE68D37A6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484472" y="3813671"/>
                <a:ext cx="914400" cy="914400"/>
              </a:xfrm>
              <a:prstGeom prst="rect">
                <a:avLst/>
              </a:prstGeom>
            </p:spPr>
          </p:pic>
        </p:grpSp>
      </p:grpSp>
      <p:sp>
        <p:nvSpPr>
          <p:cNvPr id="3" name="Espace réservé du numéro de diapositive 2">
            <a:extLst>
              <a:ext uri="{FF2B5EF4-FFF2-40B4-BE49-F238E27FC236}">
                <a16:creationId xmlns:a16="http://schemas.microsoft.com/office/drawing/2014/main" id="{FB666F0F-D2A5-4451-A260-EEA9171F818D}"/>
              </a:ext>
            </a:extLst>
          </p:cNvPr>
          <p:cNvSpPr>
            <a:spLocks noGrp="1"/>
          </p:cNvSpPr>
          <p:nvPr>
            <p:ph type="sldNum" sz="quarter" idx="12"/>
          </p:nvPr>
        </p:nvSpPr>
        <p:spPr/>
        <p:txBody>
          <a:bodyPr/>
          <a:lstStyle/>
          <a:p>
            <a:fld id="{011B5138-350A-43E4-8D07-D131DF10AF44}" type="slidenum">
              <a:rPr lang="fr-FR" smtClean="0"/>
              <a:t>40</a:t>
            </a:fld>
            <a:endParaRPr lang="fr-FR"/>
          </a:p>
        </p:txBody>
      </p:sp>
    </p:spTree>
    <p:extLst>
      <p:ext uri="{BB962C8B-B14F-4D97-AF65-F5344CB8AC3E}">
        <p14:creationId xmlns:p14="http://schemas.microsoft.com/office/powerpoint/2010/main" val="10072806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ZoneTexte 12">
            <a:extLst>
              <a:ext uri="{FF2B5EF4-FFF2-40B4-BE49-F238E27FC236}">
                <a16:creationId xmlns:a16="http://schemas.microsoft.com/office/drawing/2014/main" id="{ABA28019-253F-4689-9452-E93355F3B666}"/>
              </a:ext>
            </a:extLst>
          </p:cNvPr>
          <p:cNvSpPr txBox="1"/>
          <p:nvPr/>
        </p:nvSpPr>
        <p:spPr>
          <a:xfrm>
            <a:off x="10999045" y="1378892"/>
            <a:ext cx="1192955" cy="461665"/>
          </a:xfrm>
          <a:prstGeom prst="rect">
            <a:avLst/>
          </a:prstGeom>
          <a:noFill/>
        </p:spPr>
        <p:txBody>
          <a:bodyPr wrap="none" rtlCol="0">
            <a:spAutoFit/>
          </a:bodyPr>
          <a:lstStyle/>
          <a:p>
            <a:pPr algn="ctr"/>
            <a:r>
              <a:rPr lang="fr-FR" sz="2400" dirty="0"/>
              <a:t>≈50.000</a:t>
            </a:r>
          </a:p>
        </p:txBody>
      </p:sp>
      <p:sp>
        <p:nvSpPr>
          <p:cNvPr id="14" name="Rectangle 13">
            <a:extLst>
              <a:ext uri="{FF2B5EF4-FFF2-40B4-BE49-F238E27FC236}">
                <a16:creationId xmlns:a16="http://schemas.microsoft.com/office/drawing/2014/main" id="{8B301D41-783C-4857-AE30-B539A56DEE1F}"/>
              </a:ext>
            </a:extLst>
          </p:cNvPr>
          <p:cNvSpPr/>
          <p:nvPr/>
        </p:nvSpPr>
        <p:spPr>
          <a:xfrm>
            <a:off x="3657600" y="4182533"/>
            <a:ext cx="7018867" cy="25579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15" name="Diagramme 14">
            <a:extLst>
              <a:ext uri="{FF2B5EF4-FFF2-40B4-BE49-F238E27FC236}">
                <a16:creationId xmlns:a16="http://schemas.microsoft.com/office/drawing/2014/main" id="{8272B134-64A5-42A3-B97D-E2EA4A96713F}"/>
              </a:ext>
            </a:extLst>
          </p:cNvPr>
          <p:cNvGraphicFramePr/>
          <p:nvPr/>
        </p:nvGraphicFramePr>
        <p:xfrm>
          <a:off x="3268133" y="1609725"/>
          <a:ext cx="7696200" cy="513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Rectangle 15">
            <a:extLst>
              <a:ext uri="{FF2B5EF4-FFF2-40B4-BE49-F238E27FC236}">
                <a16:creationId xmlns:a16="http://schemas.microsoft.com/office/drawing/2014/main" id="{7CA3A952-92A4-41FB-8B88-F4DC2B4AF51C}"/>
              </a:ext>
            </a:extLst>
          </p:cNvPr>
          <p:cNvSpPr/>
          <p:nvPr/>
        </p:nvSpPr>
        <p:spPr>
          <a:xfrm>
            <a:off x="3657600" y="4529667"/>
            <a:ext cx="7018867" cy="22108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773FE7B-960D-44E0-A534-C9A0FCB37B51}"/>
              </a:ext>
            </a:extLst>
          </p:cNvPr>
          <p:cNvSpPr>
            <a:spLocks noGrp="1"/>
          </p:cNvSpPr>
          <p:nvPr>
            <p:ph type="title"/>
          </p:nvPr>
        </p:nvSpPr>
        <p:spPr/>
        <p:txBody>
          <a:bodyPr/>
          <a:lstStyle/>
          <a:p>
            <a:r>
              <a:rPr lang="fr-FR" dirty="0"/>
              <a:t>Variant </a:t>
            </a:r>
            <a:r>
              <a:rPr lang="fr-FR" dirty="0" err="1"/>
              <a:t>filtering</a:t>
            </a:r>
            <a:endParaRPr lang="fr-FR" dirty="0"/>
          </a:p>
        </p:txBody>
      </p:sp>
      <p:sp>
        <p:nvSpPr>
          <p:cNvPr id="11" name="ZoneTexte 10">
            <a:extLst>
              <a:ext uri="{FF2B5EF4-FFF2-40B4-BE49-F238E27FC236}">
                <a16:creationId xmlns:a16="http://schemas.microsoft.com/office/drawing/2014/main" id="{25D9C47A-A9F9-473C-BA70-77765E269833}"/>
              </a:ext>
            </a:extLst>
          </p:cNvPr>
          <p:cNvSpPr txBox="1"/>
          <p:nvPr/>
        </p:nvSpPr>
        <p:spPr>
          <a:xfrm>
            <a:off x="10999045" y="1378892"/>
            <a:ext cx="1192955" cy="461665"/>
          </a:xfrm>
          <a:prstGeom prst="rect">
            <a:avLst/>
          </a:prstGeom>
          <a:noFill/>
        </p:spPr>
        <p:txBody>
          <a:bodyPr wrap="none" rtlCol="0">
            <a:spAutoFit/>
          </a:bodyPr>
          <a:lstStyle/>
          <a:p>
            <a:pPr algn="ctr"/>
            <a:r>
              <a:rPr lang="fr-FR" sz="2400" dirty="0"/>
              <a:t>≈50.000</a:t>
            </a:r>
          </a:p>
        </p:txBody>
      </p:sp>
      <p:pic>
        <p:nvPicPr>
          <p:cNvPr id="17" name="Graphique 16" descr="Homme">
            <a:extLst>
              <a:ext uri="{FF2B5EF4-FFF2-40B4-BE49-F238E27FC236}">
                <a16:creationId xmlns:a16="http://schemas.microsoft.com/office/drawing/2014/main" id="{82DCE68E-7F85-4486-A737-AC33BC0F75B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0467" y="3268133"/>
            <a:ext cx="914400" cy="914400"/>
          </a:xfrm>
          <a:prstGeom prst="rect">
            <a:avLst/>
          </a:prstGeom>
        </p:spPr>
      </p:pic>
      <p:grpSp>
        <p:nvGrpSpPr>
          <p:cNvPr id="20" name="Groupe 19">
            <a:extLst>
              <a:ext uri="{FF2B5EF4-FFF2-40B4-BE49-F238E27FC236}">
                <a16:creationId xmlns:a16="http://schemas.microsoft.com/office/drawing/2014/main" id="{EB7FC3DA-E06D-4656-AB80-9ED9B26D5577}"/>
              </a:ext>
            </a:extLst>
          </p:cNvPr>
          <p:cNvGrpSpPr/>
          <p:nvPr/>
        </p:nvGrpSpPr>
        <p:grpSpPr>
          <a:xfrm>
            <a:off x="2369961" y="3268133"/>
            <a:ext cx="1489867" cy="990600"/>
            <a:chOff x="2909005" y="3785533"/>
            <a:chExt cx="1489867" cy="990600"/>
          </a:xfrm>
          <a:solidFill>
            <a:srgbClr val="C00000"/>
          </a:solidFill>
        </p:grpSpPr>
        <p:pic>
          <p:nvPicPr>
            <p:cNvPr id="21" name="Graphique 20" descr="Homme">
              <a:extLst>
                <a:ext uri="{FF2B5EF4-FFF2-40B4-BE49-F238E27FC236}">
                  <a16:creationId xmlns:a16="http://schemas.microsoft.com/office/drawing/2014/main" id="{17B280B0-0640-4222-9065-F6FE68BB97A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09005" y="3805457"/>
              <a:ext cx="914400" cy="914400"/>
            </a:xfrm>
            <a:prstGeom prst="rect">
              <a:avLst/>
            </a:prstGeom>
          </p:spPr>
        </p:pic>
        <p:grpSp>
          <p:nvGrpSpPr>
            <p:cNvPr id="22" name="Groupe 21">
              <a:extLst>
                <a:ext uri="{FF2B5EF4-FFF2-40B4-BE49-F238E27FC236}">
                  <a16:creationId xmlns:a16="http://schemas.microsoft.com/office/drawing/2014/main" id="{5CFC5945-EEAD-47DA-A2DA-D601987BC28F}"/>
                </a:ext>
              </a:extLst>
            </p:cNvPr>
            <p:cNvGrpSpPr/>
            <p:nvPr/>
          </p:nvGrpSpPr>
          <p:grpSpPr>
            <a:xfrm>
              <a:off x="3063848" y="3785533"/>
              <a:ext cx="1335024" cy="990600"/>
              <a:chOff x="3063848" y="3785533"/>
              <a:chExt cx="1335024" cy="990600"/>
            </a:xfrm>
            <a:grpFill/>
          </p:grpSpPr>
          <p:pic>
            <p:nvPicPr>
              <p:cNvPr id="23" name="Graphique 22" descr="Homme">
                <a:extLst>
                  <a:ext uri="{FF2B5EF4-FFF2-40B4-BE49-F238E27FC236}">
                    <a16:creationId xmlns:a16="http://schemas.microsoft.com/office/drawing/2014/main" id="{2D306967-CB38-4499-B097-9AD2A0D029B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37605" y="3785533"/>
                <a:ext cx="914400" cy="914400"/>
              </a:xfrm>
              <a:prstGeom prst="rect">
                <a:avLst/>
              </a:prstGeom>
            </p:spPr>
          </p:pic>
          <p:pic>
            <p:nvPicPr>
              <p:cNvPr id="24" name="Graphique 23" descr="Homme">
                <a:extLst>
                  <a:ext uri="{FF2B5EF4-FFF2-40B4-BE49-F238E27FC236}">
                    <a16:creationId xmlns:a16="http://schemas.microsoft.com/office/drawing/2014/main" id="{E502C541-5B84-4808-9A48-B83E6D4D141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74160" y="3861733"/>
                <a:ext cx="914400" cy="914400"/>
              </a:xfrm>
              <a:prstGeom prst="rect">
                <a:avLst/>
              </a:prstGeom>
            </p:spPr>
          </p:pic>
          <p:pic>
            <p:nvPicPr>
              <p:cNvPr id="25" name="Graphique 24" descr="Homme">
                <a:extLst>
                  <a:ext uri="{FF2B5EF4-FFF2-40B4-BE49-F238E27FC236}">
                    <a16:creationId xmlns:a16="http://schemas.microsoft.com/office/drawing/2014/main" id="{05473688-F9C7-42B9-82BD-18081C60004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63848" y="3861733"/>
                <a:ext cx="914400" cy="914400"/>
              </a:xfrm>
              <a:prstGeom prst="rect">
                <a:avLst/>
              </a:prstGeom>
            </p:spPr>
          </p:pic>
          <p:pic>
            <p:nvPicPr>
              <p:cNvPr id="26" name="Graphique 25" descr="Homme">
                <a:extLst>
                  <a:ext uri="{FF2B5EF4-FFF2-40B4-BE49-F238E27FC236}">
                    <a16:creationId xmlns:a16="http://schemas.microsoft.com/office/drawing/2014/main" id="{325F18C0-1E1A-4F93-A9CA-9FAE68D37A6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484472" y="3813671"/>
                <a:ext cx="914400" cy="914400"/>
              </a:xfrm>
              <a:prstGeom prst="rect">
                <a:avLst/>
              </a:prstGeom>
            </p:spPr>
          </p:pic>
        </p:grpSp>
      </p:grpSp>
      <p:sp>
        <p:nvSpPr>
          <p:cNvPr id="27" name="Ellipse 26">
            <a:extLst>
              <a:ext uri="{FF2B5EF4-FFF2-40B4-BE49-F238E27FC236}">
                <a16:creationId xmlns:a16="http://schemas.microsoft.com/office/drawing/2014/main" id="{909EC307-2839-4A77-975E-9D75FA0270B5}"/>
              </a:ext>
            </a:extLst>
          </p:cNvPr>
          <p:cNvSpPr/>
          <p:nvPr/>
        </p:nvSpPr>
        <p:spPr>
          <a:xfrm>
            <a:off x="1501602" y="4786098"/>
            <a:ext cx="662730" cy="662730"/>
          </a:xfrm>
          <a:prstGeom prst="ellipse">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a:extLst>
              <a:ext uri="{FF2B5EF4-FFF2-40B4-BE49-F238E27FC236}">
                <a16:creationId xmlns:a16="http://schemas.microsoft.com/office/drawing/2014/main" id="{80B5A835-002D-49F2-B0A4-92A7D2C86E2A}"/>
              </a:ext>
            </a:extLst>
          </p:cNvPr>
          <p:cNvSpPr/>
          <p:nvPr/>
        </p:nvSpPr>
        <p:spPr>
          <a:xfrm>
            <a:off x="1844835" y="4549747"/>
            <a:ext cx="1135432" cy="1135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numéro de diapositive 2">
            <a:extLst>
              <a:ext uri="{FF2B5EF4-FFF2-40B4-BE49-F238E27FC236}">
                <a16:creationId xmlns:a16="http://schemas.microsoft.com/office/drawing/2014/main" id="{010FFE18-62D4-4917-A63B-8A62B753E5D9}"/>
              </a:ext>
            </a:extLst>
          </p:cNvPr>
          <p:cNvSpPr>
            <a:spLocks noGrp="1"/>
          </p:cNvSpPr>
          <p:nvPr>
            <p:ph type="sldNum" sz="quarter" idx="12"/>
          </p:nvPr>
        </p:nvSpPr>
        <p:spPr/>
        <p:txBody>
          <a:bodyPr/>
          <a:lstStyle/>
          <a:p>
            <a:fld id="{011B5138-350A-43E4-8D07-D131DF10AF44}" type="slidenum">
              <a:rPr lang="fr-FR" smtClean="0"/>
              <a:t>41</a:t>
            </a:fld>
            <a:endParaRPr lang="fr-FR"/>
          </a:p>
        </p:txBody>
      </p:sp>
    </p:spTree>
    <p:extLst>
      <p:ext uri="{BB962C8B-B14F-4D97-AF65-F5344CB8AC3E}">
        <p14:creationId xmlns:p14="http://schemas.microsoft.com/office/powerpoint/2010/main" val="26505361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ZoneTexte 12">
            <a:extLst>
              <a:ext uri="{FF2B5EF4-FFF2-40B4-BE49-F238E27FC236}">
                <a16:creationId xmlns:a16="http://schemas.microsoft.com/office/drawing/2014/main" id="{ABA28019-253F-4689-9452-E93355F3B666}"/>
              </a:ext>
            </a:extLst>
          </p:cNvPr>
          <p:cNvSpPr txBox="1"/>
          <p:nvPr/>
        </p:nvSpPr>
        <p:spPr>
          <a:xfrm>
            <a:off x="10999045" y="1378892"/>
            <a:ext cx="1192955" cy="461665"/>
          </a:xfrm>
          <a:prstGeom prst="rect">
            <a:avLst/>
          </a:prstGeom>
          <a:noFill/>
        </p:spPr>
        <p:txBody>
          <a:bodyPr wrap="none" rtlCol="0">
            <a:spAutoFit/>
          </a:bodyPr>
          <a:lstStyle/>
          <a:p>
            <a:pPr algn="ctr"/>
            <a:r>
              <a:rPr lang="fr-FR" sz="2400" dirty="0"/>
              <a:t>≈50.000</a:t>
            </a:r>
          </a:p>
        </p:txBody>
      </p:sp>
      <p:sp>
        <p:nvSpPr>
          <p:cNvPr id="14" name="Rectangle 13">
            <a:extLst>
              <a:ext uri="{FF2B5EF4-FFF2-40B4-BE49-F238E27FC236}">
                <a16:creationId xmlns:a16="http://schemas.microsoft.com/office/drawing/2014/main" id="{8B301D41-783C-4857-AE30-B539A56DEE1F}"/>
              </a:ext>
            </a:extLst>
          </p:cNvPr>
          <p:cNvSpPr/>
          <p:nvPr/>
        </p:nvSpPr>
        <p:spPr>
          <a:xfrm>
            <a:off x="3657600" y="4182533"/>
            <a:ext cx="7018867" cy="25579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15" name="Diagramme 14">
            <a:extLst>
              <a:ext uri="{FF2B5EF4-FFF2-40B4-BE49-F238E27FC236}">
                <a16:creationId xmlns:a16="http://schemas.microsoft.com/office/drawing/2014/main" id="{8272B134-64A5-42A3-B97D-E2EA4A96713F}"/>
              </a:ext>
            </a:extLst>
          </p:cNvPr>
          <p:cNvGraphicFramePr/>
          <p:nvPr>
            <p:extLst/>
          </p:nvPr>
        </p:nvGraphicFramePr>
        <p:xfrm>
          <a:off x="3268133" y="1609725"/>
          <a:ext cx="7696200" cy="513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Rectangle 15">
            <a:extLst>
              <a:ext uri="{FF2B5EF4-FFF2-40B4-BE49-F238E27FC236}">
                <a16:creationId xmlns:a16="http://schemas.microsoft.com/office/drawing/2014/main" id="{7CA3A952-92A4-41FB-8B88-F4DC2B4AF51C}"/>
              </a:ext>
            </a:extLst>
          </p:cNvPr>
          <p:cNvSpPr/>
          <p:nvPr/>
        </p:nvSpPr>
        <p:spPr>
          <a:xfrm>
            <a:off x="3657600" y="5248275"/>
            <a:ext cx="7018867" cy="1492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773FE7B-960D-44E0-A534-C9A0FCB37B51}"/>
              </a:ext>
            </a:extLst>
          </p:cNvPr>
          <p:cNvSpPr>
            <a:spLocks noGrp="1"/>
          </p:cNvSpPr>
          <p:nvPr>
            <p:ph type="title"/>
          </p:nvPr>
        </p:nvSpPr>
        <p:spPr/>
        <p:txBody>
          <a:bodyPr/>
          <a:lstStyle/>
          <a:p>
            <a:r>
              <a:rPr lang="fr-FR" dirty="0"/>
              <a:t>Variant </a:t>
            </a:r>
            <a:r>
              <a:rPr lang="fr-FR" dirty="0" err="1"/>
              <a:t>filtering</a:t>
            </a:r>
            <a:endParaRPr lang="fr-FR" dirty="0"/>
          </a:p>
        </p:txBody>
      </p:sp>
      <p:sp>
        <p:nvSpPr>
          <p:cNvPr id="11" name="ZoneTexte 10">
            <a:extLst>
              <a:ext uri="{FF2B5EF4-FFF2-40B4-BE49-F238E27FC236}">
                <a16:creationId xmlns:a16="http://schemas.microsoft.com/office/drawing/2014/main" id="{25D9C47A-A9F9-473C-BA70-77765E269833}"/>
              </a:ext>
            </a:extLst>
          </p:cNvPr>
          <p:cNvSpPr txBox="1"/>
          <p:nvPr/>
        </p:nvSpPr>
        <p:spPr>
          <a:xfrm>
            <a:off x="10999045" y="1378892"/>
            <a:ext cx="1192955" cy="461665"/>
          </a:xfrm>
          <a:prstGeom prst="rect">
            <a:avLst/>
          </a:prstGeom>
          <a:noFill/>
        </p:spPr>
        <p:txBody>
          <a:bodyPr wrap="none" rtlCol="0">
            <a:spAutoFit/>
          </a:bodyPr>
          <a:lstStyle/>
          <a:p>
            <a:pPr algn="ctr"/>
            <a:r>
              <a:rPr lang="fr-FR" sz="2400" dirty="0"/>
              <a:t>≈50.000</a:t>
            </a:r>
          </a:p>
        </p:txBody>
      </p:sp>
      <p:pic>
        <p:nvPicPr>
          <p:cNvPr id="29" name="Image 28">
            <a:extLst>
              <a:ext uri="{FF2B5EF4-FFF2-40B4-BE49-F238E27FC236}">
                <a16:creationId xmlns:a16="http://schemas.microsoft.com/office/drawing/2014/main" id="{1914BB82-D292-421F-96BE-B9C0D509CCE3}"/>
              </a:ext>
            </a:extLst>
          </p:cNvPr>
          <p:cNvPicPr>
            <a:picLocks noChangeAspect="1"/>
          </p:cNvPicPr>
          <p:nvPr/>
        </p:nvPicPr>
        <p:blipFill rotWithShape="1">
          <a:blip r:embed="rId7"/>
          <a:srcRect l="3941" b="4193"/>
          <a:stretch/>
        </p:blipFill>
        <p:spPr>
          <a:xfrm>
            <a:off x="72374" y="3392853"/>
            <a:ext cx="4100337" cy="3347672"/>
          </a:xfrm>
          <a:prstGeom prst="rect">
            <a:avLst/>
          </a:prstGeom>
        </p:spPr>
      </p:pic>
      <p:sp>
        <p:nvSpPr>
          <p:cNvPr id="30" name="Rectangle 29">
            <a:extLst>
              <a:ext uri="{FF2B5EF4-FFF2-40B4-BE49-F238E27FC236}">
                <a16:creationId xmlns:a16="http://schemas.microsoft.com/office/drawing/2014/main" id="{1E1FA7DE-BE1F-4B34-A872-D3F237E89239}"/>
              </a:ext>
            </a:extLst>
          </p:cNvPr>
          <p:cNvSpPr/>
          <p:nvPr/>
        </p:nvSpPr>
        <p:spPr>
          <a:xfrm>
            <a:off x="0" y="3392853"/>
            <a:ext cx="1180152" cy="264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ZoneTexte 31">
            <a:extLst>
              <a:ext uri="{FF2B5EF4-FFF2-40B4-BE49-F238E27FC236}">
                <a16:creationId xmlns:a16="http://schemas.microsoft.com/office/drawing/2014/main" id="{D673F27C-26E9-4B15-ACF5-4309FC58F1B0}"/>
              </a:ext>
            </a:extLst>
          </p:cNvPr>
          <p:cNvSpPr txBox="1"/>
          <p:nvPr/>
        </p:nvSpPr>
        <p:spPr>
          <a:xfrm>
            <a:off x="3984514" y="4856675"/>
            <a:ext cx="2743200" cy="76944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4400" dirty="0"/>
              <a:t>≤ 1%</a:t>
            </a:r>
            <a:endParaRPr lang="fr-FR" dirty="0"/>
          </a:p>
        </p:txBody>
      </p:sp>
      <p:sp>
        <p:nvSpPr>
          <p:cNvPr id="4" name="Accolade fermante 3">
            <a:extLst>
              <a:ext uri="{FF2B5EF4-FFF2-40B4-BE49-F238E27FC236}">
                <a16:creationId xmlns:a16="http://schemas.microsoft.com/office/drawing/2014/main" id="{62572D8E-355D-43A7-A22C-366CAB397200}"/>
              </a:ext>
            </a:extLst>
          </p:cNvPr>
          <p:cNvSpPr/>
          <p:nvPr/>
        </p:nvSpPr>
        <p:spPr>
          <a:xfrm>
            <a:off x="3835400" y="3742267"/>
            <a:ext cx="804333" cy="2998258"/>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12647147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ZoneTexte 12">
            <a:extLst>
              <a:ext uri="{FF2B5EF4-FFF2-40B4-BE49-F238E27FC236}">
                <a16:creationId xmlns:a16="http://schemas.microsoft.com/office/drawing/2014/main" id="{ABA28019-253F-4689-9452-E93355F3B666}"/>
              </a:ext>
            </a:extLst>
          </p:cNvPr>
          <p:cNvSpPr txBox="1"/>
          <p:nvPr/>
        </p:nvSpPr>
        <p:spPr>
          <a:xfrm>
            <a:off x="10999045" y="1378892"/>
            <a:ext cx="1192955" cy="461665"/>
          </a:xfrm>
          <a:prstGeom prst="rect">
            <a:avLst/>
          </a:prstGeom>
          <a:noFill/>
        </p:spPr>
        <p:txBody>
          <a:bodyPr wrap="none" rtlCol="0">
            <a:spAutoFit/>
          </a:bodyPr>
          <a:lstStyle/>
          <a:p>
            <a:pPr algn="ctr"/>
            <a:r>
              <a:rPr lang="fr-FR" sz="2400" dirty="0"/>
              <a:t>≈50.000</a:t>
            </a:r>
          </a:p>
        </p:txBody>
      </p:sp>
      <p:sp>
        <p:nvSpPr>
          <p:cNvPr id="14" name="Rectangle 13">
            <a:extLst>
              <a:ext uri="{FF2B5EF4-FFF2-40B4-BE49-F238E27FC236}">
                <a16:creationId xmlns:a16="http://schemas.microsoft.com/office/drawing/2014/main" id="{8B301D41-783C-4857-AE30-B539A56DEE1F}"/>
              </a:ext>
            </a:extLst>
          </p:cNvPr>
          <p:cNvSpPr/>
          <p:nvPr/>
        </p:nvSpPr>
        <p:spPr>
          <a:xfrm>
            <a:off x="3657600" y="4182533"/>
            <a:ext cx="7018867" cy="25579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15" name="Diagramme 14">
            <a:extLst>
              <a:ext uri="{FF2B5EF4-FFF2-40B4-BE49-F238E27FC236}">
                <a16:creationId xmlns:a16="http://schemas.microsoft.com/office/drawing/2014/main" id="{8272B134-64A5-42A3-B97D-E2EA4A96713F}"/>
              </a:ext>
            </a:extLst>
          </p:cNvPr>
          <p:cNvGraphicFramePr/>
          <p:nvPr>
            <p:extLst/>
          </p:nvPr>
        </p:nvGraphicFramePr>
        <p:xfrm>
          <a:off x="3268133" y="1609725"/>
          <a:ext cx="7696200" cy="513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Rectangle 15">
            <a:extLst>
              <a:ext uri="{FF2B5EF4-FFF2-40B4-BE49-F238E27FC236}">
                <a16:creationId xmlns:a16="http://schemas.microsoft.com/office/drawing/2014/main" id="{7CA3A952-92A4-41FB-8B88-F4DC2B4AF51C}"/>
              </a:ext>
            </a:extLst>
          </p:cNvPr>
          <p:cNvSpPr/>
          <p:nvPr/>
        </p:nvSpPr>
        <p:spPr>
          <a:xfrm>
            <a:off x="3606799" y="5955613"/>
            <a:ext cx="7018867" cy="7122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773FE7B-960D-44E0-A534-C9A0FCB37B51}"/>
              </a:ext>
            </a:extLst>
          </p:cNvPr>
          <p:cNvSpPr>
            <a:spLocks noGrp="1"/>
          </p:cNvSpPr>
          <p:nvPr>
            <p:ph type="title"/>
          </p:nvPr>
        </p:nvSpPr>
        <p:spPr/>
        <p:txBody>
          <a:bodyPr/>
          <a:lstStyle/>
          <a:p>
            <a:r>
              <a:rPr lang="fr-FR" dirty="0"/>
              <a:t>Variant </a:t>
            </a:r>
            <a:r>
              <a:rPr lang="fr-FR" dirty="0" err="1"/>
              <a:t>filtering</a:t>
            </a:r>
            <a:endParaRPr lang="fr-FR" dirty="0"/>
          </a:p>
        </p:txBody>
      </p:sp>
      <p:sp>
        <p:nvSpPr>
          <p:cNvPr id="11" name="ZoneTexte 10">
            <a:extLst>
              <a:ext uri="{FF2B5EF4-FFF2-40B4-BE49-F238E27FC236}">
                <a16:creationId xmlns:a16="http://schemas.microsoft.com/office/drawing/2014/main" id="{25D9C47A-A9F9-473C-BA70-77765E269833}"/>
              </a:ext>
            </a:extLst>
          </p:cNvPr>
          <p:cNvSpPr txBox="1"/>
          <p:nvPr/>
        </p:nvSpPr>
        <p:spPr>
          <a:xfrm>
            <a:off x="10999045" y="1378892"/>
            <a:ext cx="1192955" cy="461665"/>
          </a:xfrm>
          <a:prstGeom prst="rect">
            <a:avLst/>
          </a:prstGeom>
          <a:noFill/>
        </p:spPr>
        <p:txBody>
          <a:bodyPr wrap="none" rtlCol="0">
            <a:spAutoFit/>
          </a:bodyPr>
          <a:lstStyle/>
          <a:p>
            <a:pPr algn="ctr"/>
            <a:r>
              <a:rPr lang="fr-FR" sz="2400" dirty="0"/>
              <a:t>≈50.000</a:t>
            </a:r>
          </a:p>
        </p:txBody>
      </p:sp>
      <p:sp>
        <p:nvSpPr>
          <p:cNvPr id="30" name="Rectangle 29">
            <a:extLst>
              <a:ext uri="{FF2B5EF4-FFF2-40B4-BE49-F238E27FC236}">
                <a16:creationId xmlns:a16="http://schemas.microsoft.com/office/drawing/2014/main" id="{1E1FA7DE-BE1F-4B34-A872-D3F237E89239}"/>
              </a:ext>
            </a:extLst>
          </p:cNvPr>
          <p:cNvSpPr/>
          <p:nvPr/>
        </p:nvSpPr>
        <p:spPr>
          <a:xfrm>
            <a:off x="0" y="3392853"/>
            <a:ext cx="1180152" cy="264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A5B4B11C-EEB3-438B-8739-72B404C9E389}"/>
              </a:ext>
            </a:extLst>
          </p:cNvPr>
          <p:cNvSpPr txBox="1"/>
          <p:nvPr/>
        </p:nvSpPr>
        <p:spPr>
          <a:xfrm>
            <a:off x="6215761" y="5390516"/>
            <a:ext cx="1840632" cy="492443"/>
          </a:xfrm>
          <a:prstGeom prst="rect">
            <a:avLst/>
          </a:prstGeom>
          <a:noFill/>
        </p:spPr>
        <p:txBody>
          <a:bodyPr wrap="none" rtlCol="0">
            <a:spAutoFit/>
          </a:bodyPr>
          <a:lstStyle/>
          <a:p>
            <a:r>
              <a:rPr lang="fr-FR" sz="2600" b="1" dirty="0"/>
              <a:t>Intersection</a:t>
            </a:r>
          </a:p>
        </p:txBody>
      </p:sp>
      <p:pic>
        <p:nvPicPr>
          <p:cNvPr id="21" name="Graphique 20" descr="Homme">
            <a:extLst>
              <a:ext uri="{FF2B5EF4-FFF2-40B4-BE49-F238E27FC236}">
                <a16:creationId xmlns:a16="http://schemas.microsoft.com/office/drawing/2014/main" id="{3447A384-FFA8-4EE2-8243-818B5722B95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511" y="3785533"/>
            <a:ext cx="914400" cy="914400"/>
          </a:xfrm>
          <a:prstGeom prst="rect">
            <a:avLst/>
          </a:prstGeom>
        </p:spPr>
      </p:pic>
      <p:pic>
        <p:nvPicPr>
          <p:cNvPr id="22" name="Graphique 21" descr="Homme">
            <a:extLst>
              <a:ext uri="{FF2B5EF4-FFF2-40B4-BE49-F238E27FC236}">
                <a16:creationId xmlns:a16="http://schemas.microsoft.com/office/drawing/2014/main" id="{F09614B5-3832-4C4A-8F99-8DE4CF91CAC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37605" y="3785533"/>
            <a:ext cx="914400" cy="914400"/>
          </a:xfrm>
          <a:prstGeom prst="rect">
            <a:avLst/>
          </a:prstGeom>
        </p:spPr>
      </p:pic>
      <p:sp>
        <p:nvSpPr>
          <p:cNvPr id="23" name="Ellipse 22">
            <a:extLst>
              <a:ext uri="{FF2B5EF4-FFF2-40B4-BE49-F238E27FC236}">
                <a16:creationId xmlns:a16="http://schemas.microsoft.com/office/drawing/2014/main" id="{7479CA4F-8DB3-4E62-A0F7-902EB9742D03}"/>
              </a:ext>
            </a:extLst>
          </p:cNvPr>
          <p:cNvSpPr/>
          <p:nvPr/>
        </p:nvSpPr>
        <p:spPr>
          <a:xfrm>
            <a:off x="1435346" y="4991450"/>
            <a:ext cx="662730" cy="662730"/>
          </a:xfrm>
          <a:prstGeom prst="ellipse">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a:extLst>
              <a:ext uri="{FF2B5EF4-FFF2-40B4-BE49-F238E27FC236}">
                <a16:creationId xmlns:a16="http://schemas.microsoft.com/office/drawing/2014/main" id="{4E555556-02E0-466E-A743-CD7BAB874D4A}"/>
              </a:ext>
            </a:extLst>
          </p:cNvPr>
          <p:cNvSpPr/>
          <p:nvPr/>
        </p:nvSpPr>
        <p:spPr>
          <a:xfrm>
            <a:off x="3260971" y="4991450"/>
            <a:ext cx="662730" cy="66273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012413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ZoneTexte 12">
            <a:extLst>
              <a:ext uri="{FF2B5EF4-FFF2-40B4-BE49-F238E27FC236}">
                <a16:creationId xmlns:a16="http://schemas.microsoft.com/office/drawing/2014/main" id="{ABA28019-253F-4689-9452-E93355F3B666}"/>
              </a:ext>
            </a:extLst>
          </p:cNvPr>
          <p:cNvSpPr txBox="1"/>
          <p:nvPr/>
        </p:nvSpPr>
        <p:spPr>
          <a:xfrm>
            <a:off x="10999045" y="1378892"/>
            <a:ext cx="1192955" cy="461665"/>
          </a:xfrm>
          <a:prstGeom prst="rect">
            <a:avLst/>
          </a:prstGeom>
          <a:noFill/>
        </p:spPr>
        <p:txBody>
          <a:bodyPr wrap="none" rtlCol="0">
            <a:spAutoFit/>
          </a:bodyPr>
          <a:lstStyle/>
          <a:p>
            <a:pPr algn="ctr"/>
            <a:r>
              <a:rPr lang="fr-FR" sz="2400" dirty="0"/>
              <a:t>≈50.000</a:t>
            </a:r>
          </a:p>
        </p:txBody>
      </p:sp>
      <p:sp>
        <p:nvSpPr>
          <p:cNvPr id="14" name="Rectangle 13">
            <a:extLst>
              <a:ext uri="{FF2B5EF4-FFF2-40B4-BE49-F238E27FC236}">
                <a16:creationId xmlns:a16="http://schemas.microsoft.com/office/drawing/2014/main" id="{8B301D41-783C-4857-AE30-B539A56DEE1F}"/>
              </a:ext>
            </a:extLst>
          </p:cNvPr>
          <p:cNvSpPr/>
          <p:nvPr/>
        </p:nvSpPr>
        <p:spPr>
          <a:xfrm>
            <a:off x="3657600" y="4182533"/>
            <a:ext cx="7018867" cy="25579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15" name="Diagramme 14">
            <a:extLst>
              <a:ext uri="{FF2B5EF4-FFF2-40B4-BE49-F238E27FC236}">
                <a16:creationId xmlns:a16="http://schemas.microsoft.com/office/drawing/2014/main" id="{8272B134-64A5-42A3-B97D-E2EA4A96713F}"/>
              </a:ext>
            </a:extLst>
          </p:cNvPr>
          <p:cNvGraphicFramePr/>
          <p:nvPr/>
        </p:nvGraphicFramePr>
        <p:xfrm>
          <a:off x="3268133" y="1609725"/>
          <a:ext cx="7696200" cy="513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Rectangle 15">
            <a:extLst>
              <a:ext uri="{FF2B5EF4-FFF2-40B4-BE49-F238E27FC236}">
                <a16:creationId xmlns:a16="http://schemas.microsoft.com/office/drawing/2014/main" id="{7CA3A952-92A4-41FB-8B88-F4DC2B4AF51C}"/>
              </a:ext>
            </a:extLst>
          </p:cNvPr>
          <p:cNvSpPr/>
          <p:nvPr/>
        </p:nvSpPr>
        <p:spPr>
          <a:xfrm>
            <a:off x="3606799" y="5955613"/>
            <a:ext cx="7018867" cy="7122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773FE7B-960D-44E0-A534-C9A0FCB37B51}"/>
              </a:ext>
            </a:extLst>
          </p:cNvPr>
          <p:cNvSpPr>
            <a:spLocks noGrp="1"/>
          </p:cNvSpPr>
          <p:nvPr>
            <p:ph type="title"/>
          </p:nvPr>
        </p:nvSpPr>
        <p:spPr/>
        <p:txBody>
          <a:bodyPr/>
          <a:lstStyle/>
          <a:p>
            <a:r>
              <a:rPr lang="fr-FR" dirty="0"/>
              <a:t>Variant </a:t>
            </a:r>
            <a:r>
              <a:rPr lang="fr-FR" dirty="0" err="1"/>
              <a:t>filtering</a:t>
            </a:r>
            <a:endParaRPr lang="fr-FR" dirty="0"/>
          </a:p>
        </p:txBody>
      </p:sp>
      <p:sp>
        <p:nvSpPr>
          <p:cNvPr id="11" name="ZoneTexte 10">
            <a:extLst>
              <a:ext uri="{FF2B5EF4-FFF2-40B4-BE49-F238E27FC236}">
                <a16:creationId xmlns:a16="http://schemas.microsoft.com/office/drawing/2014/main" id="{25D9C47A-A9F9-473C-BA70-77765E269833}"/>
              </a:ext>
            </a:extLst>
          </p:cNvPr>
          <p:cNvSpPr txBox="1"/>
          <p:nvPr/>
        </p:nvSpPr>
        <p:spPr>
          <a:xfrm>
            <a:off x="10999045" y="1378892"/>
            <a:ext cx="1192955" cy="461665"/>
          </a:xfrm>
          <a:prstGeom prst="rect">
            <a:avLst/>
          </a:prstGeom>
          <a:noFill/>
        </p:spPr>
        <p:txBody>
          <a:bodyPr wrap="none" rtlCol="0">
            <a:spAutoFit/>
          </a:bodyPr>
          <a:lstStyle/>
          <a:p>
            <a:pPr algn="ctr"/>
            <a:r>
              <a:rPr lang="fr-FR" sz="2400" dirty="0"/>
              <a:t>≈50.000</a:t>
            </a:r>
          </a:p>
        </p:txBody>
      </p:sp>
      <p:sp>
        <p:nvSpPr>
          <p:cNvPr id="30" name="Rectangle 29">
            <a:extLst>
              <a:ext uri="{FF2B5EF4-FFF2-40B4-BE49-F238E27FC236}">
                <a16:creationId xmlns:a16="http://schemas.microsoft.com/office/drawing/2014/main" id="{1E1FA7DE-BE1F-4B34-A872-D3F237E89239}"/>
              </a:ext>
            </a:extLst>
          </p:cNvPr>
          <p:cNvSpPr/>
          <p:nvPr/>
        </p:nvSpPr>
        <p:spPr>
          <a:xfrm>
            <a:off x="0" y="3392853"/>
            <a:ext cx="1180152" cy="264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A5B4B11C-EEB3-438B-8739-72B404C9E389}"/>
              </a:ext>
            </a:extLst>
          </p:cNvPr>
          <p:cNvSpPr txBox="1"/>
          <p:nvPr/>
        </p:nvSpPr>
        <p:spPr>
          <a:xfrm>
            <a:off x="6215761" y="5390516"/>
            <a:ext cx="1840632" cy="492443"/>
          </a:xfrm>
          <a:prstGeom prst="rect">
            <a:avLst/>
          </a:prstGeom>
          <a:noFill/>
        </p:spPr>
        <p:txBody>
          <a:bodyPr wrap="none" rtlCol="0">
            <a:spAutoFit/>
          </a:bodyPr>
          <a:lstStyle/>
          <a:p>
            <a:r>
              <a:rPr lang="fr-FR" sz="2600" b="1" dirty="0"/>
              <a:t>Intersection</a:t>
            </a:r>
          </a:p>
        </p:txBody>
      </p:sp>
      <p:sp>
        <p:nvSpPr>
          <p:cNvPr id="10" name="Ellipse 9">
            <a:extLst>
              <a:ext uri="{FF2B5EF4-FFF2-40B4-BE49-F238E27FC236}">
                <a16:creationId xmlns:a16="http://schemas.microsoft.com/office/drawing/2014/main" id="{7CDCFE84-1583-41A0-9B9A-015628A2CA63}"/>
              </a:ext>
            </a:extLst>
          </p:cNvPr>
          <p:cNvSpPr/>
          <p:nvPr/>
        </p:nvSpPr>
        <p:spPr>
          <a:xfrm>
            <a:off x="2219594" y="4991450"/>
            <a:ext cx="662730" cy="662730"/>
          </a:xfrm>
          <a:prstGeom prst="ellipse">
            <a:avLst/>
          </a:prstGeom>
          <a:solidFill>
            <a:schemeClr val="accent2">
              <a:lumMod val="50000"/>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a16="http://schemas.microsoft.com/office/drawing/2014/main" id="{1E76E656-5B79-457D-831C-E07C2069A32A}"/>
              </a:ext>
            </a:extLst>
          </p:cNvPr>
          <p:cNvSpPr/>
          <p:nvPr/>
        </p:nvSpPr>
        <p:spPr>
          <a:xfrm>
            <a:off x="2474875" y="4991450"/>
            <a:ext cx="662730" cy="662730"/>
          </a:xfrm>
          <a:prstGeom prst="ellipse">
            <a:avLst/>
          </a:prstGeom>
          <a:solidFill>
            <a:schemeClr val="accent2">
              <a:alpha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7" name="Graphique 16" descr="Homme">
            <a:extLst>
              <a:ext uri="{FF2B5EF4-FFF2-40B4-BE49-F238E27FC236}">
                <a16:creationId xmlns:a16="http://schemas.microsoft.com/office/drawing/2014/main" id="{7ED94D51-33BA-46AE-8F13-DEEE8381A2C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511" y="3785533"/>
            <a:ext cx="914400" cy="914400"/>
          </a:xfrm>
          <a:prstGeom prst="rect">
            <a:avLst/>
          </a:prstGeom>
        </p:spPr>
      </p:pic>
      <p:pic>
        <p:nvPicPr>
          <p:cNvPr id="18" name="Graphique 17" descr="Homme">
            <a:extLst>
              <a:ext uri="{FF2B5EF4-FFF2-40B4-BE49-F238E27FC236}">
                <a16:creationId xmlns:a16="http://schemas.microsoft.com/office/drawing/2014/main" id="{D9F0325A-FB17-4FA3-AC50-DA031F45484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37605" y="3785533"/>
            <a:ext cx="914400" cy="914400"/>
          </a:xfrm>
          <a:prstGeom prst="rect">
            <a:avLst/>
          </a:prstGeom>
        </p:spPr>
      </p:pic>
    </p:spTree>
    <p:extLst>
      <p:ext uri="{BB962C8B-B14F-4D97-AF65-F5344CB8AC3E}">
        <p14:creationId xmlns:p14="http://schemas.microsoft.com/office/powerpoint/2010/main" val="22658526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ZoneTexte 12">
            <a:extLst>
              <a:ext uri="{FF2B5EF4-FFF2-40B4-BE49-F238E27FC236}">
                <a16:creationId xmlns:a16="http://schemas.microsoft.com/office/drawing/2014/main" id="{ABA28019-253F-4689-9452-E93355F3B666}"/>
              </a:ext>
            </a:extLst>
          </p:cNvPr>
          <p:cNvSpPr txBox="1"/>
          <p:nvPr/>
        </p:nvSpPr>
        <p:spPr>
          <a:xfrm>
            <a:off x="10999045" y="1378892"/>
            <a:ext cx="1192955" cy="461665"/>
          </a:xfrm>
          <a:prstGeom prst="rect">
            <a:avLst/>
          </a:prstGeom>
          <a:noFill/>
        </p:spPr>
        <p:txBody>
          <a:bodyPr wrap="none" rtlCol="0">
            <a:spAutoFit/>
          </a:bodyPr>
          <a:lstStyle/>
          <a:p>
            <a:pPr algn="ctr"/>
            <a:r>
              <a:rPr lang="fr-FR" sz="2400" dirty="0"/>
              <a:t>≈50.000</a:t>
            </a:r>
          </a:p>
        </p:txBody>
      </p:sp>
      <p:sp>
        <p:nvSpPr>
          <p:cNvPr id="14" name="Rectangle 13">
            <a:extLst>
              <a:ext uri="{FF2B5EF4-FFF2-40B4-BE49-F238E27FC236}">
                <a16:creationId xmlns:a16="http://schemas.microsoft.com/office/drawing/2014/main" id="{8B301D41-783C-4857-AE30-B539A56DEE1F}"/>
              </a:ext>
            </a:extLst>
          </p:cNvPr>
          <p:cNvSpPr/>
          <p:nvPr/>
        </p:nvSpPr>
        <p:spPr>
          <a:xfrm>
            <a:off x="3657600" y="4182533"/>
            <a:ext cx="7018867" cy="25579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15" name="Diagramme 14">
            <a:extLst>
              <a:ext uri="{FF2B5EF4-FFF2-40B4-BE49-F238E27FC236}">
                <a16:creationId xmlns:a16="http://schemas.microsoft.com/office/drawing/2014/main" id="{8272B134-64A5-42A3-B97D-E2EA4A96713F}"/>
              </a:ext>
            </a:extLst>
          </p:cNvPr>
          <p:cNvGraphicFramePr/>
          <p:nvPr/>
        </p:nvGraphicFramePr>
        <p:xfrm>
          <a:off x="3268133" y="1609725"/>
          <a:ext cx="7696200" cy="513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Rectangle 15">
            <a:extLst>
              <a:ext uri="{FF2B5EF4-FFF2-40B4-BE49-F238E27FC236}">
                <a16:creationId xmlns:a16="http://schemas.microsoft.com/office/drawing/2014/main" id="{7CA3A952-92A4-41FB-8B88-F4DC2B4AF51C}"/>
              </a:ext>
            </a:extLst>
          </p:cNvPr>
          <p:cNvSpPr/>
          <p:nvPr/>
        </p:nvSpPr>
        <p:spPr>
          <a:xfrm>
            <a:off x="3606799" y="5955613"/>
            <a:ext cx="7018867" cy="7122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773FE7B-960D-44E0-A534-C9A0FCB37B51}"/>
              </a:ext>
            </a:extLst>
          </p:cNvPr>
          <p:cNvSpPr>
            <a:spLocks noGrp="1"/>
          </p:cNvSpPr>
          <p:nvPr>
            <p:ph type="title"/>
          </p:nvPr>
        </p:nvSpPr>
        <p:spPr/>
        <p:txBody>
          <a:bodyPr/>
          <a:lstStyle/>
          <a:p>
            <a:r>
              <a:rPr lang="fr-FR" dirty="0"/>
              <a:t>Variant </a:t>
            </a:r>
            <a:r>
              <a:rPr lang="fr-FR" dirty="0" err="1"/>
              <a:t>filtering</a:t>
            </a:r>
            <a:endParaRPr lang="fr-FR" dirty="0"/>
          </a:p>
        </p:txBody>
      </p:sp>
      <p:sp>
        <p:nvSpPr>
          <p:cNvPr id="11" name="ZoneTexte 10">
            <a:extLst>
              <a:ext uri="{FF2B5EF4-FFF2-40B4-BE49-F238E27FC236}">
                <a16:creationId xmlns:a16="http://schemas.microsoft.com/office/drawing/2014/main" id="{25D9C47A-A9F9-473C-BA70-77765E269833}"/>
              </a:ext>
            </a:extLst>
          </p:cNvPr>
          <p:cNvSpPr txBox="1"/>
          <p:nvPr/>
        </p:nvSpPr>
        <p:spPr>
          <a:xfrm>
            <a:off x="10999045" y="1378892"/>
            <a:ext cx="1192955" cy="461665"/>
          </a:xfrm>
          <a:prstGeom prst="rect">
            <a:avLst/>
          </a:prstGeom>
          <a:noFill/>
        </p:spPr>
        <p:txBody>
          <a:bodyPr wrap="none" rtlCol="0">
            <a:spAutoFit/>
          </a:bodyPr>
          <a:lstStyle/>
          <a:p>
            <a:pPr algn="ctr"/>
            <a:r>
              <a:rPr lang="fr-FR" sz="2400" dirty="0"/>
              <a:t>≈50.000</a:t>
            </a:r>
          </a:p>
        </p:txBody>
      </p:sp>
      <p:sp>
        <p:nvSpPr>
          <p:cNvPr id="30" name="Rectangle 29">
            <a:extLst>
              <a:ext uri="{FF2B5EF4-FFF2-40B4-BE49-F238E27FC236}">
                <a16:creationId xmlns:a16="http://schemas.microsoft.com/office/drawing/2014/main" id="{1E1FA7DE-BE1F-4B34-A872-D3F237E89239}"/>
              </a:ext>
            </a:extLst>
          </p:cNvPr>
          <p:cNvSpPr/>
          <p:nvPr/>
        </p:nvSpPr>
        <p:spPr>
          <a:xfrm>
            <a:off x="0" y="3392853"/>
            <a:ext cx="1180152" cy="264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A5B4B11C-EEB3-438B-8739-72B404C9E389}"/>
              </a:ext>
            </a:extLst>
          </p:cNvPr>
          <p:cNvSpPr txBox="1"/>
          <p:nvPr/>
        </p:nvSpPr>
        <p:spPr>
          <a:xfrm>
            <a:off x="6215761" y="5390516"/>
            <a:ext cx="1840632" cy="492443"/>
          </a:xfrm>
          <a:prstGeom prst="rect">
            <a:avLst/>
          </a:prstGeom>
          <a:noFill/>
        </p:spPr>
        <p:txBody>
          <a:bodyPr wrap="none" rtlCol="0">
            <a:spAutoFit/>
          </a:bodyPr>
          <a:lstStyle/>
          <a:p>
            <a:r>
              <a:rPr lang="fr-FR" sz="2600" b="1" dirty="0"/>
              <a:t>Intersection</a:t>
            </a:r>
          </a:p>
        </p:txBody>
      </p:sp>
      <p:pic>
        <p:nvPicPr>
          <p:cNvPr id="17" name="Graphique 16" descr="Homme">
            <a:extLst>
              <a:ext uri="{FF2B5EF4-FFF2-40B4-BE49-F238E27FC236}">
                <a16:creationId xmlns:a16="http://schemas.microsoft.com/office/drawing/2014/main" id="{7ED94D51-33BA-46AE-8F13-DEEE8381A2C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511" y="3785533"/>
            <a:ext cx="914400" cy="914400"/>
          </a:xfrm>
          <a:prstGeom prst="rect">
            <a:avLst/>
          </a:prstGeom>
        </p:spPr>
      </p:pic>
      <p:pic>
        <p:nvPicPr>
          <p:cNvPr id="18" name="Graphique 17" descr="Homme">
            <a:extLst>
              <a:ext uri="{FF2B5EF4-FFF2-40B4-BE49-F238E27FC236}">
                <a16:creationId xmlns:a16="http://schemas.microsoft.com/office/drawing/2014/main" id="{D9F0325A-FB17-4FA3-AC50-DA031F45484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37605" y="3785533"/>
            <a:ext cx="914400" cy="914400"/>
          </a:xfrm>
          <a:prstGeom prst="rect">
            <a:avLst/>
          </a:prstGeom>
        </p:spPr>
      </p:pic>
      <p:sp>
        <p:nvSpPr>
          <p:cNvPr id="19" name="Ellipse 18">
            <a:extLst>
              <a:ext uri="{FF2B5EF4-FFF2-40B4-BE49-F238E27FC236}">
                <a16:creationId xmlns:a16="http://schemas.microsoft.com/office/drawing/2014/main" id="{080BA065-6D29-447B-88AA-B21A4CBAE9C3}"/>
              </a:ext>
            </a:extLst>
          </p:cNvPr>
          <p:cNvSpPr/>
          <p:nvPr/>
        </p:nvSpPr>
        <p:spPr>
          <a:xfrm>
            <a:off x="2474875" y="4991450"/>
            <a:ext cx="407449" cy="662730"/>
          </a:xfrm>
          <a:prstGeom prst="ellipse">
            <a:avLst/>
          </a:prstGeom>
          <a:solidFill>
            <a:srgbClr val="D78D5B"/>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655351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ZoneTexte 12">
            <a:extLst>
              <a:ext uri="{FF2B5EF4-FFF2-40B4-BE49-F238E27FC236}">
                <a16:creationId xmlns:a16="http://schemas.microsoft.com/office/drawing/2014/main" id="{ABA28019-253F-4689-9452-E93355F3B666}"/>
              </a:ext>
            </a:extLst>
          </p:cNvPr>
          <p:cNvSpPr txBox="1"/>
          <p:nvPr/>
        </p:nvSpPr>
        <p:spPr>
          <a:xfrm>
            <a:off x="10999045" y="1378892"/>
            <a:ext cx="1192955" cy="461665"/>
          </a:xfrm>
          <a:prstGeom prst="rect">
            <a:avLst/>
          </a:prstGeom>
          <a:noFill/>
        </p:spPr>
        <p:txBody>
          <a:bodyPr wrap="none" rtlCol="0">
            <a:spAutoFit/>
          </a:bodyPr>
          <a:lstStyle/>
          <a:p>
            <a:pPr algn="ctr"/>
            <a:r>
              <a:rPr lang="fr-FR" sz="2400" dirty="0"/>
              <a:t>≈50.000</a:t>
            </a:r>
          </a:p>
        </p:txBody>
      </p:sp>
      <p:sp>
        <p:nvSpPr>
          <p:cNvPr id="14" name="Rectangle 13">
            <a:extLst>
              <a:ext uri="{FF2B5EF4-FFF2-40B4-BE49-F238E27FC236}">
                <a16:creationId xmlns:a16="http://schemas.microsoft.com/office/drawing/2014/main" id="{8B301D41-783C-4857-AE30-B539A56DEE1F}"/>
              </a:ext>
            </a:extLst>
          </p:cNvPr>
          <p:cNvSpPr/>
          <p:nvPr/>
        </p:nvSpPr>
        <p:spPr>
          <a:xfrm>
            <a:off x="3657600" y="4182533"/>
            <a:ext cx="7018867" cy="25579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15" name="Diagramme 14">
            <a:extLst>
              <a:ext uri="{FF2B5EF4-FFF2-40B4-BE49-F238E27FC236}">
                <a16:creationId xmlns:a16="http://schemas.microsoft.com/office/drawing/2014/main" id="{8272B134-64A5-42A3-B97D-E2EA4A96713F}"/>
              </a:ext>
            </a:extLst>
          </p:cNvPr>
          <p:cNvGraphicFramePr/>
          <p:nvPr/>
        </p:nvGraphicFramePr>
        <p:xfrm>
          <a:off x="3268133" y="1609725"/>
          <a:ext cx="7696200" cy="513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re 1">
            <a:extLst>
              <a:ext uri="{FF2B5EF4-FFF2-40B4-BE49-F238E27FC236}">
                <a16:creationId xmlns:a16="http://schemas.microsoft.com/office/drawing/2014/main" id="{2773FE7B-960D-44E0-A534-C9A0FCB37B51}"/>
              </a:ext>
            </a:extLst>
          </p:cNvPr>
          <p:cNvSpPr>
            <a:spLocks noGrp="1"/>
          </p:cNvSpPr>
          <p:nvPr>
            <p:ph type="title"/>
          </p:nvPr>
        </p:nvSpPr>
        <p:spPr/>
        <p:txBody>
          <a:bodyPr/>
          <a:lstStyle/>
          <a:p>
            <a:r>
              <a:rPr lang="fr-FR" dirty="0"/>
              <a:t>Variant </a:t>
            </a:r>
            <a:r>
              <a:rPr lang="fr-FR" dirty="0" err="1"/>
              <a:t>filtering</a:t>
            </a:r>
            <a:endParaRPr lang="fr-FR" dirty="0"/>
          </a:p>
        </p:txBody>
      </p:sp>
      <p:sp>
        <p:nvSpPr>
          <p:cNvPr id="11" name="ZoneTexte 10">
            <a:extLst>
              <a:ext uri="{FF2B5EF4-FFF2-40B4-BE49-F238E27FC236}">
                <a16:creationId xmlns:a16="http://schemas.microsoft.com/office/drawing/2014/main" id="{25D9C47A-A9F9-473C-BA70-77765E269833}"/>
              </a:ext>
            </a:extLst>
          </p:cNvPr>
          <p:cNvSpPr txBox="1"/>
          <p:nvPr/>
        </p:nvSpPr>
        <p:spPr>
          <a:xfrm>
            <a:off x="10999045" y="1378892"/>
            <a:ext cx="1192955" cy="461665"/>
          </a:xfrm>
          <a:prstGeom prst="rect">
            <a:avLst/>
          </a:prstGeom>
          <a:noFill/>
        </p:spPr>
        <p:txBody>
          <a:bodyPr wrap="none" rtlCol="0">
            <a:spAutoFit/>
          </a:bodyPr>
          <a:lstStyle/>
          <a:p>
            <a:pPr algn="ctr"/>
            <a:r>
              <a:rPr lang="fr-FR" sz="2400" dirty="0"/>
              <a:t>≈50.000</a:t>
            </a:r>
          </a:p>
        </p:txBody>
      </p:sp>
      <p:sp>
        <p:nvSpPr>
          <p:cNvPr id="30" name="Rectangle 29">
            <a:extLst>
              <a:ext uri="{FF2B5EF4-FFF2-40B4-BE49-F238E27FC236}">
                <a16:creationId xmlns:a16="http://schemas.microsoft.com/office/drawing/2014/main" id="{1E1FA7DE-BE1F-4B34-A872-D3F237E89239}"/>
              </a:ext>
            </a:extLst>
          </p:cNvPr>
          <p:cNvSpPr/>
          <p:nvPr/>
        </p:nvSpPr>
        <p:spPr>
          <a:xfrm>
            <a:off x="0" y="3392853"/>
            <a:ext cx="1180152" cy="264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A5B4B11C-EEB3-438B-8739-72B404C9E389}"/>
              </a:ext>
            </a:extLst>
          </p:cNvPr>
          <p:cNvSpPr txBox="1"/>
          <p:nvPr/>
        </p:nvSpPr>
        <p:spPr>
          <a:xfrm>
            <a:off x="6215761" y="5390516"/>
            <a:ext cx="1840632" cy="492443"/>
          </a:xfrm>
          <a:prstGeom prst="rect">
            <a:avLst/>
          </a:prstGeom>
          <a:noFill/>
        </p:spPr>
        <p:txBody>
          <a:bodyPr wrap="none" rtlCol="0">
            <a:spAutoFit/>
          </a:bodyPr>
          <a:lstStyle/>
          <a:p>
            <a:r>
              <a:rPr lang="fr-FR" sz="2600" dirty="0"/>
              <a:t>Intersection</a:t>
            </a:r>
          </a:p>
        </p:txBody>
      </p:sp>
    </p:spTree>
    <p:extLst>
      <p:ext uri="{BB962C8B-B14F-4D97-AF65-F5344CB8AC3E}">
        <p14:creationId xmlns:p14="http://schemas.microsoft.com/office/powerpoint/2010/main" val="20760319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ZoneTexte 12">
            <a:extLst>
              <a:ext uri="{FF2B5EF4-FFF2-40B4-BE49-F238E27FC236}">
                <a16:creationId xmlns:a16="http://schemas.microsoft.com/office/drawing/2014/main" id="{ABA28019-253F-4689-9452-E93355F3B666}"/>
              </a:ext>
            </a:extLst>
          </p:cNvPr>
          <p:cNvSpPr txBox="1"/>
          <p:nvPr/>
        </p:nvSpPr>
        <p:spPr>
          <a:xfrm>
            <a:off x="10999045" y="1378892"/>
            <a:ext cx="1192955" cy="461665"/>
          </a:xfrm>
          <a:prstGeom prst="rect">
            <a:avLst/>
          </a:prstGeom>
          <a:noFill/>
        </p:spPr>
        <p:txBody>
          <a:bodyPr wrap="none" rtlCol="0">
            <a:spAutoFit/>
          </a:bodyPr>
          <a:lstStyle/>
          <a:p>
            <a:pPr algn="ctr"/>
            <a:r>
              <a:rPr lang="fr-FR" sz="2400" dirty="0"/>
              <a:t>≈50.000</a:t>
            </a:r>
          </a:p>
        </p:txBody>
      </p:sp>
      <p:sp>
        <p:nvSpPr>
          <p:cNvPr id="14" name="Rectangle 13">
            <a:extLst>
              <a:ext uri="{FF2B5EF4-FFF2-40B4-BE49-F238E27FC236}">
                <a16:creationId xmlns:a16="http://schemas.microsoft.com/office/drawing/2014/main" id="{8B301D41-783C-4857-AE30-B539A56DEE1F}"/>
              </a:ext>
            </a:extLst>
          </p:cNvPr>
          <p:cNvSpPr/>
          <p:nvPr/>
        </p:nvSpPr>
        <p:spPr>
          <a:xfrm>
            <a:off x="3657600" y="4182533"/>
            <a:ext cx="7018867" cy="25579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15" name="Diagramme 14">
            <a:extLst>
              <a:ext uri="{FF2B5EF4-FFF2-40B4-BE49-F238E27FC236}">
                <a16:creationId xmlns:a16="http://schemas.microsoft.com/office/drawing/2014/main" id="{8272B134-64A5-42A3-B97D-E2EA4A96713F}"/>
              </a:ext>
            </a:extLst>
          </p:cNvPr>
          <p:cNvGraphicFramePr/>
          <p:nvPr/>
        </p:nvGraphicFramePr>
        <p:xfrm>
          <a:off x="3268133" y="1609725"/>
          <a:ext cx="7696200" cy="513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re 1">
            <a:extLst>
              <a:ext uri="{FF2B5EF4-FFF2-40B4-BE49-F238E27FC236}">
                <a16:creationId xmlns:a16="http://schemas.microsoft.com/office/drawing/2014/main" id="{2773FE7B-960D-44E0-A534-C9A0FCB37B51}"/>
              </a:ext>
            </a:extLst>
          </p:cNvPr>
          <p:cNvSpPr>
            <a:spLocks noGrp="1"/>
          </p:cNvSpPr>
          <p:nvPr>
            <p:ph type="title"/>
          </p:nvPr>
        </p:nvSpPr>
        <p:spPr/>
        <p:txBody>
          <a:bodyPr/>
          <a:lstStyle/>
          <a:p>
            <a:r>
              <a:rPr lang="fr-FR" dirty="0"/>
              <a:t>Variant </a:t>
            </a:r>
            <a:r>
              <a:rPr lang="fr-FR" dirty="0" err="1"/>
              <a:t>filtering</a:t>
            </a:r>
            <a:endParaRPr lang="fr-FR" dirty="0"/>
          </a:p>
        </p:txBody>
      </p:sp>
      <p:sp>
        <p:nvSpPr>
          <p:cNvPr id="11" name="ZoneTexte 10">
            <a:extLst>
              <a:ext uri="{FF2B5EF4-FFF2-40B4-BE49-F238E27FC236}">
                <a16:creationId xmlns:a16="http://schemas.microsoft.com/office/drawing/2014/main" id="{25D9C47A-A9F9-473C-BA70-77765E269833}"/>
              </a:ext>
            </a:extLst>
          </p:cNvPr>
          <p:cNvSpPr txBox="1"/>
          <p:nvPr/>
        </p:nvSpPr>
        <p:spPr>
          <a:xfrm>
            <a:off x="10999045" y="1378892"/>
            <a:ext cx="1192955" cy="461665"/>
          </a:xfrm>
          <a:prstGeom prst="rect">
            <a:avLst/>
          </a:prstGeom>
          <a:noFill/>
        </p:spPr>
        <p:txBody>
          <a:bodyPr wrap="none" rtlCol="0">
            <a:spAutoFit/>
          </a:bodyPr>
          <a:lstStyle/>
          <a:p>
            <a:pPr algn="ctr"/>
            <a:r>
              <a:rPr lang="fr-FR" sz="2400" dirty="0"/>
              <a:t>≈50.000</a:t>
            </a:r>
          </a:p>
        </p:txBody>
      </p:sp>
      <p:sp>
        <p:nvSpPr>
          <p:cNvPr id="30" name="Rectangle 29">
            <a:extLst>
              <a:ext uri="{FF2B5EF4-FFF2-40B4-BE49-F238E27FC236}">
                <a16:creationId xmlns:a16="http://schemas.microsoft.com/office/drawing/2014/main" id="{1E1FA7DE-BE1F-4B34-A872-D3F237E89239}"/>
              </a:ext>
            </a:extLst>
          </p:cNvPr>
          <p:cNvSpPr/>
          <p:nvPr/>
        </p:nvSpPr>
        <p:spPr>
          <a:xfrm>
            <a:off x="0" y="3392853"/>
            <a:ext cx="1180152" cy="264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A5B4B11C-EEB3-438B-8739-72B404C9E389}"/>
              </a:ext>
            </a:extLst>
          </p:cNvPr>
          <p:cNvSpPr txBox="1"/>
          <p:nvPr/>
        </p:nvSpPr>
        <p:spPr>
          <a:xfrm>
            <a:off x="6215761" y="5390516"/>
            <a:ext cx="1840632" cy="492443"/>
          </a:xfrm>
          <a:prstGeom prst="rect">
            <a:avLst/>
          </a:prstGeom>
          <a:noFill/>
        </p:spPr>
        <p:txBody>
          <a:bodyPr wrap="none" rtlCol="0">
            <a:spAutoFit/>
          </a:bodyPr>
          <a:lstStyle/>
          <a:p>
            <a:r>
              <a:rPr lang="fr-FR" sz="2600" dirty="0"/>
              <a:t>Intersection</a:t>
            </a:r>
          </a:p>
        </p:txBody>
      </p:sp>
      <p:pic>
        <p:nvPicPr>
          <p:cNvPr id="9" name="Image 8">
            <a:extLst>
              <a:ext uri="{FF2B5EF4-FFF2-40B4-BE49-F238E27FC236}">
                <a16:creationId xmlns:a16="http://schemas.microsoft.com/office/drawing/2014/main" id="{2FF371A3-5429-4654-8751-7AD2C682D6E7}"/>
              </a:ext>
            </a:extLst>
          </p:cNvPr>
          <p:cNvPicPr>
            <a:picLocks noChangeAspect="1"/>
          </p:cNvPicPr>
          <p:nvPr/>
        </p:nvPicPr>
        <p:blipFill>
          <a:blip r:embed="rId7"/>
          <a:stretch>
            <a:fillRect/>
          </a:stretch>
        </p:blipFill>
        <p:spPr>
          <a:xfrm>
            <a:off x="838200" y="3879511"/>
            <a:ext cx="3903340" cy="2449020"/>
          </a:xfrm>
          <a:prstGeom prst="rect">
            <a:avLst/>
          </a:prstGeom>
          <a:ln>
            <a:noFill/>
          </a:ln>
          <a:effectLst>
            <a:softEdge rad="112500"/>
          </a:effectLst>
        </p:spPr>
      </p:pic>
      <p:sp>
        <p:nvSpPr>
          <p:cNvPr id="10" name="ZoneTexte 9">
            <a:extLst>
              <a:ext uri="{FF2B5EF4-FFF2-40B4-BE49-F238E27FC236}">
                <a16:creationId xmlns:a16="http://schemas.microsoft.com/office/drawing/2014/main" id="{4BDFC8A4-EEEF-4351-9D7E-1960503027A9}"/>
              </a:ext>
            </a:extLst>
          </p:cNvPr>
          <p:cNvSpPr txBox="1"/>
          <p:nvPr/>
        </p:nvSpPr>
        <p:spPr>
          <a:xfrm>
            <a:off x="11243279" y="6418274"/>
            <a:ext cx="704488" cy="461665"/>
          </a:xfrm>
          <a:prstGeom prst="rect">
            <a:avLst/>
          </a:prstGeom>
          <a:noFill/>
        </p:spPr>
        <p:txBody>
          <a:bodyPr wrap="none" rtlCol="0">
            <a:spAutoFit/>
          </a:bodyPr>
          <a:lstStyle/>
          <a:p>
            <a:pPr algn="ctr"/>
            <a:r>
              <a:rPr lang="fr-FR" sz="2400" dirty="0"/>
              <a:t>Few</a:t>
            </a:r>
            <a:endParaRPr lang="fr-FR" dirty="0"/>
          </a:p>
        </p:txBody>
      </p:sp>
      <p:sp>
        <p:nvSpPr>
          <p:cNvPr id="12" name="Flèche : bas 11">
            <a:extLst>
              <a:ext uri="{FF2B5EF4-FFF2-40B4-BE49-F238E27FC236}">
                <a16:creationId xmlns:a16="http://schemas.microsoft.com/office/drawing/2014/main" id="{72982A4D-88E4-433E-BD7F-CC9FBF8BFB55}"/>
              </a:ext>
            </a:extLst>
          </p:cNvPr>
          <p:cNvSpPr/>
          <p:nvPr/>
        </p:nvSpPr>
        <p:spPr>
          <a:xfrm>
            <a:off x="11252996" y="1767541"/>
            <a:ext cx="687124" cy="4725334"/>
          </a:xfrm>
          <a:prstGeom prst="downArrow">
            <a:avLst/>
          </a:prstGeom>
          <a:gradFill>
            <a:gsLst>
              <a:gs pos="5000">
                <a:srgbClr val="7D7D7D"/>
              </a:gs>
              <a:gs pos="22000">
                <a:srgbClr val="FFD57E"/>
              </a:gs>
              <a:gs pos="95000">
                <a:srgbClr val="F2F2F2"/>
              </a:gs>
              <a:gs pos="36000">
                <a:schemeClr val="accent6">
                  <a:lumMod val="60000"/>
                  <a:lumOff val="40000"/>
                </a:schemeClr>
              </a:gs>
              <a:gs pos="84000">
                <a:srgbClr val="F8A784"/>
              </a:gs>
              <a:gs pos="65000">
                <a:srgbClr val="96BBE4"/>
              </a:gs>
              <a:gs pos="52000">
                <a:srgbClr val="FF7979"/>
              </a:gs>
            </a:gsLst>
            <a:lin ang="5400000" scaled="1"/>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154875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46D649-2B93-4DD8-899C-902DA128C5C0}"/>
              </a:ext>
            </a:extLst>
          </p:cNvPr>
          <p:cNvSpPr>
            <a:spLocks noGrp="1"/>
          </p:cNvSpPr>
          <p:nvPr>
            <p:ph type="title"/>
          </p:nvPr>
        </p:nvSpPr>
        <p:spPr/>
        <p:txBody>
          <a:bodyPr/>
          <a:lstStyle/>
          <a:p>
            <a:r>
              <a:rPr lang="fr-FR" dirty="0"/>
              <a:t>High </a:t>
            </a:r>
            <a:r>
              <a:rPr lang="fr-FR" dirty="0" err="1"/>
              <a:t>throughput</a:t>
            </a:r>
            <a:r>
              <a:rPr lang="fr-FR" dirty="0"/>
              <a:t> sequencing</a:t>
            </a:r>
          </a:p>
        </p:txBody>
      </p:sp>
      <p:grpSp>
        <p:nvGrpSpPr>
          <p:cNvPr id="89" name="Groupe 88">
            <a:extLst>
              <a:ext uri="{FF2B5EF4-FFF2-40B4-BE49-F238E27FC236}">
                <a16:creationId xmlns:a16="http://schemas.microsoft.com/office/drawing/2014/main" id="{14A3E762-EEE8-45D4-AF09-DAB85242D3D1}"/>
              </a:ext>
            </a:extLst>
          </p:cNvPr>
          <p:cNvGrpSpPr/>
          <p:nvPr/>
        </p:nvGrpSpPr>
        <p:grpSpPr>
          <a:xfrm>
            <a:off x="739661" y="1479015"/>
            <a:ext cx="10708453" cy="5311252"/>
            <a:chOff x="739661" y="1479015"/>
            <a:chExt cx="10708453" cy="5311252"/>
          </a:xfrm>
        </p:grpSpPr>
        <p:grpSp>
          <p:nvGrpSpPr>
            <p:cNvPr id="42" name="Groupe 41">
              <a:extLst>
                <a:ext uri="{FF2B5EF4-FFF2-40B4-BE49-F238E27FC236}">
                  <a16:creationId xmlns:a16="http://schemas.microsoft.com/office/drawing/2014/main" id="{B5161EC8-8EF9-41D3-A19D-8EF747C0DA8C}"/>
                </a:ext>
              </a:extLst>
            </p:cNvPr>
            <p:cNvGrpSpPr/>
            <p:nvPr/>
          </p:nvGrpSpPr>
          <p:grpSpPr>
            <a:xfrm>
              <a:off x="739661" y="1479015"/>
              <a:ext cx="10708453" cy="5311252"/>
              <a:chOff x="739661" y="1479015"/>
              <a:chExt cx="10708453" cy="5311252"/>
            </a:xfrm>
          </p:grpSpPr>
          <p:grpSp>
            <p:nvGrpSpPr>
              <p:cNvPr id="43" name="Groupe 42">
                <a:extLst>
                  <a:ext uri="{FF2B5EF4-FFF2-40B4-BE49-F238E27FC236}">
                    <a16:creationId xmlns:a16="http://schemas.microsoft.com/office/drawing/2014/main" id="{10722EC8-670A-47BE-B12F-5F097635A6B9}"/>
                  </a:ext>
                </a:extLst>
              </p:cNvPr>
              <p:cNvGrpSpPr/>
              <p:nvPr/>
            </p:nvGrpSpPr>
            <p:grpSpPr>
              <a:xfrm>
                <a:off x="739661" y="1479015"/>
                <a:ext cx="10708453" cy="5311252"/>
                <a:chOff x="739661" y="1479015"/>
                <a:chExt cx="10708453" cy="5311252"/>
              </a:xfrm>
            </p:grpSpPr>
            <p:sp>
              <p:nvSpPr>
                <p:cNvPr id="57" name="Rectangle 56">
                  <a:extLst>
                    <a:ext uri="{FF2B5EF4-FFF2-40B4-BE49-F238E27FC236}">
                      <a16:creationId xmlns:a16="http://schemas.microsoft.com/office/drawing/2014/main" id="{B79FBA80-20F8-4145-95ED-7F3608D3F9B6}"/>
                    </a:ext>
                  </a:extLst>
                </p:cNvPr>
                <p:cNvSpPr/>
                <p:nvPr/>
              </p:nvSpPr>
              <p:spPr>
                <a:xfrm>
                  <a:off x="743887" y="3396846"/>
                  <a:ext cx="10704226" cy="3393421"/>
                </a:xfrm>
                <a:prstGeom prst="rect">
                  <a:avLst/>
                </a:prstGeom>
                <a:solidFill>
                  <a:schemeClr val="bg1">
                    <a:lumMod val="95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ZoneTexte 57">
                  <a:extLst>
                    <a:ext uri="{FF2B5EF4-FFF2-40B4-BE49-F238E27FC236}">
                      <a16:creationId xmlns:a16="http://schemas.microsoft.com/office/drawing/2014/main" id="{64D1F794-BBC3-4541-BD9D-F8FB2A36B464}"/>
                    </a:ext>
                  </a:extLst>
                </p:cNvPr>
                <p:cNvSpPr txBox="1"/>
                <p:nvPr/>
              </p:nvSpPr>
              <p:spPr>
                <a:xfrm>
                  <a:off x="739661" y="3402434"/>
                  <a:ext cx="1639472" cy="369332"/>
                </a:xfrm>
                <a:prstGeom prst="rect">
                  <a:avLst/>
                </a:prstGeom>
                <a:noFill/>
                <a:ln w="57150">
                  <a:solidFill>
                    <a:schemeClr val="bg1">
                      <a:lumMod val="50000"/>
                    </a:schemeClr>
                  </a:solidFill>
                </a:ln>
              </p:spPr>
              <p:txBody>
                <a:bodyPr wrap="square" rtlCol="0">
                  <a:spAutoFit/>
                </a:bodyPr>
                <a:lstStyle/>
                <a:p>
                  <a:r>
                    <a:rPr lang="fr-FR" b="1" dirty="0" err="1"/>
                    <a:t>Bioinformatics</a:t>
                  </a:r>
                  <a:endParaRPr lang="fr-FR" b="1" dirty="0"/>
                </a:p>
              </p:txBody>
            </p:sp>
            <p:grpSp>
              <p:nvGrpSpPr>
                <p:cNvPr id="59" name="Groupe 58">
                  <a:extLst>
                    <a:ext uri="{FF2B5EF4-FFF2-40B4-BE49-F238E27FC236}">
                      <a16:creationId xmlns:a16="http://schemas.microsoft.com/office/drawing/2014/main" id="{62304320-7205-4922-A2D7-858095969D3A}"/>
                    </a:ext>
                  </a:extLst>
                </p:cNvPr>
                <p:cNvGrpSpPr/>
                <p:nvPr/>
              </p:nvGrpSpPr>
              <p:grpSpPr>
                <a:xfrm>
                  <a:off x="2160116" y="5232765"/>
                  <a:ext cx="9193688" cy="1460793"/>
                  <a:chOff x="1791344" y="5363436"/>
                  <a:chExt cx="8242324" cy="1309631"/>
                </a:xfrm>
              </p:grpSpPr>
              <p:pic>
                <p:nvPicPr>
                  <p:cNvPr id="73" name="Image 72">
                    <a:extLst>
                      <a:ext uri="{FF2B5EF4-FFF2-40B4-BE49-F238E27FC236}">
                        <a16:creationId xmlns:a16="http://schemas.microsoft.com/office/drawing/2014/main" id="{386D7267-70B7-4F26-8820-E2F43224D2D2}"/>
                      </a:ext>
                    </a:extLst>
                  </p:cNvPr>
                  <p:cNvPicPr>
                    <a:picLocks noChangeAspect="1"/>
                  </p:cNvPicPr>
                  <p:nvPr/>
                </p:nvPicPr>
                <p:blipFill>
                  <a:blip r:embed="rId2"/>
                  <a:stretch>
                    <a:fillRect/>
                  </a:stretch>
                </p:blipFill>
                <p:spPr>
                  <a:xfrm>
                    <a:off x="1791344" y="5669949"/>
                    <a:ext cx="1777630" cy="1003118"/>
                  </a:xfrm>
                  <a:prstGeom prst="rect">
                    <a:avLst/>
                  </a:prstGeom>
                </p:spPr>
              </p:pic>
              <p:sp>
                <p:nvSpPr>
                  <p:cNvPr id="74" name="ZoneTexte 73">
                    <a:extLst>
                      <a:ext uri="{FF2B5EF4-FFF2-40B4-BE49-F238E27FC236}">
                        <a16:creationId xmlns:a16="http://schemas.microsoft.com/office/drawing/2014/main" id="{8A9589E5-24D4-4775-A7D5-22D155FEE7D9}"/>
                      </a:ext>
                    </a:extLst>
                  </p:cNvPr>
                  <p:cNvSpPr txBox="1"/>
                  <p:nvPr/>
                </p:nvSpPr>
                <p:spPr>
                  <a:xfrm>
                    <a:off x="2247049" y="5363436"/>
                    <a:ext cx="866216" cy="261559"/>
                  </a:xfrm>
                  <a:prstGeom prst="rect">
                    <a:avLst/>
                  </a:prstGeom>
                  <a:noFill/>
                </p:spPr>
                <p:txBody>
                  <a:bodyPr wrap="none" rtlCol="0">
                    <a:spAutoFit/>
                  </a:bodyPr>
                  <a:lstStyle/>
                  <a:p>
                    <a:r>
                      <a:rPr lang="fr-FR" sz="1600" dirty="0"/>
                      <a:t>Annotation</a:t>
                    </a:r>
                  </a:p>
                </p:txBody>
              </p:sp>
              <p:grpSp>
                <p:nvGrpSpPr>
                  <p:cNvPr id="75" name="Groupe 74">
                    <a:extLst>
                      <a:ext uri="{FF2B5EF4-FFF2-40B4-BE49-F238E27FC236}">
                        <a16:creationId xmlns:a16="http://schemas.microsoft.com/office/drawing/2014/main" id="{9E85906F-82D8-484B-ACE6-5E9ED8F941CB}"/>
                      </a:ext>
                    </a:extLst>
                  </p:cNvPr>
                  <p:cNvGrpSpPr/>
                  <p:nvPr/>
                </p:nvGrpSpPr>
                <p:grpSpPr>
                  <a:xfrm>
                    <a:off x="4713313" y="5367085"/>
                    <a:ext cx="1532079" cy="1305982"/>
                    <a:chOff x="5004374" y="4390237"/>
                    <a:chExt cx="1983077" cy="1690424"/>
                  </a:xfrm>
                </p:grpSpPr>
                <p:pic>
                  <p:nvPicPr>
                    <p:cNvPr id="79" name="Image 78">
                      <a:extLst>
                        <a:ext uri="{FF2B5EF4-FFF2-40B4-BE49-F238E27FC236}">
                          <a16:creationId xmlns:a16="http://schemas.microsoft.com/office/drawing/2014/main" id="{75AEA8B5-7058-4132-BCB6-B28E7A3B1854}"/>
                        </a:ext>
                      </a:extLst>
                    </p:cNvPr>
                    <p:cNvPicPr>
                      <a:picLocks noChangeAspect="1"/>
                    </p:cNvPicPr>
                    <p:nvPr/>
                  </p:nvPicPr>
                  <p:blipFill>
                    <a:blip r:embed="rId3"/>
                    <a:stretch>
                      <a:fillRect/>
                    </a:stretch>
                  </p:blipFill>
                  <p:spPr>
                    <a:xfrm>
                      <a:off x="5004374" y="4758609"/>
                      <a:ext cx="1983077" cy="1322052"/>
                    </a:xfrm>
                    <a:prstGeom prst="rect">
                      <a:avLst/>
                    </a:prstGeom>
                  </p:spPr>
                </p:pic>
                <p:sp>
                  <p:nvSpPr>
                    <p:cNvPr id="80" name="ZoneTexte 79">
                      <a:extLst>
                        <a:ext uri="{FF2B5EF4-FFF2-40B4-BE49-F238E27FC236}">
                          <a16:creationId xmlns:a16="http://schemas.microsoft.com/office/drawing/2014/main" id="{B7825C4B-83C7-4173-B26E-E6E578A6E4B2}"/>
                        </a:ext>
                      </a:extLst>
                    </p:cNvPr>
                    <p:cNvSpPr txBox="1"/>
                    <p:nvPr/>
                  </p:nvSpPr>
                  <p:spPr>
                    <a:xfrm>
                      <a:off x="5506545" y="4390237"/>
                      <a:ext cx="863763" cy="338554"/>
                    </a:xfrm>
                    <a:prstGeom prst="rect">
                      <a:avLst/>
                    </a:prstGeom>
                    <a:noFill/>
                  </p:spPr>
                  <p:txBody>
                    <a:bodyPr wrap="none" rtlCol="0">
                      <a:spAutoFit/>
                    </a:bodyPr>
                    <a:lstStyle/>
                    <a:p>
                      <a:r>
                        <a:rPr lang="fr-FR" sz="1600" dirty="0" err="1"/>
                        <a:t>Filtering</a:t>
                      </a:r>
                      <a:endParaRPr lang="fr-FR" sz="1600" dirty="0"/>
                    </a:p>
                  </p:txBody>
                </p:sp>
              </p:grpSp>
              <p:pic>
                <p:nvPicPr>
                  <p:cNvPr id="76" name="Image 75">
                    <a:extLst>
                      <a:ext uri="{FF2B5EF4-FFF2-40B4-BE49-F238E27FC236}">
                        <a16:creationId xmlns:a16="http://schemas.microsoft.com/office/drawing/2014/main" id="{BF91E510-E4D6-4D9C-A357-70A885DDADD4}"/>
                      </a:ext>
                    </a:extLst>
                  </p:cNvPr>
                  <p:cNvPicPr>
                    <a:picLocks noChangeAspect="1"/>
                  </p:cNvPicPr>
                  <p:nvPr/>
                </p:nvPicPr>
                <p:blipFill>
                  <a:blip r:embed="rId4"/>
                  <a:stretch>
                    <a:fillRect/>
                  </a:stretch>
                </p:blipFill>
                <p:spPr>
                  <a:xfrm>
                    <a:off x="7141265" y="5723926"/>
                    <a:ext cx="2892403" cy="876895"/>
                  </a:xfrm>
                  <a:prstGeom prst="rect">
                    <a:avLst/>
                  </a:prstGeom>
                </p:spPr>
              </p:pic>
              <p:sp>
                <p:nvSpPr>
                  <p:cNvPr id="77" name="Rectangle : coins arrondis 76">
                    <a:extLst>
                      <a:ext uri="{FF2B5EF4-FFF2-40B4-BE49-F238E27FC236}">
                        <a16:creationId xmlns:a16="http://schemas.microsoft.com/office/drawing/2014/main" id="{485C062E-3DA3-4EE7-9186-CF3342B3DB91}"/>
                      </a:ext>
                    </a:extLst>
                  </p:cNvPr>
                  <p:cNvSpPr/>
                  <p:nvPr/>
                </p:nvSpPr>
                <p:spPr>
                  <a:xfrm>
                    <a:off x="8685318" y="5628644"/>
                    <a:ext cx="518398" cy="103529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ZoneTexte 77">
                    <a:extLst>
                      <a:ext uri="{FF2B5EF4-FFF2-40B4-BE49-F238E27FC236}">
                        <a16:creationId xmlns:a16="http://schemas.microsoft.com/office/drawing/2014/main" id="{0F8C9B09-80A3-44B9-AD1C-58FF0F7CC362}"/>
                      </a:ext>
                    </a:extLst>
                  </p:cNvPr>
                  <p:cNvSpPr txBox="1"/>
                  <p:nvPr/>
                </p:nvSpPr>
                <p:spPr>
                  <a:xfrm>
                    <a:off x="7911969" y="5363436"/>
                    <a:ext cx="1465868" cy="303521"/>
                  </a:xfrm>
                  <a:prstGeom prst="rect">
                    <a:avLst/>
                  </a:prstGeom>
                  <a:noFill/>
                </p:spPr>
                <p:txBody>
                  <a:bodyPr wrap="none" rtlCol="0">
                    <a:spAutoFit/>
                  </a:bodyPr>
                  <a:lstStyle/>
                  <a:p>
                    <a:r>
                      <a:rPr lang="fr-FR" sz="1600" dirty="0"/>
                      <a:t>Gene priorisation</a:t>
                    </a:r>
                  </a:p>
                </p:txBody>
              </p:sp>
            </p:grpSp>
            <p:sp>
              <p:nvSpPr>
                <p:cNvPr id="60" name="Rectangle 59">
                  <a:extLst>
                    <a:ext uri="{FF2B5EF4-FFF2-40B4-BE49-F238E27FC236}">
                      <a16:creationId xmlns:a16="http://schemas.microsoft.com/office/drawing/2014/main" id="{F54777DE-E867-467B-94DF-0CA6C892F4CA}"/>
                    </a:ext>
                  </a:extLst>
                </p:cNvPr>
                <p:cNvSpPr/>
                <p:nvPr/>
              </p:nvSpPr>
              <p:spPr>
                <a:xfrm>
                  <a:off x="743888" y="1479015"/>
                  <a:ext cx="10704226" cy="1820633"/>
                </a:xfrm>
                <a:prstGeom prst="rect">
                  <a:avLst/>
                </a:prstGeom>
                <a:solidFill>
                  <a:schemeClr val="accent6">
                    <a:lumMod val="20000"/>
                    <a:lumOff val="80000"/>
                  </a:schemeClr>
                </a:solid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ZoneTexte 61">
                  <a:extLst>
                    <a:ext uri="{FF2B5EF4-FFF2-40B4-BE49-F238E27FC236}">
                      <a16:creationId xmlns:a16="http://schemas.microsoft.com/office/drawing/2014/main" id="{98C55B47-48E5-4CD6-A111-BC478BD594D6}"/>
                    </a:ext>
                  </a:extLst>
                </p:cNvPr>
                <p:cNvSpPr txBox="1"/>
                <p:nvPr/>
              </p:nvSpPr>
              <p:spPr>
                <a:xfrm>
                  <a:off x="739661" y="1479015"/>
                  <a:ext cx="1488486" cy="369332"/>
                </a:xfrm>
                <a:prstGeom prst="rect">
                  <a:avLst/>
                </a:prstGeom>
                <a:noFill/>
                <a:ln w="38100">
                  <a:noFill/>
                </a:ln>
              </p:spPr>
              <p:txBody>
                <a:bodyPr wrap="square" rtlCol="0">
                  <a:spAutoFit/>
                </a:bodyPr>
                <a:lstStyle/>
                <a:p>
                  <a:pPr algn="ctr"/>
                  <a:r>
                    <a:rPr lang="fr-FR" b="1" dirty="0" err="1"/>
                    <a:t>Experimental</a:t>
                  </a:r>
                  <a:endParaRPr lang="fr-FR" b="1" dirty="0"/>
                </a:p>
              </p:txBody>
            </p:sp>
            <p:grpSp>
              <p:nvGrpSpPr>
                <p:cNvPr id="65" name="Groupe 64">
                  <a:extLst>
                    <a:ext uri="{FF2B5EF4-FFF2-40B4-BE49-F238E27FC236}">
                      <a16:creationId xmlns:a16="http://schemas.microsoft.com/office/drawing/2014/main" id="{18F6E268-5933-49E0-A3D9-E4BDD2C1356F}"/>
                    </a:ext>
                  </a:extLst>
                </p:cNvPr>
                <p:cNvGrpSpPr/>
                <p:nvPr/>
              </p:nvGrpSpPr>
              <p:grpSpPr>
                <a:xfrm>
                  <a:off x="2070329" y="3821909"/>
                  <a:ext cx="3074339" cy="1268279"/>
                  <a:chOff x="2070329" y="3965843"/>
                  <a:chExt cx="3074339" cy="1268279"/>
                </a:xfrm>
              </p:grpSpPr>
              <p:pic>
                <p:nvPicPr>
                  <p:cNvPr id="69" name="Image 68">
                    <a:extLst>
                      <a:ext uri="{FF2B5EF4-FFF2-40B4-BE49-F238E27FC236}">
                        <a16:creationId xmlns:a16="http://schemas.microsoft.com/office/drawing/2014/main" id="{64307765-B2EA-49C5-A017-E1C0B9CFF01A}"/>
                      </a:ext>
                    </a:extLst>
                  </p:cNvPr>
                  <p:cNvPicPr>
                    <a:picLocks noChangeAspect="1"/>
                  </p:cNvPicPr>
                  <p:nvPr/>
                </p:nvPicPr>
                <p:blipFill>
                  <a:blip r:embed="rId5"/>
                  <a:stretch>
                    <a:fillRect/>
                  </a:stretch>
                </p:blipFill>
                <p:spPr>
                  <a:xfrm>
                    <a:off x="2070329" y="4270057"/>
                    <a:ext cx="3074339" cy="964065"/>
                  </a:xfrm>
                  <a:prstGeom prst="rect">
                    <a:avLst/>
                  </a:prstGeom>
                </p:spPr>
              </p:pic>
              <p:sp>
                <p:nvSpPr>
                  <p:cNvPr id="70" name="ZoneTexte 69">
                    <a:extLst>
                      <a:ext uri="{FF2B5EF4-FFF2-40B4-BE49-F238E27FC236}">
                        <a16:creationId xmlns:a16="http://schemas.microsoft.com/office/drawing/2014/main" id="{40CBD18D-3485-4458-B9BE-9DB55FCA4DF0}"/>
                      </a:ext>
                    </a:extLst>
                  </p:cNvPr>
                  <p:cNvSpPr txBox="1"/>
                  <p:nvPr/>
                </p:nvSpPr>
                <p:spPr>
                  <a:xfrm>
                    <a:off x="2149237" y="3965843"/>
                    <a:ext cx="2916521" cy="338554"/>
                  </a:xfrm>
                  <a:prstGeom prst="rect">
                    <a:avLst/>
                  </a:prstGeom>
                  <a:noFill/>
                </p:spPr>
                <p:txBody>
                  <a:bodyPr wrap="square" rtlCol="0">
                    <a:spAutoFit/>
                  </a:bodyPr>
                  <a:lstStyle/>
                  <a:p>
                    <a:pPr algn="ctr"/>
                    <a:r>
                      <a:rPr lang="fr-FR" sz="1600" dirty="0"/>
                      <a:t>Mapping</a:t>
                    </a:r>
                  </a:p>
                </p:txBody>
              </p:sp>
            </p:grpSp>
            <p:grpSp>
              <p:nvGrpSpPr>
                <p:cNvPr id="66" name="Groupe 65">
                  <a:extLst>
                    <a:ext uri="{FF2B5EF4-FFF2-40B4-BE49-F238E27FC236}">
                      <a16:creationId xmlns:a16="http://schemas.microsoft.com/office/drawing/2014/main" id="{0E435496-3D39-4B1B-A293-14ABF053805B}"/>
                    </a:ext>
                  </a:extLst>
                </p:cNvPr>
                <p:cNvGrpSpPr/>
                <p:nvPr/>
              </p:nvGrpSpPr>
              <p:grpSpPr>
                <a:xfrm>
                  <a:off x="7823481" y="3847162"/>
                  <a:ext cx="3411783" cy="1243026"/>
                  <a:chOff x="7823481" y="3991096"/>
                  <a:chExt cx="3411783" cy="1243026"/>
                </a:xfrm>
              </p:grpSpPr>
              <p:pic>
                <p:nvPicPr>
                  <p:cNvPr id="67" name="Image 66">
                    <a:extLst>
                      <a:ext uri="{FF2B5EF4-FFF2-40B4-BE49-F238E27FC236}">
                        <a16:creationId xmlns:a16="http://schemas.microsoft.com/office/drawing/2014/main" id="{3524C88A-C522-4DAA-8ABF-F472D56BE496}"/>
                      </a:ext>
                    </a:extLst>
                  </p:cNvPr>
                  <p:cNvPicPr>
                    <a:picLocks noChangeAspect="1"/>
                  </p:cNvPicPr>
                  <p:nvPr/>
                </p:nvPicPr>
                <p:blipFill>
                  <a:blip r:embed="rId6"/>
                  <a:stretch>
                    <a:fillRect/>
                  </a:stretch>
                </p:blipFill>
                <p:spPr>
                  <a:xfrm>
                    <a:off x="7823481" y="4270057"/>
                    <a:ext cx="3411783" cy="964065"/>
                  </a:xfrm>
                  <a:prstGeom prst="rect">
                    <a:avLst/>
                  </a:prstGeom>
                </p:spPr>
              </p:pic>
              <p:sp>
                <p:nvSpPr>
                  <p:cNvPr id="68" name="ZoneTexte 67">
                    <a:extLst>
                      <a:ext uri="{FF2B5EF4-FFF2-40B4-BE49-F238E27FC236}">
                        <a16:creationId xmlns:a16="http://schemas.microsoft.com/office/drawing/2014/main" id="{FF99E6B6-79C7-4F33-B960-754BA5C0C7A4}"/>
                      </a:ext>
                    </a:extLst>
                  </p:cNvPr>
                  <p:cNvSpPr txBox="1"/>
                  <p:nvPr/>
                </p:nvSpPr>
                <p:spPr>
                  <a:xfrm>
                    <a:off x="8954639" y="3991096"/>
                    <a:ext cx="1149465" cy="288048"/>
                  </a:xfrm>
                  <a:prstGeom prst="rect">
                    <a:avLst/>
                  </a:prstGeom>
                  <a:noFill/>
                </p:spPr>
                <p:txBody>
                  <a:bodyPr wrap="none" rtlCol="0">
                    <a:spAutoFit/>
                  </a:bodyPr>
                  <a:lstStyle/>
                  <a:p>
                    <a:r>
                      <a:rPr lang="fr-FR" sz="1600" dirty="0"/>
                      <a:t>Variant calling</a:t>
                    </a:r>
                  </a:p>
                </p:txBody>
              </p:sp>
            </p:grpSp>
          </p:grpSp>
          <p:sp>
            <p:nvSpPr>
              <p:cNvPr id="45" name="Flèche : droite 44">
                <a:extLst>
                  <a:ext uri="{FF2B5EF4-FFF2-40B4-BE49-F238E27FC236}">
                    <a16:creationId xmlns:a16="http://schemas.microsoft.com/office/drawing/2014/main" id="{B1430600-EC4D-41E8-B189-4A732BF5B287}"/>
                  </a:ext>
                </a:extLst>
              </p:cNvPr>
              <p:cNvSpPr/>
              <p:nvPr/>
            </p:nvSpPr>
            <p:spPr>
              <a:xfrm>
                <a:off x="1165597" y="2344255"/>
                <a:ext cx="682619" cy="448502"/>
              </a:xfrm>
              <a:prstGeom prst="rightArrow">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8" name="Flèche : droite 47">
                <a:extLst>
                  <a:ext uri="{FF2B5EF4-FFF2-40B4-BE49-F238E27FC236}">
                    <a16:creationId xmlns:a16="http://schemas.microsoft.com/office/drawing/2014/main" id="{1071DC2F-634E-4C98-9261-BDC70C5A3D61}"/>
                  </a:ext>
                </a:extLst>
              </p:cNvPr>
              <p:cNvSpPr/>
              <p:nvPr/>
            </p:nvSpPr>
            <p:spPr>
              <a:xfrm>
                <a:off x="1165596" y="4383898"/>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Flèche : droite 48">
                <a:extLst>
                  <a:ext uri="{FF2B5EF4-FFF2-40B4-BE49-F238E27FC236}">
                    <a16:creationId xmlns:a16="http://schemas.microsoft.com/office/drawing/2014/main" id="{87DDBED8-70F6-45E3-83A5-8295C9758257}"/>
                  </a:ext>
                </a:extLst>
              </p:cNvPr>
              <p:cNvSpPr/>
              <p:nvPr/>
            </p:nvSpPr>
            <p:spPr>
              <a:xfrm>
                <a:off x="1165595" y="5909855"/>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Flèche : droite 49">
                <a:extLst>
                  <a:ext uri="{FF2B5EF4-FFF2-40B4-BE49-F238E27FC236}">
                    <a16:creationId xmlns:a16="http://schemas.microsoft.com/office/drawing/2014/main" id="{54683451-4052-4F85-9B27-C8ECCA445477}"/>
                  </a:ext>
                </a:extLst>
              </p:cNvPr>
              <p:cNvSpPr/>
              <p:nvPr/>
            </p:nvSpPr>
            <p:spPr>
              <a:xfrm>
                <a:off x="7241362" y="5909855"/>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1" name="Flèche : droite 50">
                <a:extLst>
                  <a:ext uri="{FF2B5EF4-FFF2-40B4-BE49-F238E27FC236}">
                    <a16:creationId xmlns:a16="http://schemas.microsoft.com/office/drawing/2014/main" id="{5FE9B2C8-78B9-4924-9831-9DC6AC116F7A}"/>
                  </a:ext>
                </a:extLst>
              </p:cNvPr>
              <p:cNvSpPr/>
              <p:nvPr/>
            </p:nvSpPr>
            <p:spPr>
              <a:xfrm>
                <a:off x="6010740" y="4383898"/>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lèche : droite 51">
                <a:extLst>
                  <a:ext uri="{FF2B5EF4-FFF2-40B4-BE49-F238E27FC236}">
                    <a16:creationId xmlns:a16="http://schemas.microsoft.com/office/drawing/2014/main" id="{5DECEE81-B399-4728-A7F8-F9F09E285814}"/>
                  </a:ext>
                </a:extLst>
              </p:cNvPr>
              <p:cNvSpPr/>
              <p:nvPr/>
            </p:nvSpPr>
            <p:spPr>
              <a:xfrm>
                <a:off x="4499897" y="5909855"/>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81" name="Flèche : droite 80">
              <a:extLst>
                <a:ext uri="{FF2B5EF4-FFF2-40B4-BE49-F238E27FC236}">
                  <a16:creationId xmlns:a16="http://schemas.microsoft.com/office/drawing/2014/main" id="{F8858EF5-1D71-400F-AA5F-90C9EFDAFB03}"/>
                </a:ext>
              </a:extLst>
            </p:cNvPr>
            <p:cNvSpPr/>
            <p:nvPr/>
          </p:nvSpPr>
          <p:spPr>
            <a:xfrm>
              <a:off x="6010739" y="2344255"/>
              <a:ext cx="682619" cy="448502"/>
            </a:xfrm>
            <a:prstGeom prst="rightArrow">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2" name="Picture 6" descr="Résultat de recherche d'images pour &quot;sequenceur illumina&quot;">
              <a:extLst>
                <a:ext uri="{FF2B5EF4-FFF2-40B4-BE49-F238E27FC236}">
                  <a16:creationId xmlns:a16="http://schemas.microsoft.com/office/drawing/2014/main" id="{3A00D7B6-F41C-4017-A9B9-3259E8B7FD4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86798" y="1851064"/>
              <a:ext cx="1828020" cy="1400264"/>
            </a:xfrm>
            <a:prstGeom prst="rect">
              <a:avLst/>
            </a:prstGeom>
            <a:noFill/>
            <a:extLst>
              <a:ext uri="{909E8E84-426E-40DD-AFC4-6F175D3DCCD1}">
                <a14:hiddenFill xmlns:a14="http://schemas.microsoft.com/office/drawing/2010/main">
                  <a:solidFill>
                    <a:srgbClr val="FFFFFF"/>
                  </a:solidFill>
                </a14:hiddenFill>
              </a:ext>
            </a:extLst>
          </p:spPr>
        </p:pic>
        <p:sp>
          <p:nvSpPr>
            <p:cNvPr id="83" name="ZoneTexte 82">
              <a:extLst>
                <a:ext uri="{FF2B5EF4-FFF2-40B4-BE49-F238E27FC236}">
                  <a16:creationId xmlns:a16="http://schemas.microsoft.com/office/drawing/2014/main" id="{9BB563E8-576D-4009-85FA-F02C20F0D7E9}"/>
                </a:ext>
              </a:extLst>
            </p:cNvPr>
            <p:cNvSpPr txBox="1"/>
            <p:nvPr/>
          </p:nvSpPr>
          <p:spPr>
            <a:xfrm>
              <a:off x="9082069" y="1601599"/>
              <a:ext cx="1189884" cy="338554"/>
            </a:xfrm>
            <a:prstGeom prst="rect">
              <a:avLst/>
            </a:prstGeom>
            <a:noFill/>
          </p:spPr>
          <p:txBody>
            <a:bodyPr wrap="square" rtlCol="0">
              <a:spAutoFit/>
            </a:bodyPr>
            <a:lstStyle/>
            <a:p>
              <a:pPr algn="ctr"/>
              <a:r>
                <a:rPr lang="fr-FR" sz="1600" dirty="0"/>
                <a:t>Sequencing</a:t>
              </a:r>
            </a:p>
          </p:txBody>
        </p:sp>
        <p:grpSp>
          <p:nvGrpSpPr>
            <p:cNvPr id="84" name="Groupe 83">
              <a:extLst>
                <a:ext uri="{FF2B5EF4-FFF2-40B4-BE49-F238E27FC236}">
                  <a16:creationId xmlns:a16="http://schemas.microsoft.com/office/drawing/2014/main" id="{A104AAF0-E482-4CD0-84FC-6AD376AC14B6}"/>
                </a:ext>
              </a:extLst>
            </p:cNvPr>
            <p:cNvGrpSpPr/>
            <p:nvPr/>
          </p:nvGrpSpPr>
          <p:grpSpPr>
            <a:xfrm>
              <a:off x="2966099" y="1601599"/>
              <a:ext cx="1589105" cy="1607085"/>
              <a:chOff x="2195631" y="1601599"/>
              <a:chExt cx="1589105" cy="1607085"/>
            </a:xfrm>
          </p:grpSpPr>
          <p:grpSp>
            <p:nvGrpSpPr>
              <p:cNvPr id="85" name="Groupe 84">
                <a:extLst>
                  <a:ext uri="{FF2B5EF4-FFF2-40B4-BE49-F238E27FC236}">
                    <a16:creationId xmlns:a16="http://schemas.microsoft.com/office/drawing/2014/main" id="{831FD03B-8880-4082-B0F1-78EA1F2E91D8}"/>
                  </a:ext>
                </a:extLst>
              </p:cNvPr>
              <p:cNvGrpSpPr/>
              <p:nvPr/>
            </p:nvGrpSpPr>
            <p:grpSpPr>
              <a:xfrm>
                <a:off x="2525144" y="2009523"/>
                <a:ext cx="1145107" cy="1199161"/>
                <a:chOff x="2525145" y="2016324"/>
                <a:chExt cx="1053082" cy="1102792"/>
              </a:xfrm>
            </p:grpSpPr>
            <p:pic>
              <p:nvPicPr>
                <p:cNvPr id="87" name="Picture 8" descr="Résultat de recherche d'images pour &quot;bonhomme toilette&quot;">
                  <a:extLst>
                    <a:ext uri="{FF2B5EF4-FFF2-40B4-BE49-F238E27FC236}">
                      <a16:creationId xmlns:a16="http://schemas.microsoft.com/office/drawing/2014/main" id="{7B0FC69A-5878-4E89-BF1A-B312DBD68C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25145" y="2016324"/>
                  <a:ext cx="427668" cy="1102792"/>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Résultat de recherche d'images pour &quot;dna helix&quot;">
                  <a:extLst>
                    <a:ext uri="{FF2B5EF4-FFF2-40B4-BE49-F238E27FC236}">
                      <a16:creationId xmlns:a16="http://schemas.microsoft.com/office/drawing/2014/main" id="{6C180C30-4C60-4755-A2DF-ED239F6F1EA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69769" y="2042158"/>
                  <a:ext cx="808458" cy="611173"/>
                </a:xfrm>
                <a:prstGeom prst="rect">
                  <a:avLst/>
                </a:prstGeom>
                <a:noFill/>
                <a:extLst>
                  <a:ext uri="{909E8E84-426E-40DD-AFC4-6F175D3DCCD1}">
                    <a14:hiddenFill xmlns:a14="http://schemas.microsoft.com/office/drawing/2010/main">
                      <a:solidFill>
                        <a:srgbClr val="FFFFFF"/>
                      </a:solidFill>
                    </a14:hiddenFill>
                  </a:ext>
                </a:extLst>
              </p:spPr>
            </p:pic>
          </p:grpSp>
          <p:sp>
            <p:nvSpPr>
              <p:cNvPr id="86" name="ZoneTexte 85">
                <a:extLst>
                  <a:ext uri="{FF2B5EF4-FFF2-40B4-BE49-F238E27FC236}">
                    <a16:creationId xmlns:a16="http://schemas.microsoft.com/office/drawing/2014/main" id="{E4B327F6-18CE-414D-BCAB-1A80C46B3D5F}"/>
                  </a:ext>
                </a:extLst>
              </p:cNvPr>
              <p:cNvSpPr txBox="1"/>
              <p:nvPr/>
            </p:nvSpPr>
            <p:spPr>
              <a:xfrm>
                <a:off x="2195631" y="1601599"/>
                <a:ext cx="1589105" cy="338554"/>
              </a:xfrm>
              <a:prstGeom prst="rect">
                <a:avLst/>
              </a:prstGeom>
              <a:noFill/>
            </p:spPr>
            <p:txBody>
              <a:bodyPr wrap="square" rtlCol="0">
                <a:spAutoFit/>
              </a:bodyPr>
              <a:lstStyle/>
              <a:p>
                <a:pPr algn="ctr"/>
                <a:r>
                  <a:rPr lang="fr-FR" sz="1600" dirty="0"/>
                  <a:t>DNA </a:t>
                </a:r>
                <a:r>
                  <a:rPr lang="fr-FR" sz="1600" dirty="0" err="1"/>
                  <a:t>preparation</a:t>
                </a:r>
                <a:endParaRPr lang="fr-FR" sz="1600" dirty="0"/>
              </a:p>
            </p:txBody>
          </p:sp>
        </p:grpSp>
      </p:grpSp>
      <p:sp>
        <p:nvSpPr>
          <p:cNvPr id="39" name="Rectangle 38">
            <a:extLst>
              <a:ext uri="{FF2B5EF4-FFF2-40B4-BE49-F238E27FC236}">
                <a16:creationId xmlns:a16="http://schemas.microsoft.com/office/drawing/2014/main" id="{0E1F09D7-B078-435E-882F-1A10063FDC3B}"/>
              </a:ext>
            </a:extLst>
          </p:cNvPr>
          <p:cNvSpPr/>
          <p:nvPr/>
        </p:nvSpPr>
        <p:spPr>
          <a:xfrm>
            <a:off x="648979" y="1329417"/>
            <a:ext cx="10967287" cy="1997031"/>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Rectangle : coins arrondis 39">
            <a:extLst>
              <a:ext uri="{FF2B5EF4-FFF2-40B4-BE49-F238E27FC236}">
                <a16:creationId xmlns:a16="http://schemas.microsoft.com/office/drawing/2014/main" id="{6386B6BE-2139-4469-9FDE-963D41623318}"/>
              </a:ext>
            </a:extLst>
          </p:cNvPr>
          <p:cNvSpPr/>
          <p:nvPr/>
        </p:nvSpPr>
        <p:spPr>
          <a:xfrm>
            <a:off x="8036330" y="5160585"/>
            <a:ext cx="3411783" cy="1629681"/>
          </a:xfrm>
          <a:prstGeom prst="roundRect">
            <a:avLst>
              <a:gd name="adj" fmla="val 17921"/>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087858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73FE7B-960D-44E0-A534-C9A0FCB37B51}"/>
              </a:ext>
            </a:extLst>
          </p:cNvPr>
          <p:cNvSpPr>
            <a:spLocks noGrp="1"/>
          </p:cNvSpPr>
          <p:nvPr>
            <p:ph type="title"/>
          </p:nvPr>
        </p:nvSpPr>
        <p:spPr/>
        <p:txBody>
          <a:bodyPr/>
          <a:lstStyle/>
          <a:p>
            <a:r>
              <a:rPr lang="fr-FR" dirty="0"/>
              <a:t>Gene priorisation</a:t>
            </a:r>
          </a:p>
        </p:txBody>
      </p:sp>
      <p:pic>
        <p:nvPicPr>
          <p:cNvPr id="5" name="Image 4">
            <a:extLst>
              <a:ext uri="{FF2B5EF4-FFF2-40B4-BE49-F238E27FC236}">
                <a16:creationId xmlns:a16="http://schemas.microsoft.com/office/drawing/2014/main" id="{00F1D56D-0A36-4750-8070-88BA22DD29FC}"/>
              </a:ext>
            </a:extLst>
          </p:cNvPr>
          <p:cNvPicPr>
            <a:picLocks noChangeAspect="1"/>
          </p:cNvPicPr>
          <p:nvPr/>
        </p:nvPicPr>
        <p:blipFill>
          <a:blip r:embed="rId2"/>
          <a:stretch>
            <a:fillRect/>
          </a:stretch>
        </p:blipFill>
        <p:spPr>
          <a:xfrm>
            <a:off x="3880524" y="2641536"/>
            <a:ext cx="4430952" cy="1574927"/>
          </a:xfrm>
          <a:prstGeom prst="rect">
            <a:avLst/>
          </a:prstGeom>
        </p:spPr>
      </p:pic>
    </p:spTree>
    <p:extLst>
      <p:ext uri="{BB962C8B-B14F-4D97-AF65-F5344CB8AC3E}">
        <p14:creationId xmlns:p14="http://schemas.microsoft.com/office/powerpoint/2010/main" val="3812901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re 1">
            <a:extLst>
              <a:ext uri="{FF2B5EF4-FFF2-40B4-BE49-F238E27FC236}">
                <a16:creationId xmlns:a16="http://schemas.microsoft.com/office/drawing/2014/main" id="{C2DA7327-2BAE-4139-A405-259B3DF09F0A}"/>
              </a:ext>
            </a:extLst>
          </p:cNvPr>
          <p:cNvSpPr>
            <a:spLocks noGrp="1"/>
          </p:cNvSpPr>
          <p:nvPr>
            <p:ph type="title"/>
          </p:nvPr>
        </p:nvSpPr>
        <p:spPr>
          <a:xfrm>
            <a:off x="838200" y="365125"/>
            <a:ext cx="10515600" cy="1325563"/>
          </a:xfrm>
        </p:spPr>
        <p:txBody>
          <a:bodyPr/>
          <a:lstStyle/>
          <a:p>
            <a:r>
              <a:rPr lang="fr-FR" dirty="0"/>
              <a:t>DNA </a:t>
            </a:r>
            <a:r>
              <a:rPr lang="fr-FR" dirty="0" err="1"/>
              <a:t>preparation</a:t>
            </a:r>
            <a:endParaRPr lang="fr-FR" dirty="0"/>
          </a:p>
        </p:txBody>
      </p:sp>
      <p:graphicFrame>
        <p:nvGraphicFramePr>
          <p:cNvPr id="63" name="Diagramme 62">
            <a:extLst>
              <a:ext uri="{FF2B5EF4-FFF2-40B4-BE49-F238E27FC236}">
                <a16:creationId xmlns:a16="http://schemas.microsoft.com/office/drawing/2014/main" id="{A2020426-1082-471B-838A-5307ECAE7848}"/>
              </a:ext>
            </a:extLst>
          </p:cNvPr>
          <p:cNvGraphicFramePr/>
          <p:nvPr/>
        </p:nvGraphicFramePr>
        <p:xfrm>
          <a:off x="6457534" y="89429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1">
            <a:extLst>
              <a:ext uri="{FF2B5EF4-FFF2-40B4-BE49-F238E27FC236}">
                <a16:creationId xmlns:a16="http://schemas.microsoft.com/office/drawing/2014/main" id="{A15D8270-D9AF-49B8-ACE3-B7C364F8BC71}"/>
              </a:ext>
            </a:extLst>
          </p:cNvPr>
          <p:cNvSpPr/>
          <p:nvPr/>
        </p:nvSpPr>
        <p:spPr>
          <a:xfrm>
            <a:off x="9312066" y="1913467"/>
            <a:ext cx="2523067" cy="47582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42" name="Picture 2" descr="Résultat de recherche d'images pour &quot;DNA extraction&quot;">
            <a:extLst>
              <a:ext uri="{FF2B5EF4-FFF2-40B4-BE49-F238E27FC236}">
                <a16:creationId xmlns:a16="http://schemas.microsoft.com/office/drawing/2014/main" id="{A7480393-6508-41A6-BAA7-A9D7EBCAECD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5667" y="2219860"/>
            <a:ext cx="7009133" cy="3296303"/>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numéro de diapositive 2">
            <a:extLst>
              <a:ext uri="{FF2B5EF4-FFF2-40B4-BE49-F238E27FC236}">
                <a16:creationId xmlns:a16="http://schemas.microsoft.com/office/drawing/2014/main" id="{7A19F776-4D60-4ACE-98C6-2165DC45BB3F}"/>
              </a:ext>
            </a:extLst>
          </p:cNvPr>
          <p:cNvSpPr>
            <a:spLocks noGrp="1"/>
          </p:cNvSpPr>
          <p:nvPr>
            <p:ph type="sldNum" sz="quarter" idx="12"/>
          </p:nvPr>
        </p:nvSpPr>
        <p:spPr/>
        <p:txBody>
          <a:bodyPr/>
          <a:lstStyle/>
          <a:p>
            <a:fld id="{011B5138-350A-43E4-8D07-D131DF10AF44}" type="slidenum">
              <a:rPr lang="fr-FR" smtClean="0"/>
              <a:t>5</a:t>
            </a:fld>
            <a:endParaRPr lang="fr-FR"/>
          </a:p>
        </p:txBody>
      </p:sp>
    </p:spTree>
    <p:extLst>
      <p:ext uri="{BB962C8B-B14F-4D97-AF65-F5344CB8AC3E}">
        <p14:creationId xmlns:p14="http://schemas.microsoft.com/office/powerpoint/2010/main" val="31698375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46D649-2B93-4DD8-899C-902DA128C5C0}"/>
              </a:ext>
            </a:extLst>
          </p:cNvPr>
          <p:cNvSpPr>
            <a:spLocks noGrp="1"/>
          </p:cNvSpPr>
          <p:nvPr>
            <p:ph type="title"/>
          </p:nvPr>
        </p:nvSpPr>
        <p:spPr/>
        <p:txBody>
          <a:bodyPr/>
          <a:lstStyle/>
          <a:p>
            <a:r>
              <a:rPr lang="fr-FR" dirty="0"/>
              <a:t>And </a:t>
            </a:r>
            <a:r>
              <a:rPr lang="fr-FR" dirty="0" err="1"/>
              <a:t>after</a:t>
            </a:r>
            <a:r>
              <a:rPr lang="fr-FR" dirty="0"/>
              <a:t>…</a:t>
            </a:r>
          </a:p>
        </p:txBody>
      </p:sp>
      <p:grpSp>
        <p:nvGrpSpPr>
          <p:cNvPr id="89" name="Groupe 88">
            <a:extLst>
              <a:ext uri="{FF2B5EF4-FFF2-40B4-BE49-F238E27FC236}">
                <a16:creationId xmlns:a16="http://schemas.microsoft.com/office/drawing/2014/main" id="{14A3E762-EEE8-45D4-AF09-DAB85242D3D1}"/>
              </a:ext>
            </a:extLst>
          </p:cNvPr>
          <p:cNvGrpSpPr/>
          <p:nvPr/>
        </p:nvGrpSpPr>
        <p:grpSpPr>
          <a:xfrm>
            <a:off x="739661" y="1479015"/>
            <a:ext cx="10708453" cy="5311252"/>
            <a:chOff x="739661" y="1479015"/>
            <a:chExt cx="10708453" cy="5311252"/>
          </a:xfrm>
        </p:grpSpPr>
        <p:grpSp>
          <p:nvGrpSpPr>
            <p:cNvPr id="42" name="Groupe 41">
              <a:extLst>
                <a:ext uri="{FF2B5EF4-FFF2-40B4-BE49-F238E27FC236}">
                  <a16:creationId xmlns:a16="http://schemas.microsoft.com/office/drawing/2014/main" id="{B5161EC8-8EF9-41D3-A19D-8EF747C0DA8C}"/>
                </a:ext>
              </a:extLst>
            </p:cNvPr>
            <p:cNvGrpSpPr/>
            <p:nvPr/>
          </p:nvGrpSpPr>
          <p:grpSpPr>
            <a:xfrm>
              <a:off x="739661" y="1479015"/>
              <a:ext cx="10708453" cy="5311252"/>
              <a:chOff x="739661" y="1479015"/>
              <a:chExt cx="10708453" cy="5311252"/>
            </a:xfrm>
          </p:grpSpPr>
          <p:grpSp>
            <p:nvGrpSpPr>
              <p:cNvPr id="43" name="Groupe 42">
                <a:extLst>
                  <a:ext uri="{FF2B5EF4-FFF2-40B4-BE49-F238E27FC236}">
                    <a16:creationId xmlns:a16="http://schemas.microsoft.com/office/drawing/2014/main" id="{10722EC8-670A-47BE-B12F-5F097635A6B9}"/>
                  </a:ext>
                </a:extLst>
              </p:cNvPr>
              <p:cNvGrpSpPr/>
              <p:nvPr/>
            </p:nvGrpSpPr>
            <p:grpSpPr>
              <a:xfrm>
                <a:off x="739661" y="1479015"/>
                <a:ext cx="10708453" cy="5311252"/>
                <a:chOff x="739661" y="1479015"/>
                <a:chExt cx="10708453" cy="5311252"/>
              </a:xfrm>
            </p:grpSpPr>
            <p:sp>
              <p:nvSpPr>
                <p:cNvPr id="57" name="Rectangle 56">
                  <a:extLst>
                    <a:ext uri="{FF2B5EF4-FFF2-40B4-BE49-F238E27FC236}">
                      <a16:creationId xmlns:a16="http://schemas.microsoft.com/office/drawing/2014/main" id="{B79FBA80-20F8-4145-95ED-7F3608D3F9B6}"/>
                    </a:ext>
                  </a:extLst>
                </p:cNvPr>
                <p:cNvSpPr/>
                <p:nvPr/>
              </p:nvSpPr>
              <p:spPr>
                <a:xfrm>
                  <a:off x="743887" y="3396846"/>
                  <a:ext cx="10704226" cy="3393421"/>
                </a:xfrm>
                <a:prstGeom prst="rect">
                  <a:avLst/>
                </a:prstGeom>
                <a:solidFill>
                  <a:schemeClr val="bg1">
                    <a:lumMod val="9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9" name="Groupe 58">
                  <a:extLst>
                    <a:ext uri="{FF2B5EF4-FFF2-40B4-BE49-F238E27FC236}">
                      <a16:creationId xmlns:a16="http://schemas.microsoft.com/office/drawing/2014/main" id="{62304320-7205-4922-A2D7-858095969D3A}"/>
                    </a:ext>
                  </a:extLst>
                </p:cNvPr>
                <p:cNvGrpSpPr/>
                <p:nvPr/>
              </p:nvGrpSpPr>
              <p:grpSpPr>
                <a:xfrm>
                  <a:off x="2160116" y="5232765"/>
                  <a:ext cx="9193688" cy="1460793"/>
                  <a:chOff x="1791344" y="5363436"/>
                  <a:chExt cx="8242324" cy="1309631"/>
                </a:xfrm>
              </p:grpSpPr>
              <p:pic>
                <p:nvPicPr>
                  <p:cNvPr id="73" name="Image 72">
                    <a:extLst>
                      <a:ext uri="{FF2B5EF4-FFF2-40B4-BE49-F238E27FC236}">
                        <a16:creationId xmlns:a16="http://schemas.microsoft.com/office/drawing/2014/main" id="{386D7267-70B7-4F26-8820-E2F43224D2D2}"/>
                      </a:ext>
                    </a:extLst>
                  </p:cNvPr>
                  <p:cNvPicPr>
                    <a:picLocks noChangeAspect="1"/>
                  </p:cNvPicPr>
                  <p:nvPr/>
                </p:nvPicPr>
                <p:blipFill>
                  <a:blip r:embed="rId2"/>
                  <a:stretch>
                    <a:fillRect/>
                  </a:stretch>
                </p:blipFill>
                <p:spPr>
                  <a:xfrm>
                    <a:off x="1791344" y="5669949"/>
                    <a:ext cx="1777630" cy="1003118"/>
                  </a:xfrm>
                  <a:prstGeom prst="rect">
                    <a:avLst/>
                  </a:prstGeom>
                </p:spPr>
              </p:pic>
              <p:sp>
                <p:nvSpPr>
                  <p:cNvPr id="74" name="ZoneTexte 73">
                    <a:extLst>
                      <a:ext uri="{FF2B5EF4-FFF2-40B4-BE49-F238E27FC236}">
                        <a16:creationId xmlns:a16="http://schemas.microsoft.com/office/drawing/2014/main" id="{8A9589E5-24D4-4775-A7D5-22D155FEE7D9}"/>
                      </a:ext>
                    </a:extLst>
                  </p:cNvPr>
                  <p:cNvSpPr txBox="1"/>
                  <p:nvPr/>
                </p:nvSpPr>
                <p:spPr>
                  <a:xfrm>
                    <a:off x="2247049" y="5363436"/>
                    <a:ext cx="866216" cy="261559"/>
                  </a:xfrm>
                  <a:prstGeom prst="rect">
                    <a:avLst/>
                  </a:prstGeom>
                  <a:noFill/>
                </p:spPr>
                <p:txBody>
                  <a:bodyPr wrap="none" rtlCol="0">
                    <a:spAutoFit/>
                  </a:bodyPr>
                  <a:lstStyle/>
                  <a:p>
                    <a:r>
                      <a:rPr lang="fr-FR" sz="1600" dirty="0"/>
                      <a:t>Annotation</a:t>
                    </a:r>
                  </a:p>
                </p:txBody>
              </p:sp>
              <p:grpSp>
                <p:nvGrpSpPr>
                  <p:cNvPr id="75" name="Groupe 74">
                    <a:extLst>
                      <a:ext uri="{FF2B5EF4-FFF2-40B4-BE49-F238E27FC236}">
                        <a16:creationId xmlns:a16="http://schemas.microsoft.com/office/drawing/2014/main" id="{9E85906F-82D8-484B-ACE6-5E9ED8F941CB}"/>
                      </a:ext>
                    </a:extLst>
                  </p:cNvPr>
                  <p:cNvGrpSpPr/>
                  <p:nvPr/>
                </p:nvGrpSpPr>
                <p:grpSpPr>
                  <a:xfrm>
                    <a:off x="4713313" y="5367085"/>
                    <a:ext cx="1532079" cy="1305982"/>
                    <a:chOff x="5004374" y="4390237"/>
                    <a:chExt cx="1983077" cy="1690424"/>
                  </a:xfrm>
                </p:grpSpPr>
                <p:pic>
                  <p:nvPicPr>
                    <p:cNvPr id="79" name="Image 78">
                      <a:extLst>
                        <a:ext uri="{FF2B5EF4-FFF2-40B4-BE49-F238E27FC236}">
                          <a16:creationId xmlns:a16="http://schemas.microsoft.com/office/drawing/2014/main" id="{75AEA8B5-7058-4132-BCB6-B28E7A3B1854}"/>
                        </a:ext>
                      </a:extLst>
                    </p:cNvPr>
                    <p:cNvPicPr>
                      <a:picLocks noChangeAspect="1"/>
                    </p:cNvPicPr>
                    <p:nvPr/>
                  </p:nvPicPr>
                  <p:blipFill>
                    <a:blip r:embed="rId3"/>
                    <a:stretch>
                      <a:fillRect/>
                    </a:stretch>
                  </p:blipFill>
                  <p:spPr>
                    <a:xfrm>
                      <a:off x="5004374" y="4758609"/>
                      <a:ext cx="1983077" cy="1322052"/>
                    </a:xfrm>
                    <a:prstGeom prst="rect">
                      <a:avLst/>
                    </a:prstGeom>
                  </p:spPr>
                </p:pic>
                <p:sp>
                  <p:nvSpPr>
                    <p:cNvPr id="80" name="ZoneTexte 79">
                      <a:extLst>
                        <a:ext uri="{FF2B5EF4-FFF2-40B4-BE49-F238E27FC236}">
                          <a16:creationId xmlns:a16="http://schemas.microsoft.com/office/drawing/2014/main" id="{B7825C4B-83C7-4173-B26E-E6E578A6E4B2}"/>
                        </a:ext>
                      </a:extLst>
                    </p:cNvPr>
                    <p:cNvSpPr txBox="1"/>
                    <p:nvPr/>
                  </p:nvSpPr>
                  <p:spPr>
                    <a:xfrm>
                      <a:off x="5506545" y="4390237"/>
                      <a:ext cx="863763" cy="338554"/>
                    </a:xfrm>
                    <a:prstGeom prst="rect">
                      <a:avLst/>
                    </a:prstGeom>
                    <a:noFill/>
                  </p:spPr>
                  <p:txBody>
                    <a:bodyPr wrap="none" rtlCol="0">
                      <a:spAutoFit/>
                    </a:bodyPr>
                    <a:lstStyle/>
                    <a:p>
                      <a:r>
                        <a:rPr lang="fr-FR" sz="1600" dirty="0" err="1"/>
                        <a:t>Filtering</a:t>
                      </a:r>
                      <a:endParaRPr lang="fr-FR" sz="1600" dirty="0"/>
                    </a:p>
                  </p:txBody>
                </p:sp>
              </p:grpSp>
              <p:pic>
                <p:nvPicPr>
                  <p:cNvPr id="76" name="Image 75">
                    <a:extLst>
                      <a:ext uri="{FF2B5EF4-FFF2-40B4-BE49-F238E27FC236}">
                        <a16:creationId xmlns:a16="http://schemas.microsoft.com/office/drawing/2014/main" id="{BF91E510-E4D6-4D9C-A357-70A885DDADD4}"/>
                      </a:ext>
                    </a:extLst>
                  </p:cNvPr>
                  <p:cNvPicPr>
                    <a:picLocks noChangeAspect="1"/>
                  </p:cNvPicPr>
                  <p:nvPr/>
                </p:nvPicPr>
                <p:blipFill>
                  <a:blip r:embed="rId4"/>
                  <a:stretch>
                    <a:fillRect/>
                  </a:stretch>
                </p:blipFill>
                <p:spPr>
                  <a:xfrm>
                    <a:off x="7141265" y="5723926"/>
                    <a:ext cx="2892403" cy="876895"/>
                  </a:xfrm>
                  <a:prstGeom prst="rect">
                    <a:avLst/>
                  </a:prstGeom>
                </p:spPr>
              </p:pic>
              <p:sp>
                <p:nvSpPr>
                  <p:cNvPr id="77" name="Rectangle : coins arrondis 76">
                    <a:extLst>
                      <a:ext uri="{FF2B5EF4-FFF2-40B4-BE49-F238E27FC236}">
                        <a16:creationId xmlns:a16="http://schemas.microsoft.com/office/drawing/2014/main" id="{485C062E-3DA3-4EE7-9186-CF3342B3DB91}"/>
                      </a:ext>
                    </a:extLst>
                  </p:cNvPr>
                  <p:cNvSpPr/>
                  <p:nvPr/>
                </p:nvSpPr>
                <p:spPr>
                  <a:xfrm>
                    <a:off x="8685318" y="5628644"/>
                    <a:ext cx="518398" cy="103529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ZoneTexte 77">
                    <a:extLst>
                      <a:ext uri="{FF2B5EF4-FFF2-40B4-BE49-F238E27FC236}">
                        <a16:creationId xmlns:a16="http://schemas.microsoft.com/office/drawing/2014/main" id="{0F8C9B09-80A3-44B9-AD1C-58FF0F7CC362}"/>
                      </a:ext>
                    </a:extLst>
                  </p:cNvPr>
                  <p:cNvSpPr txBox="1"/>
                  <p:nvPr/>
                </p:nvSpPr>
                <p:spPr>
                  <a:xfrm>
                    <a:off x="7911969" y="5363436"/>
                    <a:ext cx="1465868" cy="303521"/>
                  </a:xfrm>
                  <a:prstGeom prst="rect">
                    <a:avLst/>
                  </a:prstGeom>
                  <a:noFill/>
                </p:spPr>
                <p:txBody>
                  <a:bodyPr wrap="none" rtlCol="0">
                    <a:spAutoFit/>
                  </a:bodyPr>
                  <a:lstStyle/>
                  <a:p>
                    <a:r>
                      <a:rPr lang="fr-FR" sz="1600" dirty="0"/>
                      <a:t>Gene priorisation</a:t>
                    </a:r>
                  </a:p>
                </p:txBody>
              </p:sp>
            </p:grpSp>
            <p:sp>
              <p:nvSpPr>
                <p:cNvPr id="60" name="Rectangle 59">
                  <a:extLst>
                    <a:ext uri="{FF2B5EF4-FFF2-40B4-BE49-F238E27FC236}">
                      <a16:creationId xmlns:a16="http://schemas.microsoft.com/office/drawing/2014/main" id="{F54777DE-E867-467B-94DF-0CA6C892F4CA}"/>
                    </a:ext>
                  </a:extLst>
                </p:cNvPr>
                <p:cNvSpPr/>
                <p:nvPr/>
              </p:nvSpPr>
              <p:spPr>
                <a:xfrm>
                  <a:off x="743888" y="1479015"/>
                  <a:ext cx="10704226" cy="1820633"/>
                </a:xfrm>
                <a:prstGeom prst="rect">
                  <a:avLst/>
                </a:prstGeom>
                <a:solidFill>
                  <a:schemeClr val="accent6">
                    <a:lumMod val="20000"/>
                    <a:lumOff val="80000"/>
                  </a:schemeClr>
                </a:solid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ZoneTexte 61">
                  <a:extLst>
                    <a:ext uri="{FF2B5EF4-FFF2-40B4-BE49-F238E27FC236}">
                      <a16:creationId xmlns:a16="http://schemas.microsoft.com/office/drawing/2014/main" id="{98C55B47-48E5-4CD6-A111-BC478BD594D6}"/>
                    </a:ext>
                  </a:extLst>
                </p:cNvPr>
                <p:cNvSpPr txBox="1"/>
                <p:nvPr/>
              </p:nvSpPr>
              <p:spPr>
                <a:xfrm>
                  <a:off x="739661" y="1479015"/>
                  <a:ext cx="1488486" cy="369332"/>
                </a:xfrm>
                <a:prstGeom prst="rect">
                  <a:avLst/>
                </a:prstGeom>
                <a:noFill/>
                <a:ln w="38100">
                  <a:noFill/>
                </a:ln>
              </p:spPr>
              <p:txBody>
                <a:bodyPr wrap="square" rtlCol="0">
                  <a:spAutoFit/>
                </a:bodyPr>
                <a:lstStyle/>
                <a:p>
                  <a:pPr algn="ctr"/>
                  <a:r>
                    <a:rPr lang="fr-FR" b="1" dirty="0" err="1"/>
                    <a:t>Experimental</a:t>
                  </a:r>
                  <a:endParaRPr lang="fr-FR" b="1" dirty="0"/>
                </a:p>
              </p:txBody>
            </p:sp>
            <p:grpSp>
              <p:nvGrpSpPr>
                <p:cNvPr id="65" name="Groupe 64">
                  <a:extLst>
                    <a:ext uri="{FF2B5EF4-FFF2-40B4-BE49-F238E27FC236}">
                      <a16:creationId xmlns:a16="http://schemas.microsoft.com/office/drawing/2014/main" id="{18F6E268-5933-49E0-A3D9-E4BDD2C1356F}"/>
                    </a:ext>
                  </a:extLst>
                </p:cNvPr>
                <p:cNvGrpSpPr/>
                <p:nvPr/>
              </p:nvGrpSpPr>
              <p:grpSpPr>
                <a:xfrm>
                  <a:off x="2070329" y="3821909"/>
                  <a:ext cx="3074339" cy="1268279"/>
                  <a:chOff x="2070329" y="3965843"/>
                  <a:chExt cx="3074339" cy="1268279"/>
                </a:xfrm>
              </p:grpSpPr>
              <p:pic>
                <p:nvPicPr>
                  <p:cNvPr id="69" name="Image 68">
                    <a:extLst>
                      <a:ext uri="{FF2B5EF4-FFF2-40B4-BE49-F238E27FC236}">
                        <a16:creationId xmlns:a16="http://schemas.microsoft.com/office/drawing/2014/main" id="{64307765-B2EA-49C5-A017-E1C0B9CFF01A}"/>
                      </a:ext>
                    </a:extLst>
                  </p:cNvPr>
                  <p:cNvPicPr>
                    <a:picLocks noChangeAspect="1"/>
                  </p:cNvPicPr>
                  <p:nvPr/>
                </p:nvPicPr>
                <p:blipFill>
                  <a:blip r:embed="rId5"/>
                  <a:stretch>
                    <a:fillRect/>
                  </a:stretch>
                </p:blipFill>
                <p:spPr>
                  <a:xfrm>
                    <a:off x="2070329" y="4270057"/>
                    <a:ext cx="3074339" cy="964065"/>
                  </a:xfrm>
                  <a:prstGeom prst="rect">
                    <a:avLst/>
                  </a:prstGeom>
                </p:spPr>
              </p:pic>
              <p:sp>
                <p:nvSpPr>
                  <p:cNvPr id="70" name="ZoneTexte 69">
                    <a:extLst>
                      <a:ext uri="{FF2B5EF4-FFF2-40B4-BE49-F238E27FC236}">
                        <a16:creationId xmlns:a16="http://schemas.microsoft.com/office/drawing/2014/main" id="{40CBD18D-3485-4458-B9BE-9DB55FCA4DF0}"/>
                      </a:ext>
                    </a:extLst>
                  </p:cNvPr>
                  <p:cNvSpPr txBox="1"/>
                  <p:nvPr/>
                </p:nvSpPr>
                <p:spPr>
                  <a:xfrm>
                    <a:off x="2149237" y="3965843"/>
                    <a:ext cx="2916521" cy="338554"/>
                  </a:xfrm>
                  <a:prstGeom prst="rect">
                    <a:avLst/>
                  </a:prstGeom>
                  <a:noFill/>
                </p:spPr>
                <p:txBody>
                  <a:bodyPr wrap="square" rtlCol="0">
                    <a:spAutoFit/>
                  </a:bodyPr>
                  <a:lstStyle/>
                  <a:p>
                    <a:pPr algn="ctr"/>
                    <a:r>
                      <a:rPr lang="fr-FR" sz="1600" dirty="0"/>
                      <a:t>Mapping</a:t>
                    </a:r>
                  </a:p>
                </p:txBody>
              </p:sp>
            </p:grpSp>
            <p:grpSp>
              <p:nvGrpSpPr>
                <p:cNvPr id="66" name="Groupe 65">
                  <a:extLst>
                    <a:ext uri="{FF2B5EF4-FFF2-40B4-BE49-F238E27FC236}">
                      <a16:creationId xmlns:a16="http://schemas.microsoft.com/office/drawing/2014/main" id="{0E435496-3D39-4B1B-A293-14ABF053805B}"/>
                    </a:ext>
                  </a:extLst>
                </p:cNvPr>
                <p:cNvGrpSpPr/>
                <p:nvPr/>
              </p:nvGrpSpPr>
              <p:grpSpPr>
                <a:xfrm>
                  <a:off x="7823481" y="3847162"/>
                  <a:ext cx="3411783" cy="1243026"/>
                  <a:chOff x="7823481" y="3991096"/>
                  <a:chExt cx="3411783" cy="1243026"/>
                </a:xfrm>
              </p:grpSpPr>
              <p:pic>
                <p:nvPicPr>
                  <p:cNvPr id="67" name="Image 66">
                    <a:extLst>
                      <a:ext uri="{FF2B5EF4-FFF2-40B4-BE49-F238E27FC236}">
                        <a16:creationId xmlns:a16="http://schemas.microsoft.com/office/drawing/2014/main" id="{3524C88A-C522-4DAA-8ABF-F472D56BE496}"/>
                      </a:ext>
                    </a:extLst>
                  </p:cNvPr>
                  <p:cNvPicPr>
                    <a:picLocks noChangeAspect="1"/>
                  </p:cNvPicPr>
                  <p:nvPr/>
                </p:nvPicPr>
                <p:blipFill>
                  <a:blip r:embed="rId6"/>
                  <a:stretch>
                    <a:fillRect/>
                  </a:stretch>
                </p:blipFill>
                <p:spPr>
                  <a:xfrm>
                    <a:off x="7823481" y="4270057"/>
                    <a:ext cx="3411783" cy="964065"/>
                  </a:xfrm>
                  <a:prstGeom prst="rect">
                    <a:avLst/>
                  </a:prstGeom>
                </p:spPr>
              </p:pic>
              <p:sp>
                <p:nvSpPr>
                  <p:cNvPr id="68" name="ZoneTexte 67">
                    <a:extLst>
                      <a:ext uri="{FF2B5EF4-FFF2-40B4-BE49-F238E27FC236}">
                        <a16:creationId xmlns:a16="http://schemas.microsoft.com/office/drawing/2014/main" id="{FF99E6B6-79C7-4F33-B960-754BA5C0C7A4}"/>
                      </a:ext>
                    </a:extLst>
                  </p:cNvPr>
                  <p:cNvSpPr txBox="1"/>
                  <p:nvPr/>
                </p:nvSpPr>
                <p:spPr>
                  <a:xfrm>
                    <a:off x="8954639" y="3991096"/>
                    <a:ext cx="1149465" cy="288048"/>
                  </a:xfrm>
                  <a:prstGeom prst="rect">
                    <a:avLst/>
                  </a:prstGeom>
                  <a:noFill/>
                </p:spPr>
                <p:txBody>
                  <a:bodyPr wrap="none" rtlCol="0">
                    <a:spAutoFit/>
                  </a:bodyPr>
                  <a:lstStyle/>
                  <a:p>
                    <a:r>
                      <a:rPr lang="fr-FR" sz="1600" dirty="0"/>
                      <a:t>Variant calling</a:t>
                    </a:r>
                  </a:p>
                </p:txBody>
              </p:sp>
            </p:grpSp>
          </p:grpSp>
          <p:sp>
            <p:nvSpPr>
              <p:cNvPr id="45" name="Flèche : droite 44">
                <a:extLst>
                  <a:ext uri="{FF2B5EF4-FFF2-40B4-BE49-F238E27FC236}">
                    <a16:creationId xmlns:a16="http://schemas.microsoft.com/office/drawing/2014/main" id="{B1430600-EC4D-41E8-B189-4A732BF5B287}"/>
                  </a:ext>
                </a:extLst>
              </p:cNvPr>
              <p:cNvSpPr/>
              <p:nvPr/>
            </p:nvSpPr>
            <p:spPr>
              <a:xfrm>
                <a:off x="1165597" y="2344255"/>
                <a:ext cx="682619" cy="448502"/>
              </a:xfrm>
              <a:prstGeom prst="rightArrow">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8" name="Flèche : droite 47">
                <a:extLst>
                  <a:ext uri="{FF2B5EF4-FFF2-40B4-BE49-F238E27FC236}">
                    <a16:creationId xmlns:a16="http://schemas.microsoft.com/office/drawing/2014/main" id="{1071DC2F-634E-4C98-9261-BDC70C5A3D61}"/>
                  </a:ext>
                </a:extLst>
              </p:cNvPr>
              <p:cNvSpPr/>
              <p:nvPr/>
            </p:nvSpPr>
            <p:spPr>
              <a:xfrm>
                <a:off x="1165596" y="4383898"/>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Flèche : droite 48">
                <a:extLst>
                  <a:ext uri="{FF2B5EF4-FFF2-40B4-BE49-F238E27FC236}">
                    <a16:creationId xmlns:a16="http://schemas.microsoft.com/office/drawing/2014/main" id="{87DDBED8-70F6-45E3-83A5-8295C9758257}"/>
                  </a:ext>
                </a:extLst>
              </p:cNvPr>
              <p:cNvSpPr/>
              <p:nvPr/>
            </p:nvSpPr>
            <p:spPr>
              <a:xfrm>
                <a:off x="1165595" y="5909855"/>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Flèche : droite 49">
                <a:extLst>
                  <a:ext uri="{FF2B5EF4-FFF2-40B4-BE49-F238E27FC236}">
                    <a16:creationId xmlns:a16="http://schemas.microsoft.com/office/drawing/2014/main" id="{54683451-4052-4F85-9B27-C8ECCA445477}"/>
                  </a:ext>
                </a:extLst>
              </p:cNvPr>
              <p:cNvSpPr/>
              <p:nvPr/>
            </p:nvSpPr>
            <p:spPr>
              <a:xfrm>
                <a:off x="7241362" y="5909855"/>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1" name="Flèche : droite 50">
                <a:extLst>
                  <a:ext uri="{FF2B5EF4-FFF2-40B4-BE49-F238E27FC236}">
                    <a16:creationId xmlns:a16="http://schemas.microsoft.com/office/drawing/2014/main" id="{5FE9B2C8-78B9-4924-9831-9DC6AC116F7A}"/>
                  </a:ext>
                </a:extLst>
              </p:cNvPr>
              <p:cNvSpPr/>
              <p:nvPr/>
            </p:nvSpPr>
            <p:spPr>
              <a:xfrm>
                <a:off x="6010740" y="4383898"/>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lèche : droite 51">
                <a:extLst>
                  <a:ext uri="{FF2B5EF4-FFF2-40B4-BE49-F238E27FC236}">
                    <a16:creationId xmlns:a16="http://schemas.microsoft.com/office/drawing/2014/main" id="{5DECEE81-B399-4728-A7F8-F9F09E285814}"/>
                  </a:ext>
                </a:extLst>
              </p:cNvPr>
              <p:cNvSpPr/>
              <p:nvPr/>
            </p:nvSpPr>
            <p:spPr>
              <a:xfrm>
                <a:off x="4499897" y="5909855"/>
                <a:ext cx="682619" cy="448502"/>
              </a:xfrm>
              <a:prstGeom prst="rightArrow">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81" name="Flèche : droite 80">
              <a:extLst>
                <a:ext uri="{FF2B5EF4-FFF2-40B4-BE49-F238E27FC236}">
                  <a16:creationId xmlns:a16="http://schemas.microsoft.com/office/drawing/2014/main" id="{F8858EF5-1D71-400F-AA5F-90C9EFDAFB03}"/>
                </a:ext>
              </a:extLst>
            </p:cNvPr>
            <p:cNvSpPr/>
            <p:nvPr/>
          </p:nvSpPr>
          <p:spPr>
            <a:xfrm>
              <a:off x="6010739" y="2344255"/>
              <a:ext cx="682619" cy="448502"/>
            </a:xfrm>
            <a:prstGeom prst="rightArrow">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2" name="Picture 6" descr="Résultat de recherche d'images pour &quot;sequenceur illumina&quot;">
              <a:extLst>
                <a:ext uri="{FF2B5EF4-FFF2-40B4-BE49-F238E27FC236}">
                  <a16:creationId xmlns:a16="http://schemas.microsoft.com/office/drawing/2014/main" id="{3A00D7B6-F41C-4017-A9B9-3259E8B7FD4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86798" y="1851064"/>
              <a:ext cx="1828020" cy="1400264"/>
            </a:xfrm>
            <a:prstGeom prst="rect">
              <a:avLst/>
            </a:prstGeom>
            <a:noFill/>
            <a:extLst>
              <a:ext uri="{909E8E84-426E-40DD-AFC4-6F175D3DCCD1}">
                <a14:hiddenFill xmlns:a14="http://schemas.microsoft.com/office/drawing/2010/main">
                  <a:solidFill>
                    <a:srgbClr val="FFFFFF"/>
                  </a:solidFill>
                </a14:hiddenFill>
              </a:ext>
            </a:extLst>
          </p:spPr>
        </p:pic>
        <p:sp>
          <p:nvSpPr>
            <p:cNvPr id="83" name="ZoneTexte 82">
              <a:extLst>
                <a:ext uri="{FF2B5EF4-FFF2-40B4-BE49-F238E27FC236}">
                  <a16:creationId xmlns:a16="http://schemas.microsoft.com/office/drawing/2014/main" id="{9BB563E8-576D-4009-85FA-F02C20F0D7E9}"/>
                </a:ext>
              </a:extLst>
            </p:cNvPr>
            <p:cNvSpPr txBox="1"/>
            <p:nvPr/>
          </p:nvSpPr>
          <p:spPr>
            <a:xfrm>
              <a:off x="9082069" y="1601599"/>
              <a:ext cx="1189884" cy="338554"/>
            </a:xfrm>
            <a:prstGeom prst="rect">
              <a:avLst/>
            </a:prstGeom>
            <a:noFill/>
          </p:spPr>
          <p:txBody>
            <a:bodyPr wrap="square" rtlCol="0">
              <a:spAutoFit/>
            </a:bodyPr>
            <a:lstStyle/>
            <a:p>
              <a:pPr algn="ctr"/>
              <a:r>
                <a:rPr lang="fr-FR" sz="1600" dirty="0"/>
                <a:t>Sequencing</a:t>
              </a:r>
            </a:p>
          </p:txBody>
        </p:sp>
        <p:grpSp>
          <p:nvGrpSpPr>
            <p:cNvPr id="84" name="Groupe 83">
              <a:extLst>
                <a:ext uri="{FF2B5EF4-FFF2-40B4-BE49-F238E27FC236}">
                  <a16:creationId xmlns:a16="http://schemas.microsoft.com/office/drawing/2014/main" id="{A104AAF0-E482-4CD0-84FC-6AD376AC14B6}"/>
                </a:ext>
              </a:extLst>
            </p:cNvPr>
            <p:cNvGrpSpPr/>
            <p:nvPr/>
          </p:nvGrpSpPr>
          <p:grpSpPr>
            <a:xfrm>
              <a:off x="2966099" y="1601599"/>
              <a:ext cx="1589105" cy="1607085"/>
              <a:chOff x="2195631" y="1601599"/>
              <a:chExt cx="1589105" cy="1607085"/>
            </a:xfrm>
          </p:grpSpPr>
          <p:grpSp>
            <p:nvGrpSpPr>
              <p:cNvPr id="85" name="Groupe 84">
                <a:extLst>
                  <a:ext uri="{FF2B5EF4-FFF2-40B4-BE49-F238E27FC236}">
                    <a16:creationId xmlns:a16="http://schemas.microsoft.com/office/drawing/2014/main" id="{831FD03B-8880-4082-B0F1-78EA1F2E91D8}"/>
                  </a:ext>
                </a:extLst>
              </p:cNvPr>
              <p:cNvGrpSpPr/>
              <p:nvPr/>
            </p:nvGrpSpPr>
            <p:grpSpPr>
              <a:xfrm>
                <a:off x="2525144" y="2009523"/>
                <a:ext cx="1145107" cy="1199161"/>
                <a:chOff x="2525145" y="2016324"/>
                <a:chExt cx="1053082" cy="1102792"/>
              </a:xfrm>
            </p:grpSpPr>
            <p:pic>
              <p:nvPicPr>
                <p:cNvPr id="87" name="Picture 8" descr="Résultat de recherche d'images pour &quot;bonhomme toilette&quot;">
                  <a:extLst>
                    <a:ext uri="{FF2B5EF4-FFF2-40B4-BE49-F238E27FC236}">
                      <a16:creationId xmlns:a16="http://schemas.microsoft.com/office/drawing/2014/main" id="{7B0FC69A-5878-4E89-BF1A-B312DBD68C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25145" y="2016324"/>
                  <a:ext cx="427668" cy="1102792"/>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Résultat de recherche d'images pour &quot;dna helix&quot;">
                  <a:extLst>
                    <a:ext uri="{FF2B5EF4-FFF2-40B4-BE49-F238E27FC236}">
                      <a16:creationId xmlns:a16="http://schemas.microsoft.com/office/drawing/2014/main" id="{6C180C30-4C60-4755-A2DF-ED239F6F1EA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69769" y="2042158"/>
                  <a:ext cx="808458" cy="611173"/>
                </a:xfrm>
                <a:prstGeom prst="rect">
                  <a:avLst/>
                </a:prstGeom>
                <a:noFill/>
                <a:extLst>
                  <a:ext uri="{909E8E84-426E-40DD-AFC4-6F175D3DCCD1}">
                    <a14:hiddenFill xmlns:a14="http://schemas.microsoft.com/office/drawing/2010/main">
                      <a:solidFill>
                        <a:srgbClr val="FFFFFF"/>
                      </a:solidFill>
                    </a14:hiddenFill>
                  </a:ext>
                </a:extLst>
              </p:spPr>
            </p:pic>
          </p:grpSp>
          <p:sp>
            <p:nvSpPr>
              <p:cNvPr id="86" name="ZoneTexte 85">
                <a:extLst>
                  <a:ext uri="{FF2B5EF4-FFF2-40B4-BE49-F238E27FC236}">
                    <a16:creationId xmlns:a16="http://schemas.microsoft.com/office/drawing/2014/main" id="{E4B327F6-18CE-414D-BCAB-1A80C46B3D5F}"/>
                  </a:ext>
                </a:extLst>
              </p:cNvPr>
              <p:cNvSpPr txBox="1"/>
              <p:nvPr/>
            </p:nvSpPr>
            <p:spPr>
              <a:xfrm>
                <a:off x="2195631" y="1601599"/>
                <a:ext cx="1589105" cy="338554"/>
              </a:xfrm>
              <a:prstGeom prst="rect">
                <a:avLst/>
              </a:prstGeom>
              <a:noFill/>
            </p:spPr>
            <p:txBody>
              <a:bodyPr wrap="square" rtlCol="0">
                <a:spAutoFit/>
              </a:bodyPr>
              <a:lstStyle/>
              <a:p>
                <a:pPr algn="ctr"/>
                <a:r>
                  <a:rPr lang="fr-FR" sz="1600" dirty="0"/>
                  <a:t>DNA </a:t>
                </a:r>
                <a:r>
                  <a:rPr lang="fr-FR" sz="1600" dirty="0" err="1"/>
                  <a:t>preparation</a:t>
                </a:r>
                <a:endParaRPr lang="fr-FR" sz="1600" dirty="0"/>
              </a:p>
            </p:txBody>
          </p:sp>
        </p:grpSp>
      </p:grpSp>
      <p:sp>
        <p:nvSpPr>
          <p:cNvPr id="90" name="ZoneTexte 89">
            <a:extLst>
              <a:ext uri="{FF2B5EF4-FFF2-40B4-BE49-F238E27FC236}">
                <a16:creationId xmlns:a16="http://schemas.microsoft.com/office/drawing/2014/main" id="{1941EBF6-9CF6-40BB-ADBC-ED0932047082}"/>
              </a:ext>
            </a:extLst>
          </p:cNvPr>
          <p:cNvSpPr txBox="1"/>
          <p:nvPr/>
        </p:nvSpPr>
        <p:spPr>
          <a:xfrm>
            <a:off x="739661" y="3402434"/>
            <a:ext cx="1981200" cy="369332"/>
          </a:xfrm>
          <a:prstGeom prst="rect">
            <a:avLst/>
          </a:prstGeom>
          <a:noFill/>
          <a:ln w="57150">
            <a:noFill/>
          </a:ln>
        </p:spPr>
        <p:txBody>
          <a:bodyPr wrap="square" rtlCol="0">
            <a:spAutoFit/>
          </a:bodyPr>
          <a:lstStyle/>
          <a:p>
            <a:r>
              <a:rPr lang="fr-FR" b="1" dirty="0" err="1"/>
              <a:t>Bioinformatics</a:t>
            </a:r>
            <a:endParaRPr lang="fr-FR" b="1" dirty="0"/>
          </a:p>
        </p:txBody>
      </p:sp>
    </p:spTree>
    <p:extLst>
      <p:ext uri="{BB962C8B-B14F-4D97-AF65-F5344CB8AC3E}">
        <p14:creationId xmlns:p14="http://schemas.microsoft.com/office/powerpoint/2010/main" val="40783188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73FE7B-960D-44E0-A534-C9A0FCB37B51}"/>
              </a:ext>
            </a:extLst>
          </p:cNvPr>
          <p:cNvSpPr>
            <a:spLocks noGrp="1"/>
          </p:cNvSpPr>
          <p:nvPr>
            <p:ph type="title"/>
          </p:nvPr>
        </p:nvSpPr>
        <p:spPr/>
        <p:txBody>
          <a:bodyPr/>
          <a:lstStyle/>
          <a:p>
            <a:r>
              <a:rPr lang="fr-FR" dirty="0"/>
              <a:t>And </a:t>
            </a:r>
            <a:r>
              <a:rPr lang="fr-FR" dirty="0" err="1"/>
              <a:t>after</a:t>
            </a:r>
            <a:r>
              <a:rPr lang="fr-FR" dirty="0"/>
              <a:t>…</a:t>
            </a:r>
          </a:p>
        </p:txBody>
      </p:sp>
      <p:pic>
        <p:nvPicPr>
          <p:cNvPr id="8" name="Image 7">
            <a:extLst>
              <a:ext uri="{FF2B5EF4-FFF2-40B4-BE49-F238E27FC236}">
                <a16:creationId xmlns:a16="http://schemas.microsoft.com/office/drawing/2014/main" id="{CBC1B03A-A58B-436F-8BC5-B1D2045FF6A3}"/>
              </a:ext>
            </a:extLst>
          </p:cNvPr>
          <p:cNvPicPr>
            <a:picLocks noChangeAspect="1"/>
          </p:cNvPicPr>
          <p:nvPr/>
        </p:nvPicPr>
        <p:blipFill>
          <a:blip r:embed="rId2"/>
          <a:stretch>
            <a:fillRect/>
          </a:stretch>
        </p:blipFill>
        <p:spPr>
          <a:xfrm>
            <a:off x="838200" y="1522707"/>
            <a:ext cx="5247768" cy="2609026"/>
          </a:xfrm>
          <a:prstGeom prst="rect">
            <a:avLst/>
          </a:prstGeom>
        </p:spPr>
      </p:pic>
      <p:sp>
        <p:nvSpPr>
          <p:cNvPr id="10" name="Rectangle 9">
            <a:extLst>
              <a:ext uri="{FF2B5EF4-FFF2-40B4-BE49-F238E27FC236}">
                <a16:creationId xmlns:a16="http://schemas.microsoft.com/office/drawing/2014/main" id="{C3D79B1F-7F7C-4660-AFD2-4F63E68A94C0}"/>
              </a:ext>
            </a:extLst>
          </p:cNvPr>
          <p:cNvSpPr/>
          <p:nvPr/>
        </p:nvSpPr>
        <p:spPr>
          <a:xfrm>
            <a:off x="592666" y="1388031"/>
            <a:ext cx="5715001" cy="2875791"/>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 name="Groupe 2">
            <a:extLst>
              <a:ext uri="{FF2B5EF4-FFF2-40B4-BE49-F238E27FC236}">
                <a16:creationId xmlns:a16="http://schemas.microsoft.com/office/drawing/2014/main" id="{3C50C15D-1BEF-4A33-A00D-FA741322A30F}"/>
              </a:ext>
            </a:extLst>
          </p:cNvPr>
          <p:cNvGrpSpPr/>
          <p:nvPr/>
        </p:nvGrpSpPr>
        <p:grpSpPr>
          <a:xfrm>
            <a:off x="838200" y="4270539"/>
            <a:ext cx="10704226" cy="2477393"/>
            <a:chOff x="838200" y="4270539"/>
            <a:chExt cx="10704226" cy="2477393"/>
          </a:xfrm>
        </p:grpSpPr>
        <p:sp>
          <p:nvSpPr>
            <p:cNvPr id="12" name="Rectangle 11">
              <a:extLst>
                <a:ext uri="{FF2B5EF4-FFF2-40B4-BE49-F238E27FC236}">
                  <a16:creationId xmlns:a16="http://schemas.microsoft.com/office/drawing/2014/main" id="{F43EC9D8-F9DC-4E77-86C4-2933D0FB4A0D}"/>
                </a:ext>
              </a:extLst>
            </p:cNvPr>
            <p:cNvSpPr/>
            <p:nvPr/>
          </p:nvSpPr>
          <p:spPr>
            <a:xfrm>
              <a:off x="838200" y="4270539"/>
              <a:ext cx="10704226" cy="2477393"/>
            </a:xfrm>
            <a:prstGeom prst="rect">
              <a:avLst/>
            </a:prstGeom>
            <a:solidFill>
              <a:schemeClr val="accent6">
                <a:lumMod val="20000"/>
                <a:lumOff val="8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223428A0-B8C9-4CD5-B5AC-BB30BA4F9616}"/>
                </a:ext>
              </a:extLst>
            </p:cNvPr>
            <p:cNvSpPr txBox="1"/>
            <p:nvPr/>
          </p:nvSpPr>
          <p:spPr>
            <a:xfrm>
              <a:off x="838200" y="4270540"/>
              <a:ext cx="1625600" cy="369332"/>
            </a:xfrm>
            <a:prstGeom prst="rect">
              <a:avLst/>
            </a:prstGeom>
            <a:noFill/>
            <a:ln w="57150">
              <a:solidFill>
                <a:schemeClr val="accent6">
                  <a:lumMod val="50000"/>
                </a:schemeClr>
              </a:solidFill>
            </a:ln>
          </p:spPr>
          <p:txBody>
            <a:bodyPr wrap="square" rtlCol="0">
              <a:spAutoFit/>
            </a:bodyPr>
            <a:lstStyle/>
            <a:p>
              <a:r>
                <a:rPr lang="fr-FR" b="1" dirty="0" err="1"/>
                <a:t>Experimental</a:t>
              </a:r>
              <a:endParaRPr lang="fr-FR" b="1" dirty="0"/>
            </a:p>
          </p:txBody>
        </p:sp>
      </p:grpSp>
    </p:spTree>
    <p:extLst>
      <p:ext uri="{BB962C8B-B14F-4D97-AF65-F5344CB8AC3E}">
        <p14:creationId xmlns:p14="http://schemas.microsoft.com/office/powerpoint/2010/main" val="13034397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73FE7B-960D-44E0-A534-C9A0FCB37B51}"/>
              </a:ext>
            </a:extLst>
          </p:cNvPr>
          <p:cNvSpPr>
            <a:spLocks noGrp="1"/>
          </p:cNvSpPr>
          <p:nvPr>
            <p:ph type="title"/>
          </p:nvPr>
        </p:nvSpPr>
        <p:spPr/>
        <p:txBody>
          <a:bodyPr/>
          <a:lstStyle/>
          <a:p>
            <a:r>
              <a:rPr lang="fr-FR" dirty="0"/>
              <a:t>And </a:t>
            </a:r>
            <a:r>
              <a:rPr lang="fr-FR" dirty="0" err="1"/>
              <a:t>after</a:t>
            </a:r>
            <a:r>
              <a:rPr lang="fr-FR" dirty="0"/>
              <a:t>…</a:t>
            </a:r>
          </a:p>
        </p:txBody>
      </p:sp>
      <p:pic>
        <p:nvPicPr>
          <p:cNvPr id="16" name="Image 15">
            <a:extLst>
              <a:ext uri="{FF2B5EF4-FFF2-40B4-BE49-F238E27FC236}">
                <a16:creationId xmlns:a16="http://schemas.microsoft.com/office/drawing/2014/main" id="{433245F9-8B9E-4C7D-9B02-C68920CD6066}"/>
              </a:ext>
            </a:extLst>
          </p:cNvPr>
          <p:cNvPicPr>
            <a:picLocks noChangeAspect="1"/>
          </p:cNvPicPr>
          <p:nvPr/>
        </p:nvPicPr>
        <p:blipFill>
          <a:blip r:embed="rId2"/>
          <a:stretch>
            <a:fillRect/>
          </a:stretch>
        </p:blipFill>
        <p:spPr>
          <a:xfrm>
            <a:off x="838200" y="1522707"/>
            <a:ext cx="5247768" cy="2609026"/>
          </a:xfrm>
          <a:prstGeom prst="rect">
            <a:avLst/>
          </a:prstGeom>
        </p:spPr>
      </p:pic>
      <p:sp>
        <p:nvSpPr>
          <p:cNvPr id="17" name="Rectangle 16">
            <a:extLst>
              <a:ext uri="{FF2B5EF4-FFF2-40B4-BE49-F238E27FC236}">
                <a16:creationId xmlns:a16="http://schemas.microsoft.com/office/drawing/2014/main" id="{ED70E0B5-640C-4B25-8944-A38732BD26E8}"/>
              </a:ext>
            </a:extLst>
          </p:cNvPr>
          <p:cNvSpPr/>
          <p:nvPr/>
        </p:nvSpPr>
        <p:spPr>
          <a:xfrm>
            <a:off x="592666" y="1388031"/>
            <a:ext cx="5715001" cy="2770419"/>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5" name="Groupe 14">
            <a:extLst>
              <a:ext uri="{FF2B5EF4-FFF2-40B4-BE49-F238E27FC236}">
                <a16:creationId xmlns:a16="http://schemas.microsoft.com/office/drawing/2014/main" id="{EAF31FC7-4A12-4833-B74E-7341A114F693}"/>
              </a:ext>
            </a:extLst>
          </p:cNvPr>
          <p:cNvGrpSpPr/>
          <p:nvPr/>
        </p:nvGrpSpPr>
        <p:grpSpPr>
          <a:xfrm>
            <a:off x="838200" y="4270539"/>
            <a:ext cx="10704226" cy="2477393"/>
            <a:chOff x="838200" y="4270539"/>
            <a:chExt cx="10704226" cy="2477393"/>
          </a:xfrm>
        </p:grpSpPr>
        <p:sp>
          <p:nvSpPr>
            <p:cNvPr id="20" name="Rectangle 19">
              <a:extLst>
                <a:ext uri="{FF2B5EF4-FFF2-40B4-BE49-F238E27FC236}">
                  <a16:creationId xmlns:a16="http://schemas.microsoft.com/office/drawing/2014/main" id="{E65C8401-D070-409C-93E5-C5149FA306F3}"/>
                </a:ext>
              </a:extLst>
            </p:cNvPr>
            <p:cNvSpPr/>
            <p:nvPr/>
          </p:nvSpPr>
          <p:spPr>
            <a:xfrm>
              <a:off x="838200" y="4270539"/>
              <a:ext cx="10704226" cy="2477393"/>
            </a:xfrm>
            <a:prstGeom prst="rect">
              <a:avLst/>
            </a:prstGeom>
            <a:solidFill>
              <a:schemeClr val="accent6">
                <a:lumMod val="20000"/>
                <a:lumOff val="8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ZoneTexte 20">
              <a:extLst>
                <a:ext uri="{FF2B5EF4-FFF2-40B4-BE49-F238E27FC236}">
                  <a16:creationId xmlns:a16="http://schemas.microsoft.com/office/drawing/2014/main" id="{7BF90102-786D-4B88-B48C-4F22570E24EF}"/>
                </a:ext>
              </a:extLst>
            </p:cNvPr>
            <p:cNvSpPr txBox="1"/>
            <p:nvPr/>
          </p:nvSpPr>
          <p:spPr>
            <a:xfrm>
              <a:off x="838200" y="4270540"/>
              <a:ext cx="1625600" cy="369332"/>
            </a:xfrm>
            <a:prstGeom prst="rect">
              <a:avLst/>
            </a:prstGeom>
            <a:noFill/>
            <a:ln w="57150">
              <a:solidFill>
                <a:schemeClr val="accent6">
                  <a:lumMod val="50000"/>
                </a:schemeClr>
              </a:solidFill>
            </a:ln>
          </p:spPr>
          <p:txBody>
            <a:bodyPr wrap="square" rtlCol="0">
              <a:spAutoFit/>
            </a:bodyPr>
            <a:lstStyle/>
            <a:p>
              <a:r>
                <a:rPr lang="fr-FR" b="1" dirty="0" err="1"/>
                <a:t>Experimental</a:t>
              </a:r>
              <a:endParaRPr lang="fr-FR" b="1" dirty="0"/>
            </a:p>
          </p:txBody>
        </p:sp>
      </p:grpSp>
      <p:grpSp>
        <p:nvGrpSpPr>
          <p:cNvPr id="22" name="Groupe 21">
            <a:extLst>
              <a:ext uri="{FF2B5EF4-FFF2-40B4-BE49-F238E27FC236}">
                <a16:creationId xmlns:a16="http://schemas.microsoft.com/office/drawing/2014/main" id="{C2F3405C-74A6-4FFA-8D14-2D429F858B69}"/>
              </a:ext>
            </a:extLst>
          </p:cNvPr>
          <p:cNvGrpSpPr/>
          <p:nvPr/>
        </p:nvGrpSpPr>
        <p:grpSpPr>
          <a:xfrm>
            <a:off x="2232540" y="4802536"/>
            <a:ext cx="1844326" cy="1609027"/>
            <a:chOff x="1024896" y="4694913"/>
            <a:chExt cx="1951493" cy="1702520"/>
          </a:xfrm>
        </p:grpSpPr>
        <p:grpSp>
          <p:nvGrpSpPr>
            <p:cNvPr id="23" name="Groupe 22">
              <a:extLst>
                <a:ext uri="{FF2B5EF4-FFF2-40B4-BE49-F238E27FC236}">
                  <a16:creationId xmlns:a16="http://schemas.microsoft.com/office/drawing/2014/main" id="{59251EDC-401B-45FD-96A8-C41485F9E99E}"/>
                </a:ext>
              </a:extLst>
            </p:cNvPr>
            <p:cNvGrpSpPr/>
            <p:nvPr/>
          </p:nvGrpSpPr>
          <p:grpSpPr>
            <a:xfrm>
              <a:off x="1908113" y="4969177"/>
              <a:ext cx="1068276" cy="1428256"/>
              <a:chOff x="1844613" y="4922611"/>
              <a:chExt cx="1068276" cy="1428256"/>
            </a:xfrm>
          </p:grpSpPr>
          <p:pic>
            <p:nvPicPr>
              <p:cNvPr id="26" name="Image 25">
                <a:extLst>
                  <a:ext uri="{FF2B5EF4-FFF2-40B4-BE49-F238E27FC236}">
                    <a16:creationId xmlns:a16="http://schemas.microsoft.com/office/drawing/2014/main" id="{472C3518-2120-47DD-AA35-0DC3D0CF8056}"/>
                  </a:ext>
                </a:extLst>
              </p:cNvPr>
              <p:cNvPicPr>
                <a:picLocks noChangeAspect="1"/>
              </p:cNvPicPr>
              <p:nvPr/>
            </p:nvPicPr>
            <p:blipFill>
              <a:blip r:embed="rId3">
                <a:lum/>
                <a:alphaModFix/>
                <a:extLst>
                  <a:ext uri="{BEBA8EAE-BF5A-486C-A8C5-ECC9F3942E4B}">
                    <a14:imgProps xmlns:a14="http://schemas.microsoft.com/office/drawing/2010/main">
                      <a14:imgLayer r:embed="rId4">
                        <a14:imgEffect>
                          <a14:backgroundRemoval t="9259" b="89815" l="8547" r="91453">
                            <a14:foregroundMark x1="91880" y1="58796" x2="74786" y2="76852"/>
                            <a14:foregroundMark x1="8547" y1="56944" x2="8547" y2="56944"/>
                          </a14:backgroundRemoval>
                        </a14:imgEffect>
                      </a14:imgLayer>
                    </a14:imgProps>
                  </a:ext>
                </a:extLst>
              </a:blip>
              <a:srcRect/>
              <a:stretch>
                <a:fillRect/>
              </a:stretch>
            </p:blipFill>
            <p:spPr>
              <a:xfrm>
                <a:off x="1922811" y="4922611"/>
                <a:ext cx="911880" cy="858240"/>
              </a:xfrm>
              <a:prstGeom prst="rect">
                <a:avLst/>
              </a:prstGeom>
              <a:noFill/>
              <a:ln>
                <a:noFill/>
              </a:ln>
            </p:spPr>
          </p:pic>
          <p:pic>
            <p:nvPicPr>
              <p:cNvPr id="27" name="Image 26">
                <a:extLst>
                  <a:ext uri="{FF2B5EF4-FFF2-40B4-BE49-F238E27FC236}">
                    <a16:creationId xmlns:a16="http://schemas.microsoft.com/office/drawing/2014/main" id="{05137A49-9AB0-4007-BB29-9AEB0E9C722C}"/>
                  </a:ext>
                </a:extLst>
              </p:cNvPr>
              <p:cNvPicPr>
                <a:picLocks noChangeAspect="1"/>
              </p:cNvPicPr>
              <p:nvPr/>
            </p:nvPicPr>
            <p:blipFill>
              <a:blip r:embed="rId5">
                <a:lum/>
                <a:alphaModFix/>
              </a:blip>
              <a:srcRect/>
              <a:stretch>
                <a:fillRect/>
              </a:stretch>
            </p:blipFill>
            <p:spPr>
              <a:xfrm>
                <a:off x="1844613" y="5744569"/>
                <a:ext cx="1068276" cy="606298"/>
              </a:xfrm>
              <a:prstGeom prst="rect">
                <a:avLst/>
              </a:prstGeom>
              <a:noFill/>
              <a:ln>
                <a:noFill/>
              </a:ln>
            </p:spPr>
          </p:pic>
        </p:grpSp>
        <p:sp>
          <p:nvSpPr>
            <p:cNvPr id="24" name="Flèche : droite 23">
              <a:extLst>
                <a:ext uri="{FF2B5EF4-FFF2-40B4-BE49-F238E27FC236}">
                  <a16:creationId xmlns:a16="http://schemas.microsoft.com/office/drawing/2014/main" id="{D781BD92-DDFA-4073-850E-B16B37771F2E}"/>
                </a:ext>
              </a:extLst>
            </p:cNvPr>
            <p:cNvSpPr/>
            <p:nvPr/>
          </p:nvSpPr>
          <p:spPr>
            <a:xfrm>
              <a:off x="1024896" y="5556577"/>
              <a:ext cx="366794" cy="240995"/>
            </a:xfrm>
            <a:prstGeom prst="rightArrow">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 name="ZoneTexte 24">
              <a:extLst>
                <a:ext uri="{FF2B5EF4-FFF2-40B4-BE49-F238E27FC236}">
                  <a16:creationId xmlns:a16="http://schemas.microsoft.com/office/drawing/2014/main" id="{FBF05582-F115-46EC-AE99-8B54EC009B31}"/>
                </a:ext>
              </a:extLst>
            </p:cNvPr>
            <p:cNvSpPr txBox="1"/>
            <p:nvPr/>
          </p:nvSpPr>
          <p:spPr>
            <a:xfrm>
              <a:off x="1934196" y="4694913"/>
              <a:ext cx="1016114" cy="338553"/>
            </a:xfrm>
            <a:prstGeom prst="rect">
              <a:avLst/>
            </a:prstGeom>
            <a:noFill/>
          </p:spPr>
          <p:txBody>
            <a:bodyPr wrap="none" rtlCol="0">
              <a:spAutoFit/>
            </a:bodyPr>
            <a:lstStyle/>
            <a:p>
              <a:r>
                <a:rPr lang="fr-FR" sz="1600" dirty="0"/>
                <a:t>Validation</a:t>
              </a:r>
            </a:p>
          </p:txBody>
        </p:sp>
      </p:grpSp>
      <p:sp>
        <p:nvSpPr>
          <p:cNvPr id="30" name="Rectangle : coins arrondis 29">
            <a:extLst>
              <a:ext uri="{FF2B5EF4-FFF2-40B4-BE49-F238E27FC236}">
                <a16:creationId xmlns:a16="http://schemas.microsoft.com/office/drawing/2014/main" id="{EC304706-F7B4-4B79-A511-EE4AB2AFB17E}"/>
              </a:ext>
            </a:extLst>
          </p:cNvPr>
          <p:cNvSpPr/>
          <p:nvPr/>
        </p:nvSpPr>
        <p:spPr>
          <a:xfrm>
            <a:off x="2714626" y="4813468"/>
            <a:ext cx="1707355" cy="1746615"/>
          </a:xfrm>
          <a:prstGeom prst="roundRect">
            <a:avLst>
              <a:gd name="adj" fmla="val 8899"/>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195273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73FE7B-960D-44E0-A534-C9A0FCB37B51}"/>
              </a:ext>
            </a:extLst>
          </p:cNvPr>
          <p:cNvSpPr>
            <a:spLocks noGrp="1"/>
          </p:cNvSpPr>
          <p:nvPr>
            <p:ph type="title"/>
          </p:nvPr>
        </p:nvSpPr>
        <p:spPr/>
        <p:txBody>
          <a:bodyPr/>
          <a:lstStyle/>
          <a:p>
            <a:r>
              <a:rPr lang="fr-FR" dirty="0"/>
              <a:t>And </a:t>
            </a:r>
            <a:r>
              <a:rPr lang="fr-FR" dirty="0" err="1"/>
              <a:t>after</a:t>
            </a:r>
            <a:r>
              <a:rPr lang="fr-FR" dirty="0"/>
              <a:t>…</a:t>
            </a:r>
          </a:p>
        </p:txBody>
      </p:sp>
      <p:pic>
        <p:nvPicPr>
          <p:cNvPr id="20" name="Image 19">
            <a:extLst>
              <a:ext uri="{FF2B5EF4-FFF2-40B4-BE49-F238E27FC236}">
                <a16:creationId xmlns:a16="http://schemas.microsoft.com/office/drawing/2014/main" id="{2F53EE5B-1535-4715-A8B9-F58FCBAC20EB}"/>
              </a:ext>
            </a:extLst>
          </p:cNvPr>
          <p:cNvPicPr>
            <a:picLocks noChangeAspect="1"/>
          </p:cNvPicPr>
          <p:nvPr/>
        </p:nvPicPr>
        <p:blipFill>
          <a:blip r:embed="rId2"/>
          <a:stretch>
            <a:fillRect/>
          </a:stretch>
        </p:blipFill>
        <p:spPr>
          <a:xfrm>
            <a:off x="838200" y="1522707"/>
            <a:ext cx="5247768" cy="2609026"/>
          </a:xfrm>
          <a:prstGeom prst="rect">
            <a:avLst/>
          </a:prstGeom>
        </p:spPr>
      </p:pic>
      <p:sp>
        <p:nvSpPr>
          <p:cNvPr id="18" name="Rectangle 17">
            <a:extLst>
              <a:ext uri="{FF2B5EF4-FFF2-40B4-BE49-F238E27FC236}">
                <a16:creationId xmlns:a16="http://schemas.microsoft.com/office/drawing/2014/main" id="{DF967184-6781-4F91-986F-23FC4134DF8A}"/>
              </a:ext>
            </a:extLst>
          </p:cNvPr>
          <p:cNvSpPr/>
          <p:nvPr/>
        </p:nvSpPr>
        <p:spPr>
          <a:xfrm>
            <a:off x="592666" y="1388031"/>
            <a:ext cx="5715001" cy="2770419"/>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9" name="Groupe 18">
            <a:extLst>
              <a:ext uri="{FF2B5EF4-FFF2-40B4-BE49-F238E27FC236}">
                <a16:creationId xmlns:a16="http://schemas.microsoft.com/office/drawing/2014/main" id="{95C8033F-4531-4368-A5D5-A5188EF8B4E0}"/>
              </a:ext>
            </a:extLst>
          </p:cNvPr>
          <p:cNvGrpSpPr/>
          <p:nvPr/>
        </p:nvGrpSpPr>
        <p:grpSpPr>
          <a:xfrm>
            <a:off x="838200" y="4270539"/>
            <a:ext cx="10704226" cy="2477393"/>
            <a:chOff x="838200" y="4270539"/>
            <a:chExt cx="10704226" cy="2477393"/>
          </a:xfrm>
        </p:grpSpPr>
        <p:sp>
          <p:nvSpPr>
            <p:cNvPr id="21" name="Rectangle 20">
              <a:extLst>
                <a:ext uri="{FF2B5EF4-FFF2-40B4-BE49-F238E27FC236}">
                  <a16:creationId xmlns:a16="http://schemas.microsoft.com/office/drawing/2014/main" id="{1BEABCA8-2D03-4995-B285-D67CED678416}"/>
                </a:ext>
              </a:extLst>
            </p:cNvPr>
            <p:cNvSpPr/>
            <p:nvPr/>
          </p:nvSpPr>
          <p:spPr>
            <a:xfrm>
              <a:off x="838200" y="4270539"/>
              <a:ext cx="10704226" cy="2477393"/>
            </a:xfrm>
            <a:prstGeom prst="rect">
              <a:avLst/>
            </a:prstGeom>
            <a:solidFill>
              <a:schemeClr val="accent6">
                <a:lumMod val="20000"/>
                <a:lumOff val="8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ZoneTexte 21">
              <a:extLst>
                <a:ext uri="{FF2B5EF4-FFF2-40B4-BE49-F238E27FC236}">
                  <a16:creationId xmlns:a16="http://schemas.microsoft.com/office/drawing/2014/main" id="{2183A525-6502-4997-91B9-05776511A03D}"/>
                </a:ext>
              </a:extLst>
            </p:cNvPr>
            <p:cNvSpPr txBox="1"/>
            <p:nvPr/>
          </p:nvSpPr>
          <p:spPr>
            <a:xfrm>
              <a:off x="838200" y="4270540"/>
              <a:ext cx="1625600" cy="369332"/>
            </a:xfrm>
            <a:prstGeom prst="rect">
              <a:avLst/>
            </a:prstGeom>
            <a:noFill/>
            <a:ln w="57150">
              <a:solidFill>
                <a:schemeClr val="accent6">
                  <a:lumMod val="50000"/>
                </a:schemeClr>
              </a:solidFill>
            </a:ln>
          </p:spPr>
          <p:txBody>
            <a:bodyPr wrap="square" rtlCol="0">
              <a:spAutoFit/>
            </a:bodyPr>
            <a:lstStyle/>
            <a:p>
              <a:r>
                <a:rPr lang="fr-FR" b="1" dirty="0" err="1"/>
                <a:t>Experimental</a:t>
              </a:r>
              <a:endParaRPr lang="fr-FR" b="1" dirty="0"/>
            </a:p>
          </p:txBody>
        </p:sp>
      </p:grpSp>
      <p:grpSp>
        <p:nvGrpSpPr>
          <p:cNvPr id="23" name="Groupe 22">
            <a:extLst>
              <a:ext uri="{FF2B5EF4-FFF2-40B4-BE49-F238E27FC236}">
                <a16:creationId xmlns:a16="http://schemas.microsoft.com/office/drawing/2014/main" id="{6F666E80-3517-41B5-9171-D12587CD3237}"/>
              </a:ext>
            </a:extLst>
          </p:cNvPr>
          <p:cNvGrpSpPr/>
          <p:nvPr/>
        </p:nvGrpSpPr>
        <p:grpSpPr>
          <a:xfrm>
            <a:off x="2232540" y="4802536"/>
            <a:ext cx="1844326" cy="1609027"/>
            <a:chOff x="1024896" y="4694913"/>
            <a:chExt cx="1951493" cy="1702520"/>
          </a:xfrm>
        </p:grpSpPr>
        <p:grpSp>
          <p:nvGrpSpPr>
            <p:cNvPr id="24" name="Groupe 23">
              <a:extLst>
                <a:ext uri="{FF2B5EF4-FFF2-40B4-BE49-F238E27FC236}">
                  <a16:creationId xmlns:a16="http://schemas.microsoft.com/office/drawing/2014/main" id="{A3D0FC71-635E-487D-910B-314EE197399A}"/>
                </a:ext>
              </a:extLst>
            </p:cNvPr>
            <p:cNvGrpSpPr/>
            <p:nvPr/>
          </p:nvGrpSpPr>
          <p:grpSpPr>
            <a:xfrm>
              <a:off x="1908113" y="4969177"/>
              <a:ext cx="1068276" cy="1428256"/>
              <a:chOff x="1844613" y="4922611"/>
              <a:chExt cx="1068276" cy="1428256"/>
            </a:xfrm>
          </p:grpSpPr>
          <p:pic>
            <p:nvPicPr>
              <p:cNvPr id="28" name="Image 27">
                <a:extLst>
                  <a:ext uri="{FF2B5EF4-FFF2-40B4-BE49-F238E27FC236}">
                    <a16:creationId xmlns:a16="http://schemas.microsoft.com/office/drawing/2014/main" id="{D07C2773-AB8E-4548-BD95-FEA9EC482F26}"/>
                  </a:ext>
                </a:extLst>
              </p:cNvPr>
              <p:cNvPicPr>
                <a:picLocks noChangeAspect="1"/>
              </p:cNvPicPr>
              <p:nvPr/>
            </p:nvPicPr>
            <p:blipFill>
              <a:blip r:embed="rId3">
                <a:lum/>
                <a:alphaModFix/>
                <a:extLst>
                  <a:ext uri="{BEBA8EAE-BF5A-486C-A8C5-ECC9F3942E4B}">
                    <a14:imgProps xmlns:a14="http://schemas.microsoft.com/office/drawing/2010/main">
                      <a14:imgLayer r:embed="rId4">
                        <a14:imgEffect>
                          <a14:backgroundRemoval t="9259" b="89815" l="8547" r="91453">
                            <a14:foregroundMark x1="91880" y1="58796" x2="74786" y2="76852"/>
                            <a14:foregroundMark x1="8547" y1="56944" x2="8547" y2="56944"/>
                          </a14:backgroundRemoval>
                        </a14:imgEffect>
                      </a14:imgLayer>
                    </a14:imgProps>
                  </a:ext>
                </a:extLst>
              </a:blip>
              <a:srcRect/>
              <a:stretch>
                <a:fillRect/>
              </a:stretch>
            </p:blipFill>
            <p:spPr>
              <a:xfrm>
                <a:off x="1922811" y="4922611"/>
                <a:ext cx="911880" cy="858240"/>
              </a:xfrm>
              <a:prstGeom prst="rect">
                <a:avLst/>
              </a:prstGeom>
              <a:noFill/>
              <a:ln>
                <a:noFill/>
              </a:ln>
            </p:spPr>
          </p:pic>
          <p:pic>
            <p:nvPicPr>
              <p:cNvPr id="29" name="Image 28">
                <a:extLst>
                  <a:ext uri="{FF2B5EF4-FFF2-40B4-BE49-F238E27FC236}">
                    <a16:creationId xmlns:a16="http://schemas.microsoft.com/office/drawing/2014/main" id="{E2244D24-9A52-43FB-A0AF-7BF762B6FCA8}"/>
                  </a:ext>
                </a:extLst>
              </p:cNvPr>
              <p:cNvPicPr>
                <a:picLocks noChangeAspect="1"/>
              </p:cNvPicPr>
              <p:nvPr/>
            </p:nvPicPr>
            <p:blipFill>
              <a:blip r:embed="rId5">
                <a:lum/>
                <a:alphaModFix/>
              </a:blip>
              <a:srcRect/>
              <a:stretch>
                <a:fillRect/>
              </a:stretch>
            </p:blipFill>
            <p:spPr>
              <a:xfrm>
                <a:off x="1844613" y="5744569"/>
                <a:ext cx="1068276" cy="606298"/>
              </a:xfrm>
              <a:prstGeom prst="rect">
                <a:avLst/>
              </a:prstGeom>
              <a:noFill/>
              <a:ln>
                <a:noFill/>
              </a:ln>
            </p:spPr>
          </p:pic>
        </p:grpSp>
        <p:sp>
          <p:nvSpPr>
            <p:cNvPr id="25" name="Flèche : droite 24">
              <a:extLst>
                <a:ext uri="{FF2B5EF4-FFF2-40B4-BE49-F238E27FC236}">
                  <a16:creationId xmlns:a16="http://schemas.microsoft.com/office/drawing/2014/main" id="{25608C81-7C21-4387-9EF0-E7AE879DEA0F}"/>
                </a:ext>
              </a:extLst>
            </p:cNvPr>
            <p:cNvSpPr/>
            <p:nvPr/>
          </p:nvSpPr>
          <p:spPr>
            <a:xfrm>
              <a:off x="1024896" y="5556577"/>
              <a:ext cx="366794" cy="240995"/>
            </a:xfrm>
            <a:prstGeom prst="rightArrow">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 name="ZoneTexte 25">
              <a:extLst>
                <a:ext uri="{FF2B5EF4-FFF2-40B4-BE49-F238E27FC236}">
                  <a16:creationId xmlns:a16="http://schemas.microsoft.com/office/drawing/2014/main" id="{3BBDD757-75EA-470E-92E2-00E663E364D4}"/>
                </a:ext>
              </a:extLst>
            </p:cNvPr>
            <p:cNvSpPr txBox="1"/>
            <p:nvPr/>
          </p:nvSpPr>
          <p:spPr>
            <a:xfrm>
              <a:off x="1934196" y="4694913"/>
              <a:ext cx="1016114" cy="338553"/>
            </a:xfrm>
            <a:prstGeom prst="rect">
              <a:avLst/>
            </a:prstGeom>
            <a:noFill/>
          </p:spPr>
          <p:txBody>
            <a:bodyPr wrap="none" rtlCol="0">
              <a:spAutoFit/>
            </a:bodyPr>
            <a:lstStyle/>
            <a:p>
              <a:r>
                <a:rPr lang="fr-FR" sz="1600" dirty="0"/>
                <a:t>Validation</a:t>
              </a:r>
            </a:p>
          </p:txBody>
        </p:sp>
      </p:grpSp>
      <p:pic>
        <p:nvPicPr>
          <p:cNvPr id="30" name="Picture 2" descr="Résultat de recherche d'images pour &quot;lab mice&quot;">
            <a:extLst>
              <a:ext uri="{FF2B5EF4-FFF2-40B4-BE49-F238E27FC236}">
                <a16:creationId xmlns:a16="http://schemas.microsoft.com/office/drawing/2014/main" id="{4FEF3EF5-ABA8-447B-B292-9CAFF8F718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8909" y="5019156"/>
            <a:ext cx="1423212" cy="1423212"/>
          </a:xfrm>
          <a:prstGeom prst="rect">
            <a:avLst/>
          </a:prstGeom>
          <a:noFill/>
          <a:extLst>
            <a:ext uri="{909E8E84-426E-40DD-AFC4-6F175D3DCCD1}">
              <a14:hiddenFill xmlns:a14="http://schemas.microsoft.com/office/drawing/2010/main">
                <a:solidFill>
                  <a:srgbClr val="FFFFFF"/>
                </a:solidFill>
              </a14:hiddenFill>
            </a:ext>
          </a:extLst>
        </p:spPr>
      </p:pic>
      <p:sp>
        <p:nvSpPr>
          <p:cNvPr id="31" name="Flèche : droite 30">
            <a:extLst>
              <a:ext uri="{FF2B5EF4-FFF2-40B4-BE49-F238E27FC236}">
                <a16:creationId xmlns:a16="http://schemas.microsoft.com/office/drawing/2014/main" id="{F6726C75-327E-4E2A-A745-7E9BA57ED494}"/>
              </a:ext>
            </a:extLst>
          </p:cNvPr>
          <p:cNvSpPr/>
          <p:nvPr/>
        </p:nvSpPr>
        <p:spPr>
          <a:xfrm>
            <a:off x="4962893" y="5621562"/>
            <a:ext cx="346651" cy="227761"/>
          </a:xfrm>
          <a:prstGeom prst="rightArrow">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Rectangle : coins arrondis 37">
            <a:extLst>
              <a:ext uri="{FF2B5EF4-FFF2-40B4-BE49-F238E27FC236}">
                <a16:creationId xmlns:a16="http://schemas.microsoft.com/office/drawing/2014/main" id="{736B3974-ADEB-4A48-972A-61AF3439A9C3}"/>
              </a:ext>
            </a:extLst>
          </p:cNvPr>
          <p:cNvSpPr/>
          <p:nvPr/>
        </p:nvSpPr>
        <p:spPr>
          <a:xfrm>
            <a:off x="5592700" y="4813468"/>
            <a:ext cx="2193421" cy="1746615"/>
          </a:xfrm>
          <a:prstGeom prst="roundRect">
            <a:avLst>
              <a:gd name="adj" fmla="val 8899"/>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ZoneTexte 38">
            <a:extLst>
              <a:ext uri="{FF2B5EF4-FFF2-40B4-BE49-F238E27FC236}">
                <a16:creationId xmlns:a16="http://schemas.microsoft.com/office/drawing/2014/main" id="{8DBA3366-3BF5-4BA7-9582-BBA57AB05CE1}"/>
              </a:ext>
            </a:extLst>
          </p:cNvPr>
          <p:cNvSpPr txBox="1"/>
          <p:nvPr/>
        </p:nvSpPr>
        <p:spPr>
          <a:xfrm>
            <a:off x="5593804" y="4793240"/>
            <a:ext cx="2193421" cy="338554"/>
          </a:xfrm>
          <a:prstGeom prst="rect">
            <a:avLst/>
          </a:prstGeom>
          <a:noFill/>
        </p:spPr>
        <p:txBody>
          <a:bodyPr wrap="none" rtlCol="0">
            <a:spAutoFit/>
          </a:bodyPr>
          <a:lstStyle/>
          <a:p>
            <a:r>
              <a:rPr lang="fr-FR" sz="1600" dirty="0"/>
              <a:t>Animal </a:t>
            </a:r>
            <a:r>
              <a:rPr lang="fr-FR" sz="1600" dirty="0" err="1"/>
              <a:t>experimentation</a:t>
            </a:r>
            <a:endParaRPr lang="fr-FR" sz="1600" dirty="0"/>
          </a:p>
        </p:txBody>
      </p:sp>
    </p:spTree>
    <p:extLst>
      <p:ext uri="{BB962C8B-B14F-4D97-AF65-F5344CB8AC3E}">
        <p14:creationId xmlns:p14="http://schemas.microsoft.com/office/powerpoint/2010/main" val="14820051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e 26">
            <a:extLst>
              <a:ext uri="{FF2B5EF4-FFF2-40B4-BE49-F238E27FC236}">
                <a16:creationId xmlns:a16="http://schemas.microsoft.com/office/drawing/2014/main" id="{91F268D6-F9F9-44B7-8CED-38D033B96F6D}"/>
              </a:ext>
            </a:extLst>
          </p:cNvPr>
          <p:cNvGrpSpPr/>
          <p:nvPr/>
        </p:nvGrpSpPr>
        <p:grpSpPr>
          <a:xfrm>
            <a:off x="838200" y="4270539"/>
            <a:ext cx="10704226" cy="2477393"/>
            <a:chOff x="838200" y="4270539"/>
            <a:chExt cx="10704226" cy="2477393"/>
          </a:xfrm>
        </p:grpSpPr>
        <p:sp>
          <p:nvSpPr>
            <p:cNvPr id="28" name="Rectangle 27">
              <a:extLst>
                <a:ext uri="{FF2B5EF4-FFF2-40B4-BE49-F238E27FC236}">
                  <a16:creationId xmlns:a16="http://schemas.microsoft.com/office/drawing/2014/main" id="{A5F4CBC2-D011-4A26-A741-ABDCB807EA8B}"/>
                </a:ext>
              </a:extLst>
            </p:cNvPr>
            <p:cNvSpPr/>
            <p:nvPr/>
          </p:nvSpPr>
          <p:spPr>
            <a:xfrm>
              <a:off x="838200" y="4270539"/>
              <a:ext cx="10704226" cy="2477393"/>
            </a:xfrm>
            <a:prstGeom prst="rect">
              <a:avLst/>
            </a:prstGeom>
            <a:solidFill>
              <a:schemeClr val="accent6">
                <a:lumMod val="20000"/>
                <a:lumOff val="8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0" name="ZoneTexte 29">
              <a:extLst>
                <a:ext uri="{FF2B5EF4-FFF2-40B4-BE49-F238E27FC236}">
                  <a16:creationId xmlns:a16="http://schemas.microsoft.com/office/drawing/2014/main" id="{D08E9E53-EAE4-4D87-9A0A-CC1FFA362FC9}"/>
                </a:ext>
              </a:extLst>
            </p:cNvPr>
            <p:cNvSpPr txBox="1"/>
            <p:nvPr/>
          </p:nvSpPr>
          <p:spPr>
            <a:xfrm>
              <a:off x="838200" y="4270540"/>
              <a:ext cx="1625600" cy="369332"/>
            </a:xfrm>
            <a:prstGeom prst="rect">
              <a:avLst/>
            </a:prstGeom>
            <a:noFill/>
            <a:ln w="57150">
              <a:solidFill>
                <a:schemeClr val="accent6">
                  <a:lumMod val="50000"/>
                </a:schemeClr>
              </a:solidFill>
            </a:ln>
          </p:spPr>
          <p:txBody>
            <a:bodyPr wrap="square" rtlCol="0">
              <a:spAutoFit/>
            </a:bodyPr>
            <a:lstStyle/>
            <a:p>
              <a:r>
                <a:rPr lang="fr-FR" b="1" dirty="0" err="1"/>
                <a:t>Experimental</a:t>
              </a:r>
              <a:endParaRPr lang="fr-FR" b="1" dirty="0"/>
            </a:p>
          </p:txBody>
        </p:sp>
      </p:grpSp>
      <p:sp>
        <p:nvSpPr>
          <p:cNvPr id="2" name="Titre 1">
            <a:extLst>
              <a:ext uri="{FF2B5EF4-FFF2-40B4-BE49-F238E27FC236}">
                <a16:creationId xmlns:a16="http://schemas.microsoft.com/office/drawing/2014/main" id="{2773FE7B-960D-44E0-A534-C9A0FCB37B51}"/>
              </a:ext>
            </a:extLst>
          </p:cNvPr>
          <p:cNvSpPr>
            <a:spLocks noGrp="1"/>
          </p:cNvSpPr>
          <p:nvPr>
            <p:ph type="title"/>
          </p:nvPr>
        </p:nvSpPr>
        <p:spPr/>
        <p:txBody>
          <a:bodyPr/>
          <a:lstStyle/>
          <a:p>
            <a:r>
              <a:rPr lang="fr-FR" dirty="0"/>
              <a:t>And </a:t>
            </a:r>
            <a:r>
              <a:rPr lang="fr-FR" dirty="0" err="1"/>
              <a:t>after</a:t>
            </a:r>
            <a:r>
              <a:rPr lang="fr-FR" dirty="0"/>
              <a:t>…</a:t>
            </a:r>
          </a:p>
        </p:txBody>
      </p:sp>
      <p:grpSp>
        <p:nvGrpSpPr>
          <p:cNvPr id="9" name="Groupe 8">
            <a:extLst>
              <a:ext uri="{FF2B5EF4-FFF2-40B4-BE49-F238E27FC236}">
                <a16:creationId xmlns:a16="http://schemas.microsoft.com/office/drawing/2014/main" id="{272544A2-F4E5-4209-9178-E62F3A8ABC96}"/>
              </a:ext>
            </a:extLst>
          </p:cNvPr>
          <p:cNvGrpSpPr/>
          <p:nvPr/>
        </p:nvGrpSpPr>
        <p:grpSpPr>
          <a:xfrm>
            <a:off x="2232540" y="4802536"/>
            <a:ext cx="1844326" cy="1609027"/>
            <a:chOff x="1024896" y="4694913"/>
            <a:chExt cx="1951493" cy="1702520"/>
          </a:xfrm>
        </p:grpSpPr>
        <p:grpSp>
          <p:nvGrpSpPr>
            <p:cNvPr id="5" name="Groupe 4">
              <a:extLst>
                <a:ext uri="{FF2B5EF4-FFF2-40B4-BE49-F238E27FC236}">
                  <a16:creationId xmlns:a16="http://schemas.microsoft.com/office/drawing/2014/main" id="{B848480F-4E5A-4A4E-9DE0-748E6CC418BB}"/>
                </a:ext>
              </a:extLst>
            </p:cNvPr>
            <p:cNvGrpSpPr/>
            <p:nvPr/>
          </p:nvGrpSpPr>
          <p:grpSpPr>
            <a:xfrm>
              <a:off x="1908113" y="4969177"/>
              <a:ext cx="1068276" cy="1428256"/>
              <a:chOff x="1844613" y="4922611"/>
              <a:chExt cx="1068276" cy="1428256"/>
            </a:xfrm>
          </p:grpSpPr>
          <p:pic>
            <p:nvPicPr>
              <p:cNvPr id="46" name="Image 45">
                <a:extLst>
                  <a:ext uri="{FF2B5EF4-FFF2-40B4-BE49-F238E27FC236}">
                    <a16:creationId xmlns:a16="http://schemas.microsoft.com/office/drawing/2014/main" id="{FA578A3C-0951-4692-B8A7-64B8768ED9C2}"/>
                  </a:ext>
                </a:extLst>
              </p:cNvPr>
              <p:cNvPicPr>
                <a:picLocks noChangeAspect="1"/>
              </p:cNvPicPr>
              <p:nvPr/>
            </p:nvPicPr>
            <p:blipFill>
              <a:blip r:embed="rId2">
                <a:lum/>
                <a:alphaModFix/>
                <a:extLst>
                  <a:ext uri="{BEBA8EAE-BF5A-486C-A8C5-ECC9F3942E4B}">
                    <a14:imgProps xmlns:a14="http://schemas.microsoft.com/office/drawing/2010/main">
                      <a14:imgLayer r:embed="rId3">
                        <a14:imgEffect>
                          <a14:backgroundRemoval t="9259" b="89815" l="8547" r="91453">
                            <a14:foregroundMark x1="91880" y1="58796" x2="74786" y2="76852"/>
                            <a14:foregroundMark x1="8547" y1="56944" x2="8547" y2="56944"/>
                          </a14:backgroundRemoval>
                        </a14:imgEffect>
                      </a14:imgLayer>
                    </a14:imgProps>
                  </a:ext>
                </a:extLst>
              </a:blip>
              <a:srcRect/>
              <a:stretch>
                <a:fillRect/>
              </a:stretch>
            </p:blipFill>
            <p:spPr>
              <a:xfrm>
                <a:off x="1922811" y="4922611"/>
                <a:ext cx="911880" cy="858240"/>
              </a:xfrm>
              <a:prstGeom prst="rect">
                <a:avLst/>
              </a:prstGeom>
              <a:noFill/>
              <a:ln>
                <a:noFill/>
              </a:ln>
            </p:spPr>
          </p:pic>
          <p:pic>
            <p:nvPicPr>
              <p:cNvPr id="47" name="Image 46">
                <a:extLst>
                  <a:ext uri="{FF2B5EF4-FFF2-40B4-BE49-F238E27FC236}">
                    <a16:creationId xmlns:a16="http://schemas.microsoft.com/office/drawing/2014/main" id="{29D95C1A-7332-4875-A33F-E12F15C8501D}"/>
                  </a:ext>
                </a:extLst>
              </p:cNvPr>
              <p:cNvPicPr>
                <a:picLocks noChangeAspect="1"/>
              </p:cNvPicPr>
              <p:nvPr/>
            </p:nvPicPr>
            <p:blipFill>
              <a:blip r:embed="rId4">
                <a:lum/>
                <a:alphaModFix/>
              </a:blip>
              <a:srcRect/>
              <a:stretch>
                <a:fillRect/>
              </a:stretch>
            </p:blipFill>
            <p:spPr>
              <a:xfrm>
                <a:off x="1844613" y="5744569"/>
                <a:ext cx="1068276" cy="606298"/>
              </a:xfrm>
              <a:prstGeom prst="rect">
                <a:avLst/>
              </a:prstGeom>
              <a:noFill/>
              <a:ln>
                <a:noFill/>
              </a:ln>
            </p:spPr>
          </p:pic>
        </p:grpSp>
        <p:sp>
          <p:nvSpPr>
            <p:cNvPr id="49" name="Flèche : droite 48">
              <a:extLst>
                <a:ext uri="{FF2B5EF4-FFF2-40B4-BE49-F238E27FC236}">
                  <a16:creationId xmlns:a16="http://schemas.microsoft.com/office/drawing/2014/main" id="{AEB50530-972A-469F-AF0C-491D855675A3}"/>
                </a:ext>
              </a:extLst>
            </p:cNvPr>
            <p:cNvSpPr/>
            <p:nvPr/>
          </p:nvSpPr>
          <p:spPr>
            <a:xfrm>
              <a:off x="1024896" y="5556577"/>
              <a:ext cx="366794" cy="240995"/>
            </a:xfrm>
            <a:prstGeom prst="rightArrow">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ZoneTexte 51">
              <a:extLst>
                <a:ext uri="{FF2B5EF4-FFF2-40B4-BE49-F238E27FC236}">
                  <a16:creationId xmlns:a16="http://schemas.microsoft.com/office/drawing/2014/main" id="{55A4BF50-BF02-4070-A715-561DFC1037D2}"/>
                </a:ext>
              </a:extLst>
            </p:cNvPr>
            <p:cNvSpPr txBox="1"/>
            <p:nvPr/>
          </p:nvSpPr>
          <p:spPr>
            <a:xfrm>
              <a:off x="1934196" y="4694913"/>
              <a:ext cx="1016114" cy="338553"/>
            </a:xfrm>
            <a:prstGeom prst="rect">
              <a:avLst/>
            </a:prstGeom>
            <a:noFill/>
          </p:spPr>
          <p:txBody>
            <a:bodyPr wrap="none" rtlCol="0">
              <a:spAutoFit/>
            </a:bodyPr>
            <a:lstStyle/>
            <a:p>
              <a:r>
                <a:rPr lang="fr-FR" sz="1600" dirty="0"/>
                <a:t>Validation</a:t>
              </a:r>
            </a:p>
          </p:txBody>
        </p:sp>
      </p:grpSp>
      <p:pic>
        <p:nvPicPr>
          <p:cNvPr id="1026" name="Picture 2" descr="Résultat de recherche d'images pour &quot;lab mice&quot;">
            <a:extLst>
              <a:ext uri="{FF2B5EF4-FFF2-40B4-BE49-F238E27FC236}">
                <a16:creationId xmlns:a16="http://schemas.microsoft.com/office/drawing/2014/main" id="{2ACB5298-0512-483D-9EC3-C39DA014A6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8909" y="5019156"/>
            <a:ext cx="1423212" cy="1423212"/>
          </a:xfrm>
          <a:prstGeom prst="rect">
            <a:avLst/>
          </a:prstGeom>
          <a:noFill/>
          <a:extLst>
            <a:ext uri="{909E8E84-426E-40DD-AFC4-6F175D3DCCD1}">
              <a14:hiddenFill xmlns:a14="http://schemas.microsoft.com/office/drawing/2010/main">
                <a:solidFill>
                  <a:srgbClr val="FFFFFF"/>
                </a:solidFill>
              </a14:hiddenFill>
            </a:ext>
          </a:extLst>
        </p:spPr>
      </p:pic>
      <p:sp>
        <p:nvSpPr>
          <p:cNvPr id="17" name="Flèche : droite 16">
            <a:extLst>
              <a:ext uri="{FF2B5EF4-FFF2-40B4-BE49-F238E27FC236}">
                <a16:creationId xmlns:a16="http://schemas.microsoft.com/office/drawing/2014/main" id="{3547A81F-3B54-47F9-A340-2A806DF357FF}"/>
              </a:ext>
            </a:extLst>
          </p:cNvPr>
          <p:cNvSpPr/>
          <p:nvPr/>
        </p:nvSpPr>
        <p:spPr>
          <a:xfrm>
            <a:off x="4962893" y="5621562"/>
            <a:ext cx="346651" cy="227761"/>
          </a:xfrm>
          <a:prstGeom prst="rightArrow">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a:extLst>
              <a:ext uri="{FF2B5EF4-FFF2-40B4-BE49-F238E27FC236}">
                <a16:creationId xmlns:a16="http://schemas.microsoft.com/office/drawing/2014/main" id="{0216E2F4-E064-4E08-832C-AD9E2B80B5C1}"/>
              </a:ext>
            </a:extLst>
          </p:cNvPr>
          <p:cNvPicPr>
            <a:picLocks noChangeAspect="1"/>
          </p:cNvPicPr>
          <p:nvPr/>
        </p:nvPicPr>
        <p:blipFill>
          <a:blip r:embed="rId6">
            <a:lum/>
            <a:alphaModFix/>
          </a:blip>
          <a:srcRect/>
          <a:stretch>
            <a:fillRect/>
          </a:stretch>
        </p:blipFill>
        <p:spPr>
          <a:xfrm>
            <a:off x="8998747" y="5246217"/>
            <a:ext cx="1080011" cy="996933"/>
          </a:xfrm>
          <a:prstGeom prst="rect">
            <a:avLst/>
          </a:prstGeom>
          <a:noFill/>
          <a:ln>
            <a:noFill/>
          </a:ln>
        </p:spPr>
      </p:pic>
      <p:sp>
        <p:nvSpPr>
          <p:cNvPr id="22" name="ZoneTexte 21">
            <a:extLst>
              <a:ext uri="{FF2B5EF4-FFF2-40B4-BE49-F238E27FC236}">
                <a16:creationId xmlns:a16="http://schemas.microsoft.com/office/drawing/2014/main" id="{9D032749-B547-4D7A-89FB-BB3A4B6D66E8}"/>
              </a:ext>
            </a:extLst>
          </p:cNvPr>
          <p:cNvSpPr txBox="1"/>
          <p:nvPr/>
        </p:nvSpPr>
        <p:spPr>
          <a:xfrm>
            <a:off x="8998747" y="4793240"/>
            <a:ext cx="1105431" cy="338554"/>
          </a:xfrm>
          <a:prstGeom prst="rect">
            <a:avLst/>
          </a:prstGeom>
          <a:noFill/>
        </p:spPr>
        <p:txBody>
          <a:bodyPr wrap="none" rtlCol="0">
            <a:spAutoFit/>
          </a:bodyPr>
          <a:lstStyle/>
          <a:p>
            <a:r>
              <a:rPr lang="fr-FR" sz="1600" dirty="0" err="1"/>
              <a:t>Knowledge</a:t>
            </a:r>
            <a:endParaRPr lang="fr-FR" sz="1600" dirty="0"/>
          </a:p>
        </p:txBody>
      </p:sp>
      <p:sp>
        <p:nvSpPr>
          <p:cNvPr id="24" name="Flèche : droite 23">
            <a:extLst>
              <a:ext uri="{FF2B5EF4-FFF2-40B4-BE49-F238E27FC236}">
                <a16:creationId xmlns:a16="http://schemas.microsoft.com/office/drawing/2014/main" id="{7C716B62-0E88-458E-97C3-AEC1725FA196}"/>
              </a:ext>
            </a:extLst>
          </p:cNvPr>
          <p:cNvSpPr/>
          <p:nvPr/>
        </p:nvSpPr>
        <p:spPr>
          <a:xfrm>
            <a:off x="8071486" y="5630804"/>
            <a:ext cx="346651" cy="227761"/>
          </a:xfrm>
          <a:prstGeom prst="rightArrow">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Rectangle : coins arrondis 28">
            <a:extLst>
              <a:ext uri="{FF2B5EF4-FFF2-40B4-BE49-F238E27FC236}">
                <a16:creationId xmlns:a16="http://schemas.microsoft.com/office/drawing/2014/main" id="{2E45DC73-5820-468F-A541-646B80D621A4}"/>
              </a:ext>
            </a:extLst>
          </p:cNvPr>
          <p:cNvSpPr/>
          <p:nvPr/>
        </p:nvSpPr>
        <p:spPr>
          <a:xfrm>
            <a:off x="8769254" y="4813468"/>
            <a:ext cx="1517196" cy="1746615"/>
          </a:xfrm>
          <a:prstGeom prst="roundRect">
            <a:avLst>
              <a:gd name="adj" fmla="val 8899"/>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a:extLst>
              <a:ext uri="{FF2B5EF4-FFF2-40B4-BE49-F238E27FC236}">
                <a16:creationId xmlns:a16="http://schemas.microsoft.com/office/drawing/2014/main" id="{AB1F60D5-EB5B-4402-96B7-19FBA4C761AC}"/>
              </a:ext>
            </a:extLst>
          </p:cNvPr>
          <p:cNvSpPr txBox="1"/>
          <p:nvPr/>
        </p:nvSpPr>
        <p:spPr>
          <a:xfrm>
            <a:off x="5593804" y="4793240"/>
            <a:ext cx="2193421" cy="338554"/>
          </a:xfrm>
          <a:prstGeom prst="rect">
            <a:avLst/>
          </a:prstGeom>
          <a:noFill/>
        </p:spPr>
        <p:txBody>
          <a:bodyPr wrap="none" rtlCol="0">
            <a:spAutoFit/>
          </a:bodyPr>
          <a:lstStyle/>
          <a:p>
            <a:r>
              <a:rPr lang="fr-FR" sz="1600" dirty="0"/>
              <a:t>Animal </a:t>
            </a:r>
            <a:r>
              <a:rPr lang="fr-FR" sz="1600" dirty="0" err="1"/>
              <a:t>experimentation</a:t>
            </a:r>
            <a:endParaRPr lang="fr-FR" sz="1600" dirty="0"/>
          </a:p>
        </p:txBody>
      </p:sp>
      <p:pic>
        <p:nvPicPr>
          <p:cNvPr id="25" name="Image 24">
            <a:extLst>
              <a:ext uri="{FF2B5EF4-FFF2-40B4-BE49-F238E27FC236}">
                <a16:creationId xmlns:a16="http://schemas.microsoft.com/office/drawing/2014/main" id="{B5A2C17F-2E4D-453A-8B89-FA50421036A3}"/>
              </a:ext>
            </a:extLst>
          </p:cNvPr>
          <p:cNvPicPr>
            <a:picLocks noChangeAspect="1"/>
          </p:cNvPicPr>
          <p:nvPr/>
        </p:nvPicPr>
        <p:blipFill>
          <a:blip r:embed="rId7"/>
          <a:stretch>
            <a:fillRect/>
          </a:stretch>
        </p:blipFill>
        <p:spPr>
          <a:xfrm>
            <a:off x="838200" y="1522707"/>
            <a:ext cx="5247768" cy="2609026"/>
          </a:xfrm>
          <a:prstGeom prst="rect">
            <a:avLst/>
          </a:prstGeom>
        </p:spPr>
      </p:pic>
      <p:sp>
        <p:nvSpPr>
          <p:cNvPr id="21" name="Rectangle 20">
            <a:extLst>
              <a:ext uri="{FF2B5EF4-FFF2-40B4-BE49-F238E27FC236}">
                <a16:creationId xmlns:a16="http://schemas.microsoft.com/office/drawing/2014/main" id="{0D245A67-769A-4935-8A97-C328E5240740}"/>
              </a:ext>
            </a:extLst>
          </p:cNvPr>
          <p:cNvSpPr/>
          <p:nvPr/>
        </p:nvSpPr>
        <p:spPr>
          <a:xfrm>
            <a:off x="592666" y="1388031"/>
            <a:ext cx="5715001" cy="2770419"/>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589462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Reproduction and </a:t>
            </a:r>
            <a:r>
              <a:rPr lang="fr-FR" dirty="0" err="1"/>
              <a:t>informatic</a:t>
            </a:r>
            <a:r>
              <a:rPr lang="fr-FR" dirty="0"/>
              <a:t>…</a:t>
            </a:r>
          </a:p>
        </p:txBody>
      </p:sp>
      <p:pic>
        <p:nvPicPr>
          <p:cNvPr id="4" name="Image 4"/>
          <p:cNvPicPr>
            <a:picLocks noGrp="1" noChangeAspect="1"/>
          </p:cNvPicPr>
          <p:nvPr>
            <p:ph idx="1"/>
          </p:nvPr>
        </p:nvPicPr>
        <p:blipFill rotWithShape="1">
          <a:blip r:embed="rId3"/>
          <a:srcRect r="71795" b="40637"/>
          <a:stretch/>
        </p:blipFill>
        <p:spPr>
          <a:xfrm>
            <a:off x="3240107" y="2510257"/>
            <a:ext cx="1499982" cy="3492418"/>
          </a:xfrm>
          <a:prstGeom prst="rect">
            <a:avLst/>
          </a:prstGeom>
        </p:spPr>
      </p:pic>
      <p:sp>
        <p:nvSpPr>
          <p:cNvPr id="3" name="ZoneTexte 2">
            <a:extLst>
              <a:ext uri="{FF2B5EF4-FFF2-40B4-BE49-F238E27FC236}">
                <a16:creationId xmlns:a16="http://schemas.microsoft.com/office/drawing/2014/main" id="{B56C533B-0C69-47CF-BF91-9940AA5B425B}"/>
              </a:ext>
            </a:extLst>
          </p:cNvPr>
          <p:cNvSpPr txBox="1"/>
          <p:nvPr/>
        </p:nvSpPr>
        <p:spPr>
          <a:xfrm>
            <a:off x="4740089" y="2841968"/>
            <a:ext cx="4908176" cy="1200329"/>
          </a:xfrm>
          <a:prstGeom prst="rect">
            <a:avLst/>
          </a:prstGeom>
          <a:noFill/>
        </p:spPr>
        <p:txBody>
          <a:bodyPr wrap="square" rtlCol="0">
            <a:spAutoFit/>
          </a:bodyPr>
          <a:lstStyle/>
          <a:p>
            <a:r>
              <a:rPr lang="fr-FR" dirty="0"/>
              <a:t>A single sperm has 38 MB of DNA information in </a:t>
            </a:r>
            <a:r>
              <a:rPr lang="fr-FR" dirty="0" err="1"/>
              <a:t>it</a:t>
            </a:r>
            <a:r>
              <a:rPr lang="fr-FR" dirty="0"/>
              <a:t>.</a:t>
            </a:r>
          </a:p>
          <a:p>
            <a:r>
              <a:rPr lang="fr-FR" dirty="0"/>
              <a:t>That </a:t>
            </a:r>
            <a:r>
              <a:rPr lang="fr-FR" dirty="0" err="1"/>
              <a:t>means</a:t>
            </a:r>
            <a:r>
              <a:rPr lang="fr-FR" dirty="0"/>
              <a:t> a normal </a:t>
            </a:r>
            <a:r>
              <a:rPr lang="fr-FR" dirty="0" err="1"/>
              <a:t>ejaculation</a:t>
            </a:r>
            <a:r>
              <a:rPr lang="fr-FR" dirty="0"/>
              <a:t> </a:t>
            </a:r>
            <a:r>
              <a:rPr lang="fr-FR" dirty="0" err="1"/>
              <a:t>represents</a:t>
            </a:r>
            <a:r>
              <a:rPr lang="fr-FR" dirty="0"/>
              <a:t> a data </a:t>
            </a:r>
            <a:r>
              <a:rPr lang="fr-FR" dirty="0" err="1"/>
              <a:t>transfer</a:t>
            </a:r>
            <a:r>
              <a:rPr lang="fr-FR" dirty="0"/>
              <a:t> of </a:t>
            </a:r>
            <a:r>
              <a:rPr lang="fr-FR" dirty="0" err="1"/>
              <a:t>around</a:t>
            </a:r>
            <a:r>
              <a:rPr lang="fr-FR" dirty="0"/>
              <a:t> 1600 GB in about 3 seconds…</a:t>
            </a:r>
          </a:p>
          <a:p>
            <a:r>
              <a:rPr lang="fr-FR" dirty="0"/>
              <a:t>And </a:t>
            </a:r>
            <a:r>
              <a:rPr lang="fr-FR" dirty="0" err="1"/>
              <a:t>you</a:t>
            </a:r>
            <a:r>
              <a:rPr lang="fr-FR" dirty="0"/>
              <a:t> </a:t>
            </a:r>
            <a:r>
              <a:rPr lang="fr-FR" dirty="0" err="1"/>
              <a:t>thought</a:t>
            </a:r>
            <a:r>
              <a:rPr lang="fr-FR" dirty="0"/>
              <a:t> 4G </a:t>
            </a:r>
            <a:r>
              <a:rPr lang="fr-FR" dirty="0" err="1"/>
              <a:t>was</a:t>
            </a:r>
            <a:r>
              <a:rPr lang="fr-FR" dirty="0"/>
              <a:t> fast</a:t>
            </a:r>
          </a:p>
        </p:txBody>
      </p:sp>
    </p:spTree>
    <p:extLst>
      <p:ext uri="{BB962C8B-B14F-4D97-AF65-F5344CB8AC3E}">
        <p14:creationId xmlns:p14="http://schemas.microsoft.com/office/powerpoint/2010/main" val="2996317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re 1">
            <a:extLst>
              <a:ext uri="{FF2B5EF4-FFF2-40B4-BE49-F238E27FC236}">
                <a16:creationId xmlns:a16="http://schemas.microsoft.com/office/drawing/2014/main" id="{C2DA7327-2BAE-4139-A405-259B3DF09F0A}"/>
              </a:ext>
            </a:extLst>
          </p:cNvPr>
          <p:cNvSpPr>
            <a:spLocks noGrp="1"/>
          </p:cNvSpPr>
          <p:nvPr>
            <p:ph type="title"/>
          </p:nvPr>
        </p:nvSpPr>
        <p:spPr>
          <a:xfrm>
            <a:off x="838200" y="365125"/>
            <a:ext cx="10515600" cy="1325563"/>
          </a:xfrm>
        </p:spPr>
        <p:txBody>
          <a:bodyPr/>
          <a:lstStyle/>
          <a:p>
            <a:r>
              <a:rPr lang="fr-FR" dirty="0"/>
              <a:t>DNA </a:t>
            </a:r>
            <a:r>
              <a:rPr lang="fr-FR" dirty="0" err="1"/>
              <a:t>preparation</a:t>
            </a:r>
            <a:endParaRPr lang="fr-FR" dirty="0"/>
          </a:p>
        </p:txBody>
      </p:sp>
      <p:graphicFrame>
        <p:nvGraphicFramePr>
          <p:cNvPr id="63" name="Diagramme 62">
            <a:extLst>
              <a:ext uri="{FF2B5EF4-FFF2-40B4-BE49-F238E27FC236}">
                <a16:creationId xmlns:a16="http://schemas.microsoft.com/office/drawing/2014/main" id="{A2020426-1082-471B-838A-5307ECAE7848}"/>
              </a:ext>
            </a:extLst>
          </p:cNvPr>
          <p:cNvGraphicFramePr/>
          <p:nvPr/>
        </p:nvGraphicFramePr>
        <p:xfrm>
          <a:off x="6457534" y="89429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9">
            <a:extLst>
              <a:ext uri="{FF2B5EF4-FFF2-40B4-BE49-F238E27FC236}">
                <a16:creationId xmlns:a16="http://schemas.microsoft.com/office/drawing/2014/main" id="{4727E0EA-8578-424D-88F7-B1940BE49969}"/>
              </a:ext>
            </a:extLst>
          </p:cNvPr>
          <p:cNvSpPr/>
          <p:nvPr/>
        </p:nvSpPr>
        <p:spPr>
          <a:xfrm>
            <a:off x="9296400" y="3386667"/>
            <a:ext cx="2523067" cy="32850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3378F670-0F44-4F4B-BD3B-1B78635F6723}"/>
              </a:ext>
            </a:extLst>
          </p:cNvPr>
          <p:cNvPicPr>
            <a:picLocks noChangeAspect="1"/>
          </p:cNvPicPr>
          <p:nvPr/>
        </p:nvPicPr>
        <p:blipFill>
          <a:blip r:embed="rId8"/>
          <a:stretch>
            <a:fillRect/>
          </a:stretch>
        </p:blipFill>
        <p:spPr>
          <a:xfrm>
            <a:off x="2018013" y="4648219"/>
            <a:ext cx="6526122" cy="2019642"/>
          </a:xfrm>
          <a:prstGeom prst="rect">
            <a:avLst/>
          </a:prstGeom>
        </p:spPr>
      </p:pic>
      <p:pic>
        <p:nvPicPr>
          <p:cNvPr id="4" name="Image 3">
            <a:extLst>
              <a:ext uri="{FF2B5EF4-FFF2-40B4-BE49-F238E27FC236}">
                <a16:creationId xmlns:a16="http://schemas.microsoft.com/office/drawing/2014/main" id="{F49F37DA-D5C5-4638-A9D1-CB41FC86FBE4}"/>
              </a:ext>
            </a:extLst>
          </p:cNvPr>
          <p:cNvPicPr>
            <a:picLocks noChangeAspect="1"/>
          </p:cNvPicPr>
          <p:nvPr/>
        </p:nvPicPr>
        <p:blipFill>
          <a:blip r:embed="rId9"/>
          <a:stretch>
            <a:fillRect/>
          </a:stretch>
        </p:blipFill>
        <p:spPr>
          <a:xfrm>
            <a:off x="838200" y="1690688"/>
            <a:ext cx="995216" cy="2224843"/>
          </a:xfrm>
          <a:prstGeom prst="rect">
            <a:avLst/>
          </a:prstGeom>
        </p:spPr>
      </p:pic>
      <p:pic>
        <p:nvPicPr>
          <p:cNvPr id="59" name="Image 58">
            <a:extLst>
              <a:ext uri="{FF2B5EF4-FFF2-40B4-BE49-F238E27FC236}">
                <a16:creationId xmlns:a16="http://schemas.microsoft.com/office/drawing/2014/main" id="{F233F052-3D20-4971-9BE6-A7C8FF0DB0FA}"/>
              </a:ext>
            </a:extLst>
          </p:cNvPr>
          <p:cNvPicPr>
            <a:picLocks noChangeAspect="1"/>
          </p:cNvPicPr>
          <p:nvPr/>
        </p:nvPicPr>
        <p:blipFill>
          <a:blip r:embed="rId10"/>
          <a:stretch>
            <a:fillRect/>
          </a:stretch>
        </p:blipFill>
        <p:spPr>
          <a:xfrm>
            <a:off x="2399354" y="2879172"/>
            <a:ext cx="1248513" cy="1658609"/>
          </a:xfrm>
          <a:prstGeom prst="rect">
            <a:avLst/>
          </a:prstGeom>
        </p:spPr>
      </p:pic>
      <p:sp>
        <p:nvSpPr>
          <p:cNvPr id="3" name="Espace réservé du numéro de diapositive 2">
            <a:extLst>
              <a:ext uri="{FF2B5EF4-FFF2-40B4-BE49-F238E27FC236}">
                <a16:creationId xmlns:a16="http://schemas.microsoft.com/office/drawing/2014/main" id="{65D95D59-8FA8-4FD4-8984-597DE9402F50}"/>
              </a:ext>
            </a:extLst>
          </p:cNvPr>
          <p:cNvSpPr>
            <a:spLocks noGrp="1"/>
          </p:cNvSpPr>
          <p:nvPr>
            <p:ph type="sldNum" sz="quarter" idx="12"/>
          </p:nvPr>
        </p:nvSpPr>
        <p:spPr/>
        <p:txBody>
          <a:bodyPr/>
          <a:lstStyle/>
          <a:p>
            <a:fld id="{011B5138-350A-43E4-8D07-D131DF10AF44}" type="slidenum">
              <a:rPr lang="fr-FR" smtClean="0"/>
              <a:t>6</a:t>
            </a:fld>
            <a:endParaRPr lang="fr-FR"/>
          </a:p>
        </p:txBody>
      </p:sp>
    </p:spTree>
    <p:extLst>
      <p:ext uri="{BB962C8B-B14F-4D97-AF65-F5344CB8AC3E}">
        <p14:creationId xmlns:p14="http://schemas.microsoft.com/office/powerpoint/2010/main" val="535002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re 1">
            <a:extLst>
              <a:ext uri="{FF2B5EF4-FFF2-40B4-BE49-F238E27FC236}">
                <a16:creationId xmlns:a16="http://schemas.microsoft.com/office/drawing/2014/main" id="{C2DA7327-2BAE-4139-A405-259B3DF09F0A}"/>
              </a:ext>
            </a:extLst>
          </p:cNvPr>
          <p:cNvSpPr>
            <a:spLocks noGrp="1"/>
          </p:cNvSpPr>
          <p:nvPr>
            <p:ph type="title"/>
          </p:nvPr>
        </p:nvSpPr>
        <p:spPr>
          <a:xfrm>
            <a:off x="838200" y="365125"/>
            <a:ext cx="10515600" cy="1325563"/>
          </a:xfrm>
        </p:spPr>
        <p:txBody>
          <a:bodyPr/>
          <a:lstStyle/>
          <a:p>
            <a:r>
              <a:rPr lang="fr-FR" dirty="0"/>
              <a:t>DNA </a:t>
            </a:r>
            <a:r>
              <a:rPr lang="fr-FR" dirty="0" err="1"/>
              <a:t>preparation</a:t>
            </a:r>
            <a:endParaRPr lang="fr-FR" dirty="0"/>
          </a:p>
        </p:txBody>
      </p:sp>
      <p:sp>
        <p:nvSpPr>
          <p:cNvPr id="10" name="Rectangle 9">
            <a:extLst>
              <a:ext uri="{FF2B5EF4-FFF2-40B4-BE49-F238E27FC236}">
                <a16:creationId xmlns:a16="http://schemas.microsoft.com/office/drawing/2014/main" id="{D2B428F8-816A-46F5-8AA2-D5BA287C91D3}"/>
              </a:ext>
            </a:extLst>
          </p:cNvPr>
          <p:cNvSpPr/>
          <p:nvPr/>
        </p:nvSpPr>
        <p:spPr>
          <a:xfrm>
            <a:off x="9296400" y="4885267"/>
            <a:ext cx="2523067" cy="17864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4" name="Image 13">
            <a:extLst>
              <a:ext uri="{FF2B5EF4-FFF2-40B4-BE49-F238E27FC236}">
                <a16:creationId xmlns:a16="http://schemas.microsoft.com/office/drawing/2014/main" id="{929DCA62-F7AA-4B33-A060-B2EFC3FFAA42}"/>
              </a:ext>
            </a:extLst>
          </p:cNvPr>
          <p:cNvPicPr>
            <a:picLocks noChangeAspect="1"/>
          </p:cNvPicPr>
          <p:nvPr/>
        </p:nvPicPr>
        <p:blipFill>
          <a:blip r:embed="rId3"/>
          <a:stretch>
            <a:fillRect/>
          </a:stretch>
        </p:blipFill>
        <p:spPr>
          <a:xfrm>
            <a:off x="838200" y="2331503"/>
            <a:ext cx="6625328" cy="3632200"/>
          </a:xfrm>
          <a:prstGeom prst="rect">
            <a:avLst/>
          </a:prstGeom>
        </p:spPr>
      </p:pic>
      <p:graphicFrame>
        <p:nvGraphicFramePr>
          <p:cNvPr id="9" name="Diagramme 8">
            <a:extLst>
              <a:ext uri="{FF2B5EF4-FFF2-40B4-BE49-F238E27FC236}">
                <a16:creationId xmlns:a16="http://schemas.microsoft.com/office/drawing/2014/main" id="{3BF9516B-9341-46D9-9750-A06BEB765404}"/>
              </a:ext>
            </a:extLst>
          </p:cNvPr>
          <p:cNvGraphicFramePr/>
          <p:nvPr/>
        </p:nvGraphicFramePr>
        <p:xfrm>
          <a:off x="6457534" y="894297"/>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5" name="Rectangle 14">
            <a:extLst>
              <a:ext uri="{FF2B5EF4-FFF2-40B4-BE49-F238E27FC236}">
                <a16:creationId xmlns:a16="http://schemas.microsoft.com/office/drawing/2014/main" id="{4C11521A-34CB-43C4-A098-8A4F2C832668}"/>
              </a:ext>
            </a:extLst>
          </p:cNvPr>
          <p:cNvSpPr/>
          <p:nvPr/>
        </p:nvSpPr>
        <p:spPr>
          <a:xfrm>
            <a:off x="9296400" y="4885267"/>
            <a:ext cx="2523067" cy="17864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numéro de diapositive 1">
            <a:extLst>
              <a:ext uri="{FF2B5EF4-FFF2-40B4-BE49-F238E27FC236}">
                <a16:creationId xmlns:a16="http://schemas.microsoft.com/office/drawing/2014/main" id="{DEC0F57E-49CD-458C-863C-0EBD9FDA4400}"/>
              </a:ext>
            </a:extLst>
          </p:cNvPr>
          <p:cNvSpPr>
            <a:spLocks noGrp="1"/>
          </p:cNvSpPr>
          <p:nvPr>
            <p:ph type="sldNum" sz="quarter" idx="12"/>
          </p:nvPr>
        </p:nvSpPr>
        <p:spPr/>
        <p:txBody>
          <a:bodyPr/>
          <a:lstStyle/>
          <a:p>
            <a:fld id="{011B5138-350A-43E4-8D07-D131DF10AF44}" type="slidenum">
              <a:rPr lang="fr-FR" smtClean="0"/>
              <a:t>7</a:t>
            </a:fld>
            <a:endParaRPr lang="fr-FR"/>
          </a:p>
        </p:txBody>
      </p:sp>
    </p:spTree>
    <p:extLst>
      <p:ext uri="{BB962C8B-B14F-4D97-AF65-F5344CB8AC3E}">
        <p14:creationId xmlns:p14="http://schemas.microsoft.com/office/powerpoint/2010/main" val="1927678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re 1">
            <a:extLst>
              <a:ext uri="{FF2B5EF4-FFF2-40B4-BE49-F238E27FC236}">
                <a16:creationId xmlns:a16="http://schemas.microsoft.com/office/drawing/2014/main" id="{C2DA7327-2BAE-4139-A405-259B3DF09F0A}"/>
              </a:ext>
            </a:extLst>
          </p:cNvPr>
          <p:cNvSpPr>
            <a:spLocks noGrp="1"/>
          </p:cNvSpPr>
          <p:nvPr>
            <p:ph type="title"/>
          </p:nvPr>
        </p:nvSpPr>
        <p:spPr>
          <a:xfrm>
            <a:off x="838200" y="365125"/>
            <a:ext cx="10515600" cy="1325563"/>
          </a:xfrm>
        </p:spPr>
        <p:txBody>
          <a:bodyPr/>
          <a:lstStyle/>
          <a:p>
            <a:r>
              <a:rPr lang="fr-FR" dirty="0"/>
              <a:t>DNA </a:t>
            </a:r>
            <a:r>
              <a:rPr lang="fr-FR" dirty="0" err="1"/>
              <a:t>preparation</a:t>
            </a:r>
            <a:endParaRPr lang="fr-FR" dirty="0"/>
          </a:p>
        </p:txBody>
      </p:sp>
      <p:pic>
        <p:nvPicPr>
          <p:cNvPr id="15" name="Image 14">
            <a:extLst>
              <a:ext uri="{FF2B5EF4-FFF2-40B4-BE49-F238E27FC236}">
                <a16:creationId xmlns:a16="http://schemas.microsoft.com/office/drawing/2014/main" id="{AB580D84-61AF-4555-AEC9-540BE7661BE7}"/>
              </a:ext>
            </a:extLst>
          </p:cNvPr>
          <p:cNvPicPr>
            <a:picLocks noChangeAspect="1"/>
          </p:cNvPicPr>
          <p:nvPr/>
        </p:nvPicPr>
        <p:blipFill>
          <a:blip r:embed="rId3"/>
          <a:stretch>
            <a:fillRect/>
          </a:stretch>
        </p:blipFill>
        <p:spPr>
          <a:xfrm>
            <a:off x="4373034" y="2687421"/>
            <a:ext cx="4857432" cy="3967822"/>
          </a:xfrm>
          <a:prstGeom prst="rect">
            <a:avLst/>
          </a:prstGeom>
        </p:spPr>
      </p:pic>
      <p:pic>
        <p:nvPicPr>
          <p:cNvPr id="9" name="Image 8">
            <a:extLst>
              <a:ext uri="{FF2B5EF4-FFF2-40B4-BE49-F238E27FC236}">
                <a16:creationId xmlns:a16="http://schemas.microsoft.com/office/drawing/2014/main" id="{AF4484FE-23F6-4391-80E4-EBB4122D22B8}"/>
              </a:ext>
            </a:extLst>
          </p:cNvPr>
          <p:cNvPicPr>
            <a:picLocks noChangeAspect="1"/>
          </p:cNvPicPr>
          <p:nvPr/>
        </p:nvPicPr>
        <p:blipFill>
          <a:blip r:embed="rId4"/>
          <a:stretch>
            <a:fillRect/>
          </a:stretch>
        </p:blipFill>
        <p:spPr>
          <a:xfrm>
            <a:off x="416856" y="2235641"/>
            <a:ext cx="1942619" cy="1851932"/>
          </a:xfrm>
          <a:prstGeom prst="rect">
            <a:avLst/>
          </a:prstGeom>
        </p:spPr>
      </p:pic>
      <p:graphicFrame>
        <p:nvGraphicFramePr>
          <p:cNvPr id="13" name="Diagramme 12">
            <a:extLst>
              <a:ext uri="{FF2B5EF4-FFF2-40B4-BE49-F238E27FC236}">
                <a16:creationId xmlns:a16="http://schemas.microsoft.com/office/drawing/2014/main" id="{C1DC9123-7795-4BF6-8762-1F24DB71C231}"/>
              </a:ext>
            </a:extLst>
          </p:cNvPr>
          <p:cNvGraphicFramePr/>
          <p:nvPr>
            <p:extLst/>
          </p:nvPr>
        </p:nvGraphicFramePr>
        <p:xfrm>
          <a:off x="6457534" y="894297"/>
          <a:ext cx="81280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 name="Espace réservé du numéro de diapositive 1">
            <a:extLst>
              <a:ext uri="{FF2B5EF4-FFF2-40B4-BE49-F238E27FC236}">
                <a16:creationId xmlns:a16="http://schemas.microsoft.com/office/drawing/2014/main" id="{0A894EDB-9032-4EA0-B0BB-BB4DFFA6F0F6}"/>
              </a:ext>
            </a:extLst>
          </p:cNvPr>
          <p:cNvSpPr>
            <a:spLocks noGrp="1"/>
          </p:cNvSpPr>
          <p:nvPr>
            <p:ph type="sldNum" sz="quarter" idx="12"/>
          </p:nvPr>
        </p:nvSpPr>
        <p:spPr/>
        <p:txBody>
          <a:bodyPr/>
          <a:lstStyle/>
          <a:p>
            <a:fld id="{011B5138-350A-43E4-8D07-D131DF10AF44}" type="slidenum">
              <a:rPr lang="fr-FR" smtClean="0"/>
              <a:t>8</a:t>
            </a:fld>
            <a:endParaRPr lang="fr-FR"/>
          </a:p>
        </p:txBody>
      </p:sp>
    </p:spTree>
    <p:extLst>
      <p:ext uri="{BB962C8B-B14F-4D97-AF65-F5344CB8AC3E}">
        <p14:creationId xmlns:p14="http://schemas.microsoft.com/office/powerpoint/2010/main" val="1858605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re 1">
            <a:extLst>
              <a:ext uri="{FF2B5EF4-FFF2-40B4-BE49-F238E27FC236}">
                <a16:creationId xmlns:a16="http://schemas.microsoft.com/office/drawing/2014/main" id="{C2DA7327-2BAE-4139-A405-259B3DF09F0A}"/>
              </a:ext>
            </a:extLst>
          </p:cNvPr>
          <p:cNvSpPr>
            <a:spLocks noGrp="1"/>
          </p:cNvSpPr>
          <p:nvPr>
            <p:ph type="title"/>
          </p:nvPr>
        </p:nvSpPr>
        <p:spPr>
          <a:xfrm>
            <a:off x="838200" y="365125"/>
            <a:ext cx="10515600" cy="1325563"/>
          </a:xfrm>
        </p:spPr>
        <p:txBody>
          <a:bodyPr/>
          <a:lstStyle/>
          <a:p>
            <a:r>
              <a:rPr lang="fr-FR" dirty="0"/>
              <a:t>DNA </a:t>
            </a:r>
            <a:r>
              <a:rPr lang="fr-FR" dirty="0" err="1"/>
              <a:t>preparation</a:t>
            </a:r>
            <a:endParaRPr lang="fr-FR" dirty="0"/>
          </a:p>
        </p:txBody>
      </p:sp>
      <p:graphicFrame>
        <p:nvGraphicFramePr>
          <p:cNvPr id="63" name="Diagramme 62">
            <a:extLst>
              <a:ext uri="{FF2B5EF4-FFF2-40B4-BE49-F238E27FC236}">
                <a16:creationId xmlns:a16="http://schemas.microsoft.com/office/drawing/2014/main" id="{A2020426-1082-471B-838A-5307ECAE7848}"/>
              </a:ext>
            </a:extLst>
          </p:cNvPr>
          <p:cNvGraphicFramePr/>
          <p:nvPr>
            <p:extLst/>
          </p:nvPr>
        </p:nvGraphicFramePr>
        <p:xfrm>
          <a:off x="6457534" y="89429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5" name="Image 14">
            <a:extLst>
              <a:ext uri="{FF2B5EF4-FFF2-40B4-BE49-F238E27FC236}">
                <a16:creationId xmlns:a16="http://schemas.microsoft.com/office/drawing/2014/main" id="{AB580D84-61AF-4555-AEC9-540BE7661BE7}"/>
              </a:ext>
            </a:extLst>
          </p:cNvPr>
          <p:cNvPicPr>
            <a:picLocks noChangeAspect="1"/>
          </p:cNvPicPr>
          <p:nvPr/>
        </p:nvPicPr>
        <p:blipFill>
          <a:blip r:embed="rId8"/>
          <a:stretch>
            <a:fillRect/>
          </a:stretch>
        </p:blipFill>
        <p:spPr>
          <a:xfrm>
            <a:off x="4373034" y="2687421"/>
            <a:ext cx="4857432" cy="3967822"/>
          </a:xfrm>
          <a:prstGeom prst="rect">
            <a:avLst/>
          </a:prstGeom>
        </p:spPr>
      </p:pic>
      <p:pic>
        <p:nvPicPr>
          <p:cNvPr id="16" name="Image 15">
            <a:extLst>
              <a:ext uri="{FF2B5EF4-FFF2-40B4-BE49-F238E27FC236}">
                <a16:creationId xmlns:a16="http://schemas.microsoft.com/office/drawing/2014/main" id="{2B71463E-5BE7-4198-94A2-8F5FB81C9B2D}"/>
              </a:ext>
            </a:extLst>
          </p:cNvPr>
          <p:cNvPicPr>
            <a:picLocks noChangeAspect="1"/>
          </p:cNvPicPr>
          <p:nvPr/>
        </p:nvPicPr>
        <p:blipFill>
          <a:blip r:embed="rId9"/>
          <a:stretch>
            <a:fillRect/>
          </a:stretch>
        </p:blipFill>
        <p:spPr>
          <a:xfrm>
            <a:off x="416856" y="2235641"/>
            <a:ext cx="1942619" cy="1851932"/>
          </a:xfrm>
          <a:prstGeom prst="rect">
            <a:avLst/>
          </a:prstGeom>
        </p:spPr>
      </p:pic>
      <p:pic>
        <p:nvPicPr>
          <p:cNvPr id="6" name="Picture 2" descr="Résultat de recherche d'images pour &quot;corbeille icone icone&quot;">
            <a:extLst>
              <a:ext uri="{FF2B5EF4-FFF2-40B4-BE49-F238E27FC236}">
                <a16:creationId xmlns:a16="http://schemas.microsoft.com/office/drawing/2014/main" id="{043A2E10-461B-47F2-A735-27AD66DF25A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15220" y="5487087"/>
            <a:ext cx="1334004" cy="1334004"/>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530AA7DF-B70C-40AE-83DD-39A5107B5399}"/>
              </a:ext>
            </a:extLst>
          </p:cNvPr>
          <p:cNvPicPr>
            <a:picLocks noChangeAspect="1"/>
          </p:cNvPicPr>
          <p:nvPr/>
        </p:nvPicPr>
        <p:blipFill>
          <a:blip r:embed="rId11"/>
          <a:stretch>
            <a:fillRect/>
          </a:stretch>
        </p:blipFill>
        <p:spPr>
          <a:xfrm>
            <a:off x="2197420" y="4249480"/>
            <a:ext cx="835224" cy="1109568"/>
          </a:xfrm>
          <a:prstGeom prst="rect">
            <a:avLst/>
          </a:prstGeom>
        </p:spPr>
      </p:pic>
      <p:sp>
        <p:nvSpPr>
          <p:cNvPr id="2" name="Espace réservé du numéro de diapositive 1">
            <a:extLst>
              <a:ext uri="{FF2B5EF4-FFF2-40B4-BE49-F238E27FC236}">
                <a16:creationId xmlns:a16="http://schemas.microsoft.com/office/drawing/2014/main" id="{30B3C526-ABBA-49F8-8091-14E1CCCE4B0D}"/>
              </a:ext>
            </a:extLst>
          </p:cNvPr>
          <p:cNvSpPr>
            <a:spLocks noGrp="1"/>
          </p:cNvSpPr>
          <p:nvPr>
            <p:ph type="sldNum" sz="quarter" idx="12"/>
          </p:nvPr>
        </p:nvSpPr>
        <p:spPr/>
        <p:txBody>
          <a:bodyPr/>
          <a:lstStyle/>
          <a:p>
            <a:fld id="{011B5138-350A-43E4-8D07-D131DF10AF44}" type="slidenum">
              <a:rPr lang="fr-FR" smtClean="0"/>
              <a:t>9</a:t>
            </a:fld>
            <a:endParaRPr lang="fr-FR"/>
          </a:p>
        </p:txBody>
      </p:sp>
    </p:spTree>
    <p:extLst>
      <p:ext uri="{BB962C8B-B14F-4D97-AF65-F5344CB8AC3E}">
        <p14:creationId xmlns:p14="http://schemas.microsoft.com/office/powerpoint/2010/main" val="415018155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Aura - 16x9 - Dark - MAIN</Template>
  <TotalTime>8072</TotalTime>
  <Words>1003</Words>
  <Application>Microsoft Office PowerPoint</Application>
  <PresentationFormat>Grand écran</PresentationFormat>
  <Paragraphs>439</Paragraphs>
  <Slides>55</Slides>
  <Notes>22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55</vt:i4>
      </vt:variant>
    </vt:vector>
  </HeadingPairs>
  <TitlesOfParts>
    <vt:vector size="60" baseType="lpstr">
      <vt:lpstr>Arial</vt:lpstr>
      <vt:lpstr>Calibri</vt:lpstr>
      <vt:lpstr>Calibri Light</vt:lpstr>
      <vt:lpstr>Wingdings</vt:lpstr>
      <vt:lpstr>Thème Office</vt:lpstr>
      <vt:lpstr>Introduction to NGS data analysis</vt:lpstr>
      <vt:lpstr>High throughput sequencing</vt:lpstr>
      <vt:lpstr>High throughput sequencing</vt:lpstr>
      <vt:lpstr>High throughput sequencing</vt:lpstr>
      <vt:lpstr>DNA preparation</vt:lpstr>
      <vt:lpstr>DNA preparation</vt:lpstr>
      <vt:lpstr>DNA preparation</vt:lpstr>
      <vt:lpstr>DNA preparation</vt:lpstr>
      <vt:lpstr>DNA preparation</vt:lpstr>
      <vt:lpstr>High throughput sequencing</vt:lpstr>
      <vt:lpstr>Sequencing</vt:lpstr>
      <vt:lpstr>High throughput sequencing</vt:lpstr>
      <vt:lpstr>High throughput sequencing</vt:lpstr>
      <vt:lpstr>Mapping</vt:lpstr>
      <vt:lpstr>Mapping</vt:lpstr>
      <vt:lpstr>Mapping</vt:lpstr>
      <vt:lpstr>Mapping</vt:lpstr>
      <vt:lpstr>High throughput sequencing</vt:lpstr>
      <vt:lpstr>Variant calling</vt:lpstr>
      <vt:lpstr>Variant calling</vt:lpstr>
      <vt:lpstr>Variant calling</vt:lpstr>
      <vt:lpstr>Variant calling</vt:lpstr>
      <vt:lpstr>Variant calling</vt:lpstr>
      <vt:lpstr>High throughput sequencing</vt:lpstr>
      <vt:lpstr>Variant annotation</vt:lpstr>
      <vt:lpstr>Variant annotation</vt:lpstr>
      <vt:lpstr>Variant annotation</vt:lpstr>
      <vt:lpstr>Variant annotation</vt:lpstr>
      <vt:lpstr>Variant annotation</vt:lpstr>
      <vt:lpstr>Variant annotation</vt:lpstr>
      <vt:lpstr>Variant annotation</vt:lpstr>
      <vt:lpstr>Variant annotation</vt:lpstr>
      <vt:lpstr>High throughput sequencing</vt:lpstr>
      <vt:lpstr>Variant filtering</vt:lpstr>
      <vt:lpstr>Variant filtering</vt:lpstr>
      <vt:lpstr>Variant filtering</vt:lpstr>
      <vt:lpstr>Variant filtering</vt:lpstr>
      <vt:lpstr>Variant filtering</vt:lpstr>
      <vt:lpstr>Variant filtering</vt:lpstr>
      <vt:lpstr>Variant filtering</vt:lpstr>
      <vt:lpstr>Variant filtering</vt:lpstr>
      <vt:lpstr>Variant filtering</vt:lpstr>
      <vt:lpstr>Variant filtering</vt:lpstr>
      <vt:lpstr>Variant filtering</vt:lpstr>
      <vt:lpstr>Variant filtering</vt:lpstr>
      <vt:lpstr>Variant filtering</vt:lpstr>
      <vt:lpstr>Variant filtering</vt:lpstr>
      <vt:lpstr>High throughput sequencing</vt:lpstr>
      <vt:lpstr>Gene priorisation</vt:lpstr>
      <vt:lpstr>And after…</vt:lpstr>
      <vt:lpstr>And after…</vt:lpstr>
      <vt:lpstr>And after…</vt:lpstr>
      <vt:lpstr>And after…</vt:lpstr>
      <vt:lpstr>And after…</vt:lpstr>
      <vt:lpstr>Reproduction and informatic…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thomas karaouzene</dc:creator>
  <cp:lastModifiedBy>thomas karaouzene</cp:lastModifiedBy>
  <cp:revision>25</cp:revision>
  <dcterms:created xsi:type="dcterms:W3CDTF">2017-10-10T12:24:26Z</dcterms:created>
  <dcterms:modified xsi:type="dcterms:W3CDTF">2017-11-26T21:16:42Z</dcterms:modified>
</cp:coreProperties>
</file>