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59" r:id="rId3"/>
    <p:sldId id="298" r:id="rId4"/>
    <p:sldId id="299" r:id="rId5"/>
    <p:sldId id="260" r:id="rId6"/>
    <p:sldId id="518" r:id="rId7"/>
    <p:sldId id="552" r:id="rId8"/>
    <p:sldId id="519" r:id="rId9"/>
    <p:sldId id="520" r:id="rId10"/>
    <p:sldId id="521" r:id="rId11"/>
    <p:sldId id="553" r:id="rId12"/>
    <p:sldId id="550" r:id="rId13"/>
    <p:sldId id="427" r:id="rId14"/>
    <p:sldId id="428" r:id="rId15"/>
    <p:sldId id="429" r:id="rId16"/>
    <p:sldId id="265" r:id="rId17"/>
    <p:sldId id="407" r:id="rId18"/>
    <p:sldId id="266" r:id="rId19"/>
    <p:sldId id="342" r:id="rId20"/>
    <p:sldId id="339" r:id="rId21"/>
    <p:sldId id="340" r:id="rId22"/>
    <p:sldId id="341" r:id="rId23"/>
    <p:sldId id="402" r:id="rId24"/>
    <p:sldId id="274" r:id="rId25"/>
    <p:sldId id="343" r:id="rId26"/>
    <p:sldId id="345" r:id="rId27"/>
    <p:sldId id="344" r:id="rId28"/>
    <p:sldId id="403" r:id="rId29"/>
    <p:sldId id="268" r:id="rId30"/>
    <p:sldId id="275" r:id="rId31"/>
    <p:sldId id="279" r:id="rId32"/>
    <p:sldId id="276" r:id="rId33"/>
    <p:sldId id="277" r:id="rId34"/>
    <p:sldId id="404" r:id="rId35"/>
    <p:sldId id="283" r:id="rId36"/>
    <p:sldId id="284" r:id="rId37"/>
    <p:sldId id="430" r:id="rId38"/>
    <p:sldId id="375" r:id="rId39"/>
    <p:sldId id="376" r:id="rId40"/>
    <p:sldId id="286" r:id="rId41"/>
    <p:sldId id="287" r:id="rId42"/>
    <p:sldId id="288" r:id="rId43"/>
    <p:sldId id="280" r:id="rId44"/>
    <p:sldId id="377" r:id="rId45"/>
    <p:sldId id="405" r:id="rId46"/>
    <p:sldId id="389" r:id="rId47"/>
    <p:sldId id="475" r:id="rId48"/>
    <p:sldId id="476" r:id="rId49"/>
    <p:sldId id="477" r:id="rId50"/>
    <p:sldId id="478" r:id="rId51"/>
    <p:sldId id="479" r:id="rId52"/>
    <p:sldId id="480" r:id="rId53"/>
    <p:sldId id="481" r:id="rId54"/>
    <p:sldId id="391" r:id="rId55"/>
    <p:sldId id="392" r:id="rId56"/>
    <p:sldId id="382" r:id="rId57"/>
    <p:sldId id="482" r:id="rId58"/>
    <p:sldId id="523" r:id="rId59"/>
    <p:sldId id="487" r:id="rId60"/>
    <p:sldId id="486" r:id="rId61"/>
    <p:sldId id="488" r:id="rId62"/>
    <p:sldId id="483" r:id="rId63"/>
    <p:sldId id="484" r:id="rId64"/>
    <p:sldId id="485" r:id="rId65"/>
    <p:sldId id="406" r:id="rId66"/>
    <p:sldId id="394" r:id="rId67"/>
    <p:sldId id="551" r:id="rId68"/>
    <p:sldId id="336" r:id="rId69"/>
    <p:sldId id="305" r:id="rId70"/>
    <p:sldId id="304" r:id="rId71"/>
    <p:sldId id="306" r:id="rId72"/>
    <p:sldId id="307" r:id="rId73"/>
    <p:sldId id="308" r:id="rId74"/>
    <p:sldId id="317" r:id="rId7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6135970-6F8D-46C1-ABCC-B5F81EF4331A}">
          <p14:sldIdLst>
            <p14:sldId id="256"/>
            <p14:sldId id="259"/>
            <p14:sldId id="298"/>
            <p14:sldId id="299"/>
            <p14:sldId id="260"/>
            <p14:sldId id="518"/>
            <p14:sldId id="552"/>
            <p14:sldId id="519"/>
            <p14:sldId id="520"/>
            <p14:sldId id="521"/>
            <p14:sldId id="553"/>
            <p14:sldId id="550"/>
            <p14:sldId id="427"/>
            <p14:sldId id="428"/>
            <p14:sldId id="429"/>
            <p14:sldId id="265"/>
            <p14:sldId id="407"/>
            <p14:sldId id="266"/>
            <p14:sldId id="342"/>
            <p14:sldId id="339"/>
            <p14:sldId id="340"/>
            <p14:sldId id="341"/>
            <p14:sldId id="402"/>
            <p14:sldId id="274"/>
            <p14:sldId id="343"/>
            <p14:sldId id="345"/>
            <p14:sldId id="344"/>
            <p14:sldId id="403"/>
            <p14:sldId id="268"/>
            <p14:sldId id="275"/>
            <p14:sldId id="279"/>
            <p14:sldId id="276"/>
            <p14:sldId id="277"/>
            <p14:sldId id="404"/>
            <p14:sldId id="283"/>
            <p14:sldId id="284"/>
            <p14:sldId id="430"/>
            <p14:sldId id="375"/>
            <p14:sldId id="376"/>
            <p14:sldId id="286"/>
            <p14:sldId id="287"/>
            <p14:sldId id="288"/>
            <p14:sldId id="280"/>
            <p14:sldId id="377"/>
            <p14:sldId id="405"/>
            <p14:sldId id="389"/>
            <p14:sldId id="475"/>
            <p14:sldId id="476"/>
            <p14:sldId id="477"/>
            <p14:sldId id="478"/>
            <p14:sldId id="479"/>
            <p14:sldId id="480"/>
            <p14:sldId id="481"/>
            <p14:sldId id="391"/>
            <p14:sldId id="392"/>
            <p14:sldId id="382"/>
            <p14:sldId id="482"/>
            <p14:sldId id="523"/>
            <p14:sldId id="487"/>
            <p14:sldId id="486"/>
            <p14:sldId id="488"/>
            <p14:sldId id="483"/>
            <p14:sldId id="484"/>
            <p14:sldId id="485"/>
            <p14:sldId id="406"/>
            <p14:sldId id="394"/>
            <p14:sldId id="551"/>
            <p14:sldId id="336"/>
            <p14:sldId id="305"/>
            <p14:sldId id="304"/>
            <p14:sldId id="306"/>
            <p14:sldId id="307"/>
            <p14:sldId id="308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3D67B1"/>
    <a:srgbClr val="8064A1"/>
    <a:srgbClr val="D78D5B"/>
    <a:srgbClr val="F6AC8D"/>
    <a:srgbClr val="F8A784"/>
    <a:srgbClr val="FF6D6D"/>
    <a:srgbClr val="F2F2F2"/>
    <a:srgbClr val="F7AB8A"/>
    <a:srgbClr val="96B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96442" autoAdjust="0"/>
  </p:normalViewPr>
  <p:slideViewPr>
    <p:cSldViewPr snapToGrid="0">
      <p:cViewPr varScale="1">
        <p:scale>
          <a:sx n="91" d="100"/>
          <a:sy n="91" d="100"/>
        </p:scale>
        <p:origin x="4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FB402-5B08-4541-A772-64C89DDA96C1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 phldr="1"/>
      <dgm:spPr/>
    </dgm:pt>
    <dgm:pt modelId="{D282CA16-FBE9-4DB9-A2C6-76E96EEF865B}">
      <dgm:prSet phldrT="[Texte]"/>
      <dgm:spPr/>
      <dgm:t>
        <a:bodyPr/>
        <a:lstStyle/>
        <a:p>
          <a:r>
            <a:rPr lang="fr-FR" dirty="0"/>
            <a:t>Extraction</a:t>
          </a:r>
        </a:p>
      </dgm:t>
    </dgm:pt>
    <dgm:pt modelId="{3F0AFE60-E39E-44E3-910E-3E673DCC2279}" type="parTrans" cxnId="{4AEB5031-8B41-45C6-B706-75ED51C5E6EF}">
      <dgm:prSet/>
      <dgm:spPr/>
      <dgm:t>
        <a:bodyPr/>
        <a:lstStyle/>
        <a:p>
          <a:endParaRPr lang="fr-FR"/>
        </a:p>
      </dgm:t>
    </dgm:pt>
    <dgm:pt modelId="{8D012B17-F2CD-45EA-85E8-D746047EDA3A}" type="sibTrans" cxnId="{4AEB5031-8B41-45C6-B706-75ED51C5E6EF}">
      <dgm:prSet/>
      <dgm:spPr/>
      <dgm:t>
        <a:bodyPr/>
        <a:lstStyle/>
        <a:p>
          <a:endParaRPr lang="fr-FR"/>
        </a:p>
      </dgm:t>
    </dgm:pt>
    <dgm:pt modelId="{A6CC7D7B-A57F-4A0E-A10F-D96754563DF4}">
      <dgm:prSet phldrT="[Texte]"/>
      <dgm:spPr/>
      <dgm:t>
        <a:bodyPr/>
        <a:lstStyle/>
        <a:p>
          <a:r>
            <a:rPr lang="fr-FR" dirty="0"/>
            <a:t>Fragmentation</a:t>
          </a:r>
        </a:p>
      </dgm:t>
    </dgm:pt>
    <dgm:pt modelId="{A3944654-4395-418D-B0E3-82E0C7E08372}" type="parTrans" cxnId="{326A566F-DA48-48A7-AABB-BD4D79359F0B}">
      <dgm:prSet/>
      <dgm:spPr/>
      <dgm:t>
        <a:bodyPr/>
        <a:lstStyle/>
        <a:p>
          <a:endParaRPr lang="fr-FR"/>
        </a:p>
      </dgm:t>
    </dgm:pt>
    <dgm:pt modelId="{9E0D4B41-CFB3-4C0D-918D-1F491C3C78DC}" type="sibTrans" cxnId="{326A566F-DA48-48A7-AABB-BD4D79359F0B}">
      <dgm:prSet/>
      <dgm:spPr/>
      <dgm:t>
        <a:bodyPr/>
        <a:lstStyle/>
        <a:p>
          <a:endParaRPr lang="fr-FR"/>
        </a:p>
      </dgm:t>
    </dgm:pt>
    <dgm:pt modelId="{D0C03D1D-6AD2-44BD-9849-F39DCA09CB2D}">
      <dgm:prSet phldrT="[Texte]"/>
      <dgm:spPr/>
      <dgm:t>
        <a:bodyPr/>
        <a:lstStyle/>
        <a:p>
          <a:r>
            <a:rPr lang="fr-FR" dirty="0"/>
            <a:t>Amplification</a:t>
          </a:r>
        </a:p>
      </dgm:t>
    </dgm:pt>
    <dgm:pt modelId="{75722A64-EE4E-42EE-8F0A-A1E93709361F}" type="parTrans" cxnId="{926C29D2-BCB1-4560-8335-6A82684A5B40}">
      <dgm:prSet/>
      <dgm:spPr/>
      <dgm:t>
        <a:bodyPr/>
        <a:lstStyle/>
        <a:p>
          <a:endParaRPr lang="fr-FR"/>
        </a:p>
      </dgm:t>
    </dgm:pt>
    <dgm:pt modelId="{63BA2407-6C5B-4A11-8D92-663C0D4EF568}" type="sibTrans" cxnId="{926C29D2-BCB1-4560-8335-6A82684A5B40}">
      <dgm:prSet/>
      <dgm:spPr/>
      <dgm:t>
        <a:bodyPr/>
        <a:lstStyle/>
        <a:p>
          <a:endParaRPr lang="fr-FR"/>
        </a:p>
      </dgm:t>
    </dgm:pt>
    <dgm:pt modelId="{E0F58823-F53A-4C2D-BBB0-6BA7282DEDBC}">
      <dgm:prSet phldrT="[Texte]"/>
      <dgm:spPr/>
      <dgm:t>
        <a:bodyPr/>
        <a:lstStyle/>
        <a:p>
          <a:r>
            <a:rPr lang="fr-FR" dirty="0"/>
            <a:t>Exome capture</a:t>
          </a:r>
        </a:p>
      </dgm:t>
    </dgm:pt>
    <dgm:pt modelId="{0B2BF351-E454-4A3A-8582-0930DACC55C9}" type="parTrans" cxnId="{A8A28236-E0CC-42B7-B12A-E95F6C531C5A}">
      <dgm:prSet/>
      <dgm:spPr/>
      <dgm:t>
        <a:bodyPr/>
        <a:lstStyle/>
        <a:p>
          <a:endParaRPr lang="fr-FR"/>
        </a:p>
      </dgm:t>
    </dgm:pt>
    <dgm:pt modelId="{FB83B49E-063C-44C7-9416-6CA984FFF825}" type="sibTrans" cxnId="{A8A28236-E0CC-42B7-B12A-E95F6C531C5A}">
      <dgm:prSet/>
      <dgm:spPr/>
      <dgm:t>
        <a:bodyPr/>
        <a:lstStyle/>
        <a:p>
          <a:endParaRPr lang="fr-FR"/>
        </a:p>
      </dgm:t>
    </dgm:pt>
    <dgm:pt modelId="{3B46D7BC-6190-453E-AEBB-3065FC4B78D2}" type="pres">
      <dgm:prSet presAssocID="{490FB402-5B08-4541-A772-64C89DDA96C1}" presName="linearFlow" presStyleCnt="0">
        <dgm:presLayoutVars>
          <dgm:resizeHandles val="exact"/>
        </dgm:presLayoutVars>
      </dgm:prSet>
      <dgm:spPr/>
    </dgm:pt>
    <dgm:pt modelId="{42D2CBA0-4FB4-4697-9825-C5CC64306608}" type="pres">
      <dgm:prSet presAssocID="{D282CA16-FBE9-4DB9-A2C6-76E96EEF865B}" presName="node" presStyleLbl="node1" presStyleIdx="0" presStyleCnt="4">
        <dgm:presLayoutVars>
          <dgm:bulletEnabled val="1"/>
        </dgm:presLayoutVars>
      </dgm:prSet>
      <dgm:spPr/>
    </dgm:pt>
    <dgm:pt modelId="{ED62FFBA-F77A-4F4A-984A-41F366898BBE}" type="pres">
      <dgm:prSet presAssocID="{8D012B17-F2CD-45EA-85E8-D746047EDA3A}" presName="sibTrans" presStyleLbl="sibTrans2D1" presStyleIdx="0" presStyleCnt="3"/>
      <dgm:spPr/>
    </dgm:pt>
    <dgm:pt modelId="{01AD881F-2CA3-4E5B-993F-C8699ECB6020}" type="pres">
      <dgm:prSet presAssocID="{8D012B17-F2CD-45EA-85E8-D746047EDA3A}" presName="connectorText" presStyleLbl="sibTrans2D1" presStyleIdx="0" presStyleCnt="3"/>
      <dgm:spPr/>
    </dgm:pt>
    <dgm:pt modelId="{CF48AE90-15A2-407D-B9A5-9F1FF5EA37FD}" type="pres">
      <dgm:prSet presAssocID="{A6CC7D7B-A57F-4A0E-A10F-D96754563DF4}" presName="node" presStyleLbl="node1" presStyleIdx="1" presStyleCnt="4">
        <dgm:presLayoutVars>
          <dgm:bulletEnabled val="1"/>
        </dgm:presLayoutVars>
      </dgm:prSet>
      <dgm:spPr/>
    </dgm:pt>
    <dgm:pt modelId="{63318ADD-42DB-41CA-97DA-00801C7D235E}" type="pres">
      <dgm:prSet presAssocID="{9E0D4B41-CFB3-4C0D-918D-1F491C3C78DC}" presName="sibTrans" presStyleLbl="sibTrans2D1" presStyleIdx="1" presStyleCnt="3"/>
      <dgm:spPr/>
    </dgm:pt>
    <dgm:pt modelId="{E7833A86-B90D-4852-8A65-1FC949893820}" type="pres">
      <dgm:prSet presAssocID="{9E0D4B41-CFB3-4C0D-918D-1F491C3C78DC}" presName="connectorText" presStyleLbl="sibTrans2D1" presStyleIdx="1" presStyleCnt="3"/>
      <dgm:spPr/>
    </dgm:pt>
    <dgm:pt modelId="{01203381-4751-4A23-A6DD-383C5E463223}" type="pres">
      <dgm:prSet presAssocID="{D0C03D1D-6AD2-44BD-9849-F39DCA09CB2D}" presName="node" presStyleLbl="node1" presStyleIdx="2" presStyleCnt="4">
        <dgm:presLayoutVars>
          <dgm:bulletEnabled val="1"/>
        </dgm:presLayoutVars>
      </dgm:prSet>
      <dgm:spPr/>
    </dgm:pt>
    <dgm:pt modelId="{1872792E-AA11-463E-805A-8B92703FD9B8}" type="pres">
      <dgm:prSet presAssocID="{63BA2407-6C5B-4A11-8D92-663C0D4EF568}" presName="sibTrans" presStyleLbl="sibTrans2D1" presStyleIdx="2" presStyleCnt="3"/>
      <dgm:spPr/>
    </dgm:pt>
    <dgm:pt modelId="{AFC6A4FC-5E01-4847-82DF-2DF6423F537D}" type="pres">
      <dgm:prSet presAssocID="{63BA2407-6C5B-4A11-8D92-663C0D4EF568}" presName="connectorText" presStyleLbl="sibTrans2D1" presStyleIdx="2" presStyleCnt="3"/>
      <dgm:spPr/>
    </dgm:pt>
    <dgm:pt modelId="{BEE9B2DF-0257-4572-A119-F0EE524B7696}" type="pres">
      <dgm:prSet presAssocID="{E0F58823-F53A-4C2D-BBB0-6BA7282DEDBC}" presName="node" presStyleLbl="node1" presStyleIdx="3" presStyleCnt="4">
        <dgm:presLayoutVars>
          <dgm:bulletEnabled val="1"/>
        </dgm:presLayoutVars>
      </dgm:prSet>
      <dgm:spPr/>
    </dgm:pt>
  </dgm:ptLst>
  <dgm:cxnLst>
    <dgm:cxn modelId="{18430512-30DF-4CC1-A8D2-6C7EAC88E50D}" type="presOf" srcId="{9E0D4B41-CFB3-4C0D-918D-1F491C3C78DC}" destId="{63318ADD-42DB-41CA-97DA-00801C7D235E}" srcOrd="0" destOrd="0" presId="urn:microsoft.com/office/officeart/2005/8/layout/process2"/>
    <dgm:cxn modelId="{DDEAA816-D7E8-4881-B302-BE47CB2A19E4}" type="presOf" srcId="{D0C03D1D-6AD2-44BD-9849-F39DCA09CB2D}" destId="{01203381-4751-4A23-A6DD-383C5E463223}" srcOrd="0" destOrd="0" presId="urn:microsoft.com/office/officeart/2005/8/layout/process2"/>
    <dgm:cxn modelId="{F3D22C1E-CCB6-4121-8029-BF2F347FD146}" type="presOf" srcId="{63BA2407-6C5B-4A11-8D92-663C0D4EF568}" destId="{1872792E-AA11-463E-805A-8B92703FD9B8}" srcOrd="0" destOrd="0" presId="urn:microsoft.com/office/officeart/2005/8/layout/process2"/>
    <dgm:cxn modelId="{2A475330-503C-4447-8804-AFF4E3E6F42F}" type="presOf" srcId="{490FB402-5B08-4541-A772-64C89DDA96C1}" destId="{3B46D7BC-6190-453E-AEBB-3065FC4B78D2}" srcOrd="0" destOrd="0" presId="urn:microsoft.com/office/officeart/2005/8/layout/process2"/>
    <dgm:cxn modelId="{4AEB5031-8B41-45C6-B706-75ED51C5E6EF}" srcId="{490FB402-5B08-4541-A772-64C89DDA96C1}" destId="{D282CA16-FBE9-4DB9-A2C6-76E96EEF865B}" srcOrd="0" destOrd="0" parTransId="{3F0AFE60-E39E-44E3-910E-3E673DCC2279}" sibTransId="{8D012B17-F2CD-45EA-85E8-D746047EDA3A}"/>
    <dgm:cxn modelId="{A8A28236-E0CC-42B7-B12A-E95F6C531C5A}" srcId="{490FB402-5B08-4541-A772-64C89DDA96C1}" destId="{E0F58823-F53A-4C2D-BBB0-6BA7282DEDBC}" srcOrd="3" destOrd="0" parTransId="{0B2BF351-E454-4A3A-8582-0930DACC55C9}" sibTransId="{FB83B49E-063C-44C7-9416-6CA984FFF825}"/>
    <dgm:cxn modelId="{326A566F-DA48-48A7-AABB-BD4D79359F0B}" srcId="{490FB402-5B08-4541-A772-64C89DDA96C1}" destId="{A6CC7D7B-A57F-4A0E-A10F-D96754563DF4}" srcOrd="1" destOrd="0" parTransId="{A3944654-4395-418D-B0E3-82E0C7E08372}" sibTransId="{9E0D4B41-CFB3-4C0D-918D-1F491C3C78DC}"/>
    <dgm:cxn modelId="{07EBEBA2-7C8F-43F1-83CD-8FC17B67C7D8}" type="presOf" srcId="{8D012B17-F2CD-45EA-85E8-D746047EDA3A}" destId="{ED62FFBA-F77A-4F4A-984A-41F366898BBE}" srcOrd="0" destOrd="0" presId="urn:microsoft.com/office/officeart/2005/8/layout/process2"/>
    <dgm:cxn modelId="{1CEB9CB5-FFD8-4273-83D0-E12308FEF8D1}" type="presOf" srcId="{63BA2407-6C5B-4A11-8D92-663C0D4EF568}" destId="{AFC6A4FC-5E01-4847-82DF-2DF6423F537D}" srcOrd="1" destOrd="0" presId="urn:microsoft.com/office/officeart/2005/8/layout/process2"/>
    <dgm:cxn modelId="{4169FCC8-FF73-4F7A-83B3-35F8FF3ECB48}" type="presOf" srcId="{9E0D4B41-CFB3-4C0D-918D-1F491C3C78DC}" destId="{E7833A86-B90D-4852-8A65-1FC949893820}" srcOrd="1" destOrd="0" presId="urn:microsoft.com/office/officeart/2005/8/layout/process2"/>
    <dgm:cxn modelId="{926C29D2-BCB1-4560-8335-6A82684A5B40}" srcId="{490FB402-5B08-4541-A772-64C89DDA96C1}" destId="{D0C03D1D-6AD2-44BD-9849-F39DCA09CB2D}" srcOrd="2" destOrd="0" parTransId="{75722A64-EE4E-42EE-8F0A-A1E93709361F}" sibTransId="{63BA2407-6C5B-4A11-8D92-663C0D4EF568}"/>
    <dgm:cxn modelId="{7504DFE7-31BB-4D3A-93C9-FE1EE7949CFF}" type="presOf" srcId="{D282CA16-FBE9-4DB9-A2C6-76E96EEF865B}" destId="{42D2CBA0-4FB4-4697-9825-C5CC64306608}" srcOrd="0" destOrd="0" presId="urn:microsoft.com/office/officeart/2005/8/layout/process2"/>
    <dgm:cxn modelId="{9B90EDEC-2D95-4958-A4E4-C923C4E6B045}" type="presOf" srcId="{8D012B17-F2CD-45EA-85E8-D746047EDA3A}" destId="{01AD881F-2CA3-4E5B-993F-C8699ECB6020}" srcOrd="1" destOrd="0" presId="urn:microsoft.com/office/officeart/2005/8/layout/process2"/>
    <dgm:cxn modelId="{2B90CFF3-73F5-4DF5-AB9A-E360C9DA9A51}" type="presOf" srcId="{E0F58823-F53A-4C2D-BBB0-6BA7282DEDBC}" destId="{BEE9B2DF-0257-4572-A119-F0EE524B7696}" srcOrd="0" destOrd="0" presId="urn:microsoft.com/office/officeart/2005/8/layout/process2"/>
    <dgm:cxn modelId="{EFAF6FFB-068B-429C-9013-6D217F8997D2}" type="presOf" srcId="{A6CC7D7B-A57F-4A0E-A10F-D96754563DF4}" destId="{CF48AE90-15A2-407D-B9A5-9F1FF5EA37FD}" srcOrd="0" destOrd="0" presId="urn:microsoft.com/office/officeart/2005/8/layout/process2"/>
    <dgm:cxn modelId="{7D4574AF-3DF0-4F28-915A-DEFFF7FF8EF8}" type="presParOf" srcId="{3B46D7BC-6190-453E-AEBB-3065FC4B78D2}" destId="{42D2CBA0-4FB4-4697-9825-C5CC64306608}" srcOrd="0" destOrd="0" presId="urn:microsoft.com/office/officeart/2005/8/layout/process2"/>
    <dgm:cxn modelId="{192E546E-C316-449D-B94C-FDD78CD8A014}" type="presParOf" srcId="{3B46D7BC-6190-453E-AEBB-3065FC4B78D2}" destId="{ED62FFBA-F77A-4F4A-984A-41F366898BBE}" srcOrd="1" destOrd="0" presId="urn:microsoft.com/office/officeart/2005/8/layout/process2"/>
    <dgm:cxn modelId="{5DB4777B-8A2F-4B32-8355-774EE4C9BB42}" type="presParOf" srcId="{ED62FFBA-F77A-4F4A-984A-41F366898BBE}" destId="{01AD881F-2CA3-4E5B-993F-C8699ECB6020}" srcOrd="0" destOrd="0" presId="urn:microsoft.com/office/officeart/2005/8/layout/process2"/>
    <dgm:cxn modelId="{2B6545CD-52C6-4413-AA2F-35C6839B2A3B}" type="presParOf" srcId="{3B46D7BC-6190-453E-AEBB-3065FC4B78D2}" destId="{CF48AE90-15A2-407D-B9A5-9F1FF5EA37FD}" srcOrd="2" destOrd="0" presId="urn:microsoft.com/office/officeart/2005/8/layout/process2"/>
    <dgm:cxn modelId="{174F1D67-EC0E-4BFD-9E85-352AD16FD2F3}" type="presParOf" srcId="{3B46D7BC-6190-453E-AEBB-3065FC4B78D2}" destId="{63318ADD-42DB-41CA-97DA-00801C7D235E}" srcOrd="3" destOrd="0" presId="urn:microsoft.com/office/officeart/2005/8/layout/process2"/>
    <dgm:cxn modelId="{49090628-3A21-4E86-90A5-AC83406D573A}" type="presParOf" srcId="{63318ADD-42DB-41CA-97DA-00801C7D235E}" destId="{E7833A86-B90D-4852-8A65-1FC949893820}" srcOrd="0" destOrd="0" presId="urn:microsoft.com/office/officeart/2005/8/layout/process2"/>
    <dgm:cxn modelId="{9E15D5CA-73E8-4B1B-9F5D-904969AEC66D}" type="presParOf" srcId="{3B46D7BC-6190-453E-AEBB-3065FC4B78D2}" destId="{01203381-4751-4A23-A6DD-383C5E463223}" srcOrd="4" destOrd="0" presId="urn:microsoft.com/office/officeart/2005/8/layout/process2"/>
    <dgm:cxn modelId="{F6B12435-BF4D-469D-8C9C-BFE631FA6F4A}" type="presParOf" srcId="{3B46D7BC-6190-453E-AEBB-3065FC4B78D2}" destId="{1872792E-AA11-463E-805A-8B92703FD9B8}" srcOrd="5" destOrd="0" presId="urn:microsoft.com/office/officeart/2005/8/layout/process2"/>
    <dgm:cxn modelId="{3DFBBFC7-CEA2-48A1-859F-FD56D4F37C93}" type="presParOf" srcId="{1872792E-AA11-463E-805A-8B92703FD9B8}" destId="{AFC6A4FC-5E01-4847-82DF-2DF6423F537D}" srcOrd="0" destOrd="0" presId="urn:microsoft.com/office/officeart/2005/8/layout/process2"/>
    <dgm:cxn modelId="{1BB40C26-1129-4595-8A0D-DE1232FA9B51}" type="presParOf" srcId="{3B46D7BC-6190-453E-AEBB-3065FC4B78D2}" destId="{BEE9B2DF-0257-4572-A119-F0EE524B769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0FB402-5B08-4541-A772-64C89DDA96C1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 phldr="1"/>
      <dgm:spPr/>
    </dgm:pt>
    <dgm:pt modelId="{D282CA16-FBE9-4DB9-A2C6-76E96EEF865B}">
      <dgm:prSet phldrT="[Texte]"/>
      <dgm:spPr/>
      <dgm:t>
        <a:bodyPr/>
        <a:lstStyle/>
        <a:p>
          <a:r>
            <a:rPr lang="fr-FR" dirty="0"/>
            <a:t>Extraction</a:t>
          </a:r>
        </a:p>
      </dgm:t>
    </dgm:pt>
    <dgm:pt modelId="{3F0AFE60-E39E-44E3-910E-3E673DCC2279}" type="parTrans" cxnId="{4AEB5031-8B41-45C6-B706-75ED51C5E6EF}">
      <dgm:prSet/>
      <dgm:spPr/>
      <dgm:t>
        <a:bodyPr/>
        <a:lstStyle/>
        <a:p>
          <a:endParaRPr lang="fr-FR"/>
        </a:p>
      </dgm:t>
    </dgm:pt>
    <dgm:pt modelId="{8D012B17-F2CD-45EA-85E8-D746047EDA3A}" type="sibTrans" cxnId="{4AEB5031-8B41-45C6-B706-75ED51C5E6EF}">
      <dgm:prSet/>
      <dgm:spPr/>
      <dgm:t>
        <a:bodyPr/>
        <a:lstStyle/>
        <a:p>
          <a:endParaRPr lang="fr-FR"/>
        </a:p>
      </dgm:t>
    </dgm:pt>
    <dgm:pt modelId="{A6CC7D7B-A57F-4A0E-A10F-D96754563DF4}">
      <dgm:prSet phldrT="[Texte]"/>
      <dgm:spPr/>
      <dgm:t>
        <a:bodyPr/>
        <a:lstStyle/>
        <a:p>
          <a:r>
            <a:rPr lang="fr-FR" dirty="0"/>
            <a:t>Fragmentation</a:t>
          </a:r>
        </a:p>
      </dgm:t>
    </dgm:pt>
    <dgm:pt modelId="{A3944654-4395-418D-B0E3-82E0C7E08372}" type="parTrans" cxnId="{326A566F-DA48-48A7-AABB-BD4D79359F0B}">
      <dgm:prSet/>
      <dgm:spPr/>
      <dgm:t>
        <a:bodyPr/>
        <a:lstStyle/>
        <a:p>
          <a:endParaRPr lang="fr-FR"/>
        </a:p>
      </dgm:t>
    </dgm:pt>
    <dgm:pt modelId="{9E0D4B41-CFB3-4C0D-918D-1F491C3C78DC}" type="sibTrans" cxnId="{326A566F-DA48-48A7-AABB-BD4D79359F0B}">
      <dgm:prSet/>
      <dgm:spPr/>
      <dgm:t>
        <a:bodyPr/>
        <a:lstStyle/>
        <a:p>
          <a:endParaRPr lang="fr-FR"/>
        </a:p>
      </dgm:t>
    </dgm:pt>
    <dgm:pt modelId="{D0C03D1D-6AD2-44BD-9849-F39DCA09CB2D}">
      <dgm:prSet phldrT="[Texte]"/>
      <dgm:spPr/>
      <dgm:t>
        <a:bodyPr/>
        <a:lstStyle/>
        <a:p>
          <a:r>
            <a:rPr lang="fr-FR" dirty="0"/>
            <a:t>Amplification</a:t>
          </a:r>
        </a:p>
      </dgm:t>
    </dgm:pt>
    <dgm:pt modelId="{75722A64-EE4E-42EE-8F0A-A1E93709361F}" type="parTrans" cxnId="{926C29D2-BCB1-4560-8335-6A82684A5B40}">
      <dgm:prSet/>
      <dgm:spPr/>
      <dgm:t>
        <a:bodyPr/>
        <a:lstStyle/>
        <a:p>
          <a:endParaRPr lang="fr-FR"/>
        </a:p>
      </dgm:t>
    </dgm:pt>
    <dgm:pt modelId="{63BA2407-6C5B-4A11-8D92-663C0D4EF568}" type="sibTrans" cxnId="{926C29D2-BCB1-4560-8335-6A82684A5B40}">
      <dgm:prSet/>
      <dgm:spPr/>
      <dgm:t>
        <a:bodyPr/>
        <a:lstStyle/>
        <a:p>
          <a:endParaRPr lang="fr-FR"/>
        </a:p>
      </dgm:t>
    </dgm:pt>
    <dgm:pt modelId="{E0F58823-F53A-4C2D-BBB0-6BA7282DEDBC}">
      <dgm:prSet phldrT="[Texte]"/>
      <dgm:spPr/>
      <dgm:t>
        <a:bodyPr/>
        <a:lstStyle/>
        <a:p>
          <a:r>
            <a:rPr lang="fr-FR" dirty="0"/>
            <a:t>Exome capture</a:t>
          </a:r>
        </a:p>
      </dgm:t>
    </dgm:pt>
    <dgm:pt modelId="{0B2BF351-E454-4A3A-8582-0930DACC55C9}" type="parTrans" cxnId="{A8A28236-E0CC-42B7-B12A-E95F6C531C5A}">
      <dgm:prSet/>
      <dgm:spPr/>
      <dgm:t>
        <a:bodyPr/>
        <a:lstStyle/>
        <a:p>
          <a:endParaRPr lang="fr-FR"/>
        </a:p>
      </dgm:t>
    </dgm:pt>
    <dgm:pt modelId="{FB83B49E-063C-44C7-9416-6CA984FFF825}" type="sibTrans" cxnId="{A8A28236-E0CC-42B7-B12A-E95F6C531C5A}">
      <dgm:prSet/>
      <dgm:spPr/>
      <dgm:t>
        <a:bodyPr/>
        <a:lstStyle/>
        <a:p>
          <a:endParaRPr lang="fr-FR"/>
        </a:p>
      </dgm:t>
    </dgm:pt>
    <dgm:pt modelId="{3B46D7BC-6190-453E-AEBB-3065FC4B78D2}" type="pres">
      <dgm:prSet presAssocID="{490FB402-5B08-4541-A772-64C89DDA96C1}" presName="linearFlow" presStyleCnt="0">
        <dgm:presLayoutVars>
          <dgm:resizeHandles val="exact"/>
        </dgm:presLayoutVars>
      </dgm:prSet>
      <dgm:spPr/>
    </dgm:pt>
    <dgm:pt modelId="{42D2CBA0-4FB4-4697-9825-C5CC64306608}" type="pres">
      <dgm:prSet presAssocID="{D282CA16-FBE9-4DB9-A2C6-76E96EEF865B}" presName="node" presStyleLbl="node1" presStyleIdx="0" presStyleCnt="4">
        <dgm:presLayoutVars>
          <dgm:bulletEnabled val="1"/>
        </dgm:presLayoutVars>
      </dgm:prSet>
      <dgm:spPr/>
    </dgm:pt>
    <dgm:pt modelId="{ED62FFBA-F77A-4F4A-984A-41F366898BBE}" type="pres">
      <dgm:prSet presAssocID="{8D012B17-F2CD-45EA-85E8-D746047EDA3A}" presName="sibTrans" presStyleLbl="sibTrans2D1" presStyleIdx="0" presStyleCnt="3"/>
      <dgm:spPr/>
    </dgm:pt>
    <dgm:pt modelId="{01AD881F-2CA3-4E5B-993F-C8699ECB6020}" type="pres">
      <dgm:prSet presAssocID="{8D012B17-F2CD-45EA-85E8-D746047EDA3A}" presName="connectorText" presStyleLbl="sibTrans2D1" presStyleIdx="0" presStyleCnt="3"/>
      <dgm:spPr/>
    </dgm:pt>
    <dgm:pt modelId="{CF48AE90-15A2-407D-B9A5-9F1FF5EA37FD}" type="pres">
      <dgm:prSet presAssocID="{A6CC7D7B-A57F-4A0E-A10F-D96754563DF4}" presName="node" presStyleLbl="node1" presStyleIdx="1" presStyleCnt="4">
        <dgm:presLayoutVars>
          <dgm:bulletEnabled val="1"/>
        </dgm:presLayoutVars>
      </dgm:prSet>
      <dgm:spPr/>
    </dgm:pt>
    <dgm:pt modelId="{63318ADD-42DB-41CA-97DA-00801C7D235E}" type="pres">
      <dgm:prSet presAssocID="{9E0D4B41-CFB3-4C0D-918D-1F491C3C78DC}" presName="sibTrans" presStyleLbl="sibTrans2D1" presStyleIdx="1" presStyleCnt="3"/>
      <dgm:spPr/>
    </dgm:pt>
    <dgm:pt modelId="{E7833A86-B90D-4852-8A65-1FC949893820}" type="pres">
      <dgm:prSet presAssocID="{9E0D4B41-CFB3-4C0D-918D-1F491C3C78DC}" presName="connectorText" presStyleLbl="sibTrans2D1" presStyleIdx="1" presStyleCnt="3"/>
      <dgm:spPr/>
    </dgm:pt>
    <dgm:pt modelId="{01203381-4751-4A23-A6DD-383C5E463223}" type="pres">
      <dgm:prSet presAssocID="{D0C03D1D-6AD2-44BD-9849-F39DCA09CB2D}" presName="node" presStyleLbl="node1" presStyleIdx="2" presStyleCnt="4">
        <dgm:presLayoutVars>
          <dgm:bulletEnabled val="1"/>
        </dgm:presLayoutVars>
      </dgm:prSet>
      <dgm:spPr/>
    </dgm:pt>
    <dgm:pt modelId="{1872792E-AA11-463E-805A-8B92703FD9B8}" type="pres">
      <dgm:prSet presAssocID="{63BA2407-6C5B-4A11-8D92-663C0D4EF568}" presName="sibTrans" presStyleLbl="sibTrans2D1" presStyleIdx="2" presStyleCnt="3"/>
      <dgm:spPr/>
    </dgm:pt>
    <dgm:pt modelId="{AFC6A4FC-5E01-4847-82DF-2DF6423F537D}" type="pres">
      <dgm:prSet presAssocID="{63BA2407-6C5B-4A11-8D92-663C0D4EF568}" presName="connectorText" presStyleLbl="sibTrans2D1" presStyleIdx="2" presStyleCnt="3"/>
      <dgm:spPr/>
    </dgm:pt>
    <dgm:pt modelId="{BEE9B2DF-0257-4572-A119-F0EE524B7696}" type="pres">
      <dgm:prSet presAssocID="{E0F58823-F53A-4C2D-BBB0-6BA7282DEDBC}" presName="node" presStyleLbl="node1" presStyleIdx="3" presStyleCnt="4">
        <dgm:presLayoutVars>
          <dgm:bulletEnabled val="1"/>
        </dgm:presLayoutVars>
      </dgm:prSet>
      <dgm:spPr/>
    </dgm:pt>
  </dgm:ptLst>
  <dgm:cxnLst>
    <dgm:cxn modelId="{18430512-30DF-4CC1-A8D2-6C7EAC88E50D}" type="presOf" srcId="{9E0D4B41-CFB3-4C0D-918D-1F491C3C78DC}" destId="{63318ADD-42DB-41CA-97DA-00801C7D235E}" srcOrd="0" destOrd="0" presId="urn:microsoft.com/office/officeart/2005/8/layout/process2"/>
    <dgm:cxn modelId="{DDEAA816-D7E8-4881-B302-BE47CB2A19E4}" type="presOf" srcId="{D0C03D1D-6AD2-44BD-9849-F39DCA09CB2D}" destId="{01203381-4751-4A23-A6DD-383C5E463223}" srcOrd="0" destOrd="0" presId="urn:microsoft.com/office/officeart/2005/8/layout/process2"/>
    <dgm:cxn modelId="{F3D22C1E-CCB6-4121-8029-BF2F347FD146}" type="presOf" srcId="{63BA2407-6C5B-4A11-8D92-663C0D4EF568}" destId="{1872792E-AA11-463E-805A-8B92703FD9B8}" srcOrd="0" destOrd="0" presId="urn:microsoft.com/office/officeart/2005/8/layout/process2"/>
    <dgm:cxn modelId="{2A475330-503C-4447-8804-AFF4E3E6F42F}" type="presOf" srcId="{490FB402-5B08-4541-A772-64C89DDA96C1}" destId="{3B46D7BC-6190-453E-AEBB-3065FC4B78D2}" srcOrd="0" destOrd="0" presId="urn:microsoft.com/office/officeart/2005/8/layout/process2"/>
    <dgm:cxn modelId="{4AEB5031-8B41-45C6-B706-75ED51C5E6EF}" srcId="{490FB402-5B08-4541-A772-64C89DDA96C1}" destId="{D282CA16-FBE9-4DB9-A2C6-76E96EEF865B}" srcOrd="0" destOrd="0" parTransId="{3F0AFE60-E39E-44E3-910E-3E673DCC2279}" sibTransId="{8D012B17-F2CD-45EA-85E8-D746047EDA3A}"/>
    <dgm:cxn modelId="{A8A28236-E0CC-42B7-B12A-E95F6C531C5A}" srcId="{490FB402-5B08-4541-A772-64C89DDA96C1}" destId="{E0F58823-F53A-4C2D-BBB0-6BA7282DEDBC}" srcOrd="3" destOrd="0" parTransId="{0B2BF351-E454-4A3A-8582-0930DACC55C9}" sibTransId="{FB83B49E-063C-44C7-9416-6CA984FFF825}"/>
    <dgm:cxn modelId="{326A566F-DA48-48A7-AABB-BD4D79359F0B}" srcId="{490FB402-5B08-4541-A772-64C89DDA96C1}" destId="{A6CC7D7B-A57F-4A0E-A10F-D96754563DF4}" srcOrd="1" destOrd="0" parTransId="{A3944654-4395-418D-B0E3-82E0C7E08372}" sibTransId="{9E0D4B41-CFB3-4C0D-918D-1F491C3C78DC}"/>
    <dgm:cxn modelId="{07EBEBA2-7C8F-43F1-83CD-8FC17B67C7D8}" type="presOf" srcId="{8D012B17-F2CD-45EA-85E8-D746047EDA3A}" destId="{ED62FFBA-F77A-4F4A-984A-41F366898BBE}" srcOrd="0" destOrd="0" presId="urn:microsoft.com/office/officeart/2005/8/layout/process2"/>
    <dgm:cxn modelId="{1CEB9CB5-FFD8-4273-83D0-E12308FEF8D1}" type="presOf" srcId="{63BA2407-6C5B-4A11-8D92-663C0D4EF568}" destId="{AFC6A4FC-5E01-4847-82DF-2DF6423F537D}" srcOrd="1" destOrd="0" presId="urn:microsoft.com/office/officeart/2005/8/layout/process2"/>
    <dgm:cxn modelId="{4169FCC8-FF73-4F7A-83B3-35F8FF3ECB48}" type="presOf" srcId="{9E0D4B41-CFB3-4C0D-918D-1F491C3C78DC}" destId="{E7833A86-B90D-4852-8A65-1FC949893820}" srcOrd="1" destOrd="0" presId="urn:microsoft.com/office/officeart/2005/8/layout/process2"/>
    <dgm:cxn modelId="{926C29D2-BCB1-4560-8335-6A82684A5B40}" srcId="{490FB402-5B08-4541-A772-64C89DDA96C1}" destId="{D0C03D1D-6AD2-44BD-9849-F39DCA09CB2D}" srcOrd="2" destOrd="0" parTransId="{75722A64-EE4E-42EE-8F0A-A1E93709361F}" sibTransId="{63BA2407-6C5B-4A11-8D92-663C0D4EF568}"/>
    <dgm:cxn modelId="{7504DFE7-31BB-4D3A-93C9-FE1EE7949CFF}" type="presOf" srcId="{D282CA16-FBE9-4DB9-A2C6-76E96EEF865B}" destId="{42D2CBA0-4FB4-4697-9825-C5CC64306608}" srcOrd="0" destOrd="0" presId="urn:microsoft.com/office/officeart/2005/8/layout/process2"/>
    <dgm:cxn modelId="{9B90EDEC-2D95-4958-A4E4-C923C4E6B045}" type="presOf" srcId="{8D012B17-F2CD-45EA-85E8-D746047EDA3A}" destId="{01AD881F-2CA3-4E5B-993F-C8699ECB6020}" srcOrd="1" destOrd="0" presId="urn:microsoft.com/office/officeart/2005/8/layout/process2"/>
    <dgm:cxn modelId="{2B90CFF3-73F5-4DF5-AB9A-E360C9DA9A51}" type="presOf" srcId="{E0F58823-F53A-4C2D-BBB0-6BA7282DEDBC}" destId="{BEE9B2DF-0257-4572-A119-F0EE524B7696}" srcOrd="0" destOrd="0" presId="urn:microsoft.com/office/officeart/2005/8/layout/process2"/>
    <dgm:cxn modelId="{EFAF6FFB-068B-429C-9013-6D217F8997D2}" type="presOf" srcId="{A6CC7D7B-A57F-4A0E-A10F-D96754563DF4}" destId="{CF48AE90-15A2-407D-B9A5-9F1FF5EA37FD}" srcOrd="0" destOrd="0" presId="urn:microsoft.com/office/officeart/2005/8/layout/process2"/>
    <dgm:cxn modelId="{7D4574AF-3DF0-4F28-915A-DEFFF7FF8EF8}" type="presParOf" srcId="{3B46D7BC-6190-453E-AEBB-3065FC4B78D2}" destId="{42D2CBA0-4FB4-4697-9825-C5CC64306608}" srcOrd="0" destOrd="0" presId="urn:microsoft.com/office/officeart/2005/8/layout/process2"/>
    <dgm:cxn modelId="{192E546E-C316-449D-B94C-FDD78CD8A014}" type="presParOf" srcId="{3B46D7BC-6190-453E-AEBB-3065FC4B78D2}" destId="{ED62FFBA-F77A-4F4A-984A-41F366898BBE}" srcOrd="1" destOrd="0" presId="urn:microsoft.com/office/officeart/2005/8/layout/process2"/>
    <dgm:cxn modelId="{5DB4777B-8A2F-4B32-8355-774EE4C9BB42}" type="presParOf" srcId="{ED62FFBA-F77A-4F4A-984A-41F366898BBE}" destId="{01AD881F-2CA3-4E5B-993F-C8699ECB6020}" srcOrd="0" destOrd="0" presId="urn:microsoft.com/office/officeart/2005/8/layout/process2"/>
    <dgm:cxn modelId="{2B6545CD-52C6-4413-AA2F-35C6839B2A3B}" type="presParOf" srcId="{3B46D7BC-6190-453E-AEBB-3065FC4B78D2}" destId="{CF48AE90-15A2-407D-B9A5-9F1FF5EA37FD}" srcOrd="2" destOrd="0" presId="urn:microsoft.com/office/officeart/2005/8/layout/process2"/>
    <dgm:cxn modelId="{174F1D67-EC0E-4BFD-9E85-352AD16FD2F3}" type="presParOf" srcId="{3B46D7BC-6190-453E-AEBB-3065FC4B78D2}" destId="{63318ADD-42DB-41CA-97DA-00801C7D235E}" srcOrd="3" destOrd="0" presId="urn:microsoft.com/office/officeart/2005/8/layout/process2"/>
    <dgm:cxn modelId="{49090628-3A21-4E86-90A5-AC83406D573A}" type="presParOf" srcId="{63318ADD-42DB-41CA-97DA-00801C7D235E}" destId="{E7833A86-B90D-4852-8A65-1FC949893820}" srcOrd="0" destOrd="0" presId="urn:microsoft.com/office/officeart/2005/8/layout/process2"/>
    <dgm:cxn modelId="{9E15D5CA-73E8-4B1B-9F5D-904969AEC66D}" type="presParOf" srcId="{3B46D7BC-6190-453E-AEBB-3065FC4B78D2}" destId="{01203381-4751-4A23-A6DD-383C5E463223}" srcOrd="4" destOrd="0" presId="urn:microsoft.com/office/officeart/2005/8/layout/process2"/>
    <dgm:cxn modelId="{F6B12435-BF4D-469D-8C9C-BFE631FA6F4A}" type="presParOf" srcId="{3B46D7BC-6190-453E-AEBB-3065FC4B78D2}" destId="{1872792E-AA11-463E-805A-8B92703FD9B8}" srcOrd="5" destOrd="0" presId="urn:microsoft.com/office/officeart/2005/8/layout/process2"/>
    <dgm:cxn modelId="{3DFBBFC7-CEA2-48A1-859F-FD56D4F37C93}" type="presParOf" srcId="{1872792E-AA11-463E-805A-8B92703FD9B8}" destId="{AFC6A4FC-5E01-4847-82DF-2DF6423F537D}" srcOrd="0" destOrd="0" presId="urn:microsoft.com/office/officeart/2005/8/layout/process2"/>
    <dgm:cxn modelId="{1BB40C26-1129-4595-8A0D-DE1232FA9B51}" type="presParOf" srcId="{3B46D7BC-6190-453E-AEBB-3065FC4B78D2}" destId="{BEE9B2DF-0257-4572-A119-F0EE524B769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0FB402-5B08-4541-A772-64C89DDA96C1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 phldr="1"/>
      <dgm:spPr/>
    </dgm:pt>
    <dgm:pt modelId="{D282CA16-FBE9-4DB9-A2C6-76E96EEF865B}">
      <dgm:prSet phldrT="[Texte]"/>
      <dgm:spPr/>
      <dgm:t>
        <a:bodyPr/>
        <a:lstStyle/>
        <a:p>
          <a:r>
            <a:rPr lang="fr-FR" dirty="0"/>
            <a:t>Extraction</a:t>
          </a:r>
        </a:p>
      </dgm:t>
    </dgm:pt>
    <dgm:pt modelId="{3F0AFE60-E39E-44E3-910E-3E673DCC2279}" type="parTrans" cxnId="{4AEB5031-8B41-45C6-B706-75ED51C5E6EF}">
      <dgm:prSet/>
      <dgm:spPr/>
      <dgm:t>
        <a:bodyPr/>
        <a:lstStyle/>
        <a:p>
          <a:endParaRPr lang="fr-FR"/>
        </a:p>
      </dgm:t>
    </dgm:pt>
    <dgm:pt modelId="{8D012B17-F2CD-45EA-85E8-D746047EDA3A}" type="sibTrans" cxnId="{4AEB5031-8B41-45C6-B706-75ED51C5E6EF}">
      <dgm:prSet/>
      <dgm:spPr/>
      <dgm:t>
        <a:bodyPr/>
        <a:lstStyle/>
        <a:p>
          <a:endParaRPr lang="fr-FR"/>
        </a:p>
      </dgm:t>
    </dgm:pt>
    <dgm:pt modelId="{A6CC7D7B-A57F-4A0E-A10F-D96754563DF4}">
      <dgm:prSet phldrT="[Texte]"/>
      <dgm:spPr/>
      <dgm:t>
        <a:bodyPr/>
        <a:lstStyle/>
        <a:p>
          <a:r>
            <a:rPr lang="fr-FR" dirty="0"/>
            <a:t>Fragmentation</a:t>
          </a:r>
        </a:p>
      </dgm:t>
    </dgm:pt>
    <dgm:pt modelId="{A3944654-4395-418D-B0E3-82E0C7E08372}" type="parTrans" cxnId="{326A566F-DA48-48A7-AABB-BD4D79359F0B}">
      <dgm:prSet/>
      <dgm:spPr/>
      <dgm:t>
        <a:bodyPr/>
        <a:lstStyle/>
        <a:p>
          <a:endParaRPr lang="fr-FR"/>
        </a:p>
      </dgm:t>
    </dgm:pt>
    <dgm:pt modelId="{9E0D4B41-CFB3-4C0D-918D-1F491C3C78DC}" type="sibTrans" cxnId="{326A566F-DA48-48A7-AABB-BD4D79359F0B}">
      <dgm:prSet/>
      <dgm:spPr/>
      <dgm:t>
        <a:bodyPr/>
        <a:lstStyle/>
        <a:p>
          <a:endParaRPr lang="fr-FR"/>
        </a:p>
      </dgm:t>
    </dgm:pt>
    <dgm:pt modelId="{D0C03D1D-6AD2-44BD-9849-F39DCA09CB2D}">
      <dgm:prSet phldrT="[Texte]"/>
      <dgm:spPr/>
      <dgm:t>
        <a:bodyPr/>
        <a:lstStyle/>
        <a:p>
          <a:r>
            <a:rPr lang="fr-FR" dirty="0"/>
            <a:t>Amplification</a:t>
          </a:r>
        </a:p>
      </dgm:t>
    </dgm:pt>
    <dgm:pt modelId="{75722A64-EE4E-42EE-8F0A-A1E93709361F}" type="parTrans" cxnId="{926C29D2-BCB1-4560-8335-6A82684A5B40}">
      <dgm:prSet/>
      <dgm:spPr/>
      <dgm:t>
        <a:bodyPr/>
        <a:lstStyle/>
        <a:p>
          <a:endParaRPr lang="fr-FR"/>
        </a:p>
      </dgm:t>
    </dgm:pt>
    <dgm:pt modelId="{63BA2407-6C5B-4A11-8D92-663C0D4EF568}" type="sibTrans" cxnId="{926C29D2-BCB1-4560-8335-6A82684A5B40}">
      <dgm:prSet/>
      <dgm:spPr/>
      <dgm:t>
        <a:bodyPr/>
        <a:lstStyle/>
        <a:p>
          <a:endParaRPr lang="fr-FR"/>
        </a:p>
      </dgm:t>
    </dgm:pt>
    <dgm:pt modelId="{E0F58823-F53A-4C2D-BBB0-6BA7282DEDBC}">
      <dgm:prSet phldrT="[Texte]"/>
      <dgm:spPr/>
      <dgm:t>
        <a:bodyPr/>
        <a:lstStyle/>
        <a:p>
          <a:r>
            <a:rPr lang="fr-FR" dirty="0"/>
            <a:t>Exome capture</a:t>
          </a:r>
        </a:p>
      </dgm:t>
    </dgm:pt>
    <dgm:pt modelId="{0B2BF351-E454-4A3A-8582-0930DACC55C9}" type="parTrans" cxnId="{A8A28236-E0CC-42B7-B12A-E95F6C531C5A}">
      <dgm:prSet/>
      <dgm:spPr/>
      <dgm:t>
        <a:bodyPr/>
        <a:lstStyle/>
        <a:p>
          <a:endParaRPr lang="fr-FR"/>
        </a:p>
      </dgm:t>
    </dgm:pt>
    <dgm:pt modelId="{FB83B49E-063C-44C7-9416-6CA984FFF825}" type="sibTrans" cxnId="{A8A28236-E0CC-42B7-B12A-E95F6C531C5A}">
      <dgm:prSet/>
      <dgm:spPr/>
      <dgm:t>
        <a:bodyPr/>
        <a:lstStyle/>
        <a:p>
          <a:endParaRPr lang="fr-FR"/>
        </a:p>
      </dgm:t>
    </dgm:pt>
    <dgm:pt modelId="{3B46D7BC-6190-453E-AEBB-3065FC4B78D2}" type="pres">
      <dgm:prSet presAssocID="{490FB402-5B08-4541-A772-64C89DDA96C1}" presName="linearFlow" presStyleCnt="0">
        <dgm:presLayoutVars>
          <dgm:resizeHandles val="exact"/>
        </dgm:presLayoutVars>
      </dgm:prSet>
      <dgm:spPr/>
    </dgm:pt>
    <dgm:pt modelId="{42D2CBA0-4FB4-4697-9825-C5CC64306608}" type="pres">
      <dgm:prSet presAssocID="{D282CA16-FBE9-4DB9-A2C6-76E96EEF865B}" presName="node" presStyleLbl="node1" presStyleIdx="0" presStyleCnt="4">
        <dgm:presLayoutVars>
          <dgm:bulletEnabled val="1"/>
        </dgm:presLayoutVars>
      </dgm:prSet>
      <dgm:spPr/>
    </dgm:pt>
    <dgm:pt modelId="{ED62FFBA-F77A-4F4A-984A-41F366898BBE}" type="pres">
      <dgm:prSet presAssocID="{8D012B17-F2CD-45EA-85E8-D746047EDA3A}" presName="sibTrans" presStyleLbl="sibTrans2D1" presStyleIdx="0" presStyleCnt="3"/>
      <dgm:spPr/>
    </dgm:pt>
    <dgm:pt modelId="{01AD881F-2CA3-4E5B-993F-C8699ECB6020}" type="pres">
      <dgm:prSet presAssocID="{8D012B17-F2CD-45EA-85E8-D746047EDA3A}" presName="connectorText" presStyleLbl="sibTrans2D1" presStyleIdx="0" presStyleCnt="3"/>
      <dgm:spPr/>
    </dgm:pt>
    <dgm:pt modelId="{CF48AE90-15A2-407D-B9A5-9F1FF5EA37FD}" type="pres">
      <dgm:prSet presAssocID="{A6CC7D7B-A57F-4A0E-A10F-D96754563DF4}" presName="node" presStyleLbl="node1" presStyleIdx="1" presStyleCnt="4">
        <dgm:presLayoutVars>
          <dgm:bulletEnabled val="1"/>
        </dgm:presLayoutVars>
      </dgm:prSet>
      <dgm:spPr/>
    </dgm:pt>
    <dgm:pt modelId="{63318ADD-42DB-41CA-97DA-00801C7D235E}" type="pres">
      <dgm:prSet presAssocID="{9E0D4B41-CFB3-4C0D-918D-1F491C3C78DC}" presName="sibTrans" presStyleLbl="sibTrans2D1" presStyleIdx="1" presStyleCnt="3"/>
      <dgm:spPr/>
    </dgm:pt>
    <dgm:pt modelId="{E7833A86-B90D-4852-8A65-1FC949893820}" type="pres">
      <dgm:prSet presAssocID="{9E0D4B41-CFB3-4C0D-918D-1F491C3C78DC}" presName="connectorText" presStyleLbl="sibTrans2D1" presStyleIdx="1" presStyleCnt="3"/>
      <dgm:spPr/>
    </dgm:pt>
    <dgm:pt modelId="{01203381-4751-4A23-A6DD-383C5E463223}" type="pres">
      <dgm:prSet presAssocID="{D0C03D1D-6AD2-44BD-9849-F39DCA09CB2D}" presName="node" presStyleLbl="node1" presStyleIdx="2" presStyleCnt="4">
        <dgm:presLayoutVars>
          <dgm:bulletEnabled val="1"/>
        </dgm:presLayoutVars>
      </dgm:prSet>
      <dgm:spPr/>
    </dgm:pt>
    <dgm:pt modelId="{1872792E-AA11-463E-805A-8B92703FD9B8}" type="pres">
      <dgm:prSet presAssocID="{63BA2407-6C5B-4A11-8D92-663C0D4EF568}" presName="sibTrans" presStyleLbl="sibTrans2D1" presStyleIdx="2" presStyleCnt="3"/>
      <dgm:spPr/>
    </dgm:pt>
    <dgm:pt modelId="{AFC6A4FC-5E01-4847-82DF-2DF6423F537D}" type="pres">
      <dgm:prSet presAssocID="{63BA2407-6C5B-4A11-8D92-663C0D4EF568}" presName="connectorText" presStyleLbl="sibTrans2D1" presStyleIdx="2" presStyleCnt="3"/>
      <dgm:spPr/>
    </dgm:pt>
    <dgm:pt modelId="{BEE9B2DF-0257-4572-A119-F0EE524B7696}" type="pres">
      <dgm:prSet presAssocID="{E0F58823-F53A-4C2D-BBB0-6BA7282DEDBC}" presName="node" presStyleLbl="node1" presStyleIdx="3" presStyleCnt="4">
        <dgm:presLayoutVars>
          <dgm:bulletEnabled val="1"/>
        </dgm:presLayoutVars>
      </dgm:prSet>
      <dgm:spPr/>
    </dgm:pt>
  </dgm:ptLst>
  <dgm:cxnLst>
    <dgm:cxn modelId="{18430512-30DF-4CC1-A8D2-6C7EAC88E50D}" type="presOf" srcId="{9E0D4B41-CFB3-4C0D-918D-1F491C3C78DC}" destId="{63318ADD-42DB-41CA-97DA-00801C7D235E}" srcOrd="0" destOrd="0" presId="urn:microsoft.com/office/officeart/2005/8/layout/process2"/>
    <dgm:cxn modelId="{DDEAA816-D7E8-4881-B302-BE47CB2A19E4}" type="presOf" srcId="{D0C03D1D-6AD2-44BD-9849-F39DCA09CB2D}" destId="{01203381-4751-4A23-A6DD-383C5E463223}" srcOrd="0" destOrd="0" presId="urn:microsoft.com/office/officeart/2005/8/layout/process2"/>
    <dgm:cxn modelId="{F3D22C1E-CCB6-4121-8029-BF2F347FD146}" type="presOf" srcId="{63BA2407-6C5B-4A11-8D92-663C0D4EF568}" destId="{1872792E-AA11-463E-805A-8B92703FD9B8}" srcOrd="0" destOrd="0" presId="urn:microsoft.com/office/officeart/2005/8/layout/process2"/>
    <dgm:cxn modelId="{2A475330-503C-4447-8804-AFF4E3E6F42F}" type="presOf" srcId="{490FB402-5B08-4541-A772-64C89DDA96C1}" destId="{3B46D7BC-6190-453E-AEBB-3065FC4B78D2}" srcOrd="0" destOrd="0" presId="urn:microsoft.com/office/officeart/2005/8/layout/process2"/>
    <dgm:cxn modelId="{4AEB5031-8B41-45C6-B706-75ED51C5E6EF}" srcId="{490FB402-5B08-4541-A772-64C89DDA96C1}" destId="{D282CA16-FBE9-4DB9-A2C6-76E96EEF865B}" srcOrd="0" destOrd="0" parTransId="{3F0AFE60-E39E-44E3-910E-3E673DCC2279}" sibTransId="{8D012B17-F2CD-45EA-85E8-D746047EDA3A}"/>
    <dgm:cxn modelId="{A8A28236-E0CC-42B7-B12A-E95F6C531C5A}" srcId="{490FB402-5B08-4541-A772-64C89DDA96C1}" destId="{E0F58823-F53A-4C2D-BBB0-6BA7282DEDBC}" srcOrd="3" destOrd="0" parTransId="{0B2BF351-E454-4A3A-8582-0930DACC55C9}" sibTransId="{FB83B49E-063C-44C7-9416-6CA984FFF825}"/>
    <dgm:cxn modelId="{326A566F-DA48-48A7-AABB-BD4D79359F0B}" srcId="{490FB402-5B08-4541-A772-64C89DDA96C1}" destId="{A6CC7D7B-A57F-4A0E-A10F-D96754563DF4}" srcOrd="1" destOrd="0" parTransId="{A3944654-4395-418D-B0E3-82E0C7E08372}" sibTransId="{9E0D4B41-CFB3-4C0D-918D-1F491C3C78DC}"/>
    <dgm:cxn modelId="{07EBEBA2-7C8F-43F1-83CD-8FC17B67C7D8}" type="presOf" srcId="{8D012B17-F2CD-45EA-85E8-D746047EDA3A}" destId="{ED62FFBA-F77A-4F4A-984A-41F366898BBE}" srcOrd="0" destOrd="0" presId="urn:microsoft.com/office/officeart/2005/8/layout/process2"/>
    <dgm:cxn modelId="{1CEB9CB5-FFD8-4273-83D0-E12308FEF8D1}" type="presOf" srcId="{63BA2407-6C5B-4A11-8D92-663C0D4EF568}" destId="{AFC6A4FC-5E01-4847-82DF-2DF6423F537D}" srcOrd="1" destOrd="0" presId="urn:microsoft.com/office/officeart/2005/8/layout/process2"/>
    <dgm:cxn modelId="{4169FCC8-FF73-4F7A-83B3-35F8FF3ECB48}" type="presOf" srcId="{9E0D4B41-CFB3-4C0D-918D-1F491C3C78DC}" destId="{E7833A86-B90D-4852-8A65-1FC949893820}" srcOrd="1" destOrd="0" presId="urn:microsoft.com/office/officeart/2005/8/layout/process2"/>
    <dgm:cxn modelId="{926C29D2-BCB1-4560-8335-6A82684A5B40}" srcId="{490FB402-5B08-4541-A772-64C89DDA96C1}" destId="{D0C03D1D-6AD2-44BD-9849-F39DCA09CB2D}" srcOrd="2" destOrd="0" parTransId="{75722A64-EE4E-42EE-8F0A-A1E93709361F}" sibTransId="{63BA2407-6C5B-4A11-8D92-663C0D4EF568}"/>
    <dgm:cxn modelId="{7504DFE7-31BB-4D3A-93C9-FE1EE7949CFF}" type="presOf" srcId="{D282CA16-FBE9-4DB9-A2C6-76E96EEF865B}" destId="{42D2CBA0-4FB4-4697-9825-C5CC64306608}" srcOrd="0" destOrd="0" presId="urn:microsoft.com/office/officeart/2005/8/layout/process2"/>
    <dgm:cxn modelId="{9B90EDEC-2D95-4958-A4E4-C923C4E6B045}" type="presOf" srcId="{8D012B17-F2CD-45EA-85E8-D746047EDA3A}" destId="{01AD881F-2CA3-4E5B-993F-C8699ECB6020}" srcOrd="1" destOrd="0" presId="urn:microsoft.com/office/officeart/2005/8/layout/process2"/>
    <dgm:cxn modelId="{2B90CFF3-73F5-4DF5-AB9A-E360C9DA9A51}" type="presOf" srcId="{E0F58823-F53A-4C2D-BBB0-6BA7282DEDBC}" destId="{BEE9B2DF-0257-4572-A119-F0EE524B7696}" srcOrd="0" destOrd="0" presId="urn:microsoft.com/office/officeart/2005/8/layout/process2"/>
    <dgm:cxn modelId="{EFAF6FFB-068B-429C-9013-6D217F8997D2}" type="presOf" srcId="{A6CC7D7B-A57F-4A0E-A10F-D96754563DF4}" destId="{CF48AE90-15A2-407D-B9A5-9F1FF5EA37FD}" srcOrd="0" destOrd="0" presId="urn:microsoft.com/office/officeart/2005/8/layout/process2"/>
    <dgm:cxn modelId="{7D4574AF-3DF0-4F28-915A-DEFFF7FF8EF8}" type="presParOf" srcId="{3B46D7BC-6190-453E-AEBB-3065FC4B78D2}" destId="{42D2CBA0-4FB4-4697-9825-C5CC64306608}" srcOrd="0" destOrd="0" presId="urn:microsoft.com/office/officeart/2005/8/layout/process2"/>
    <dgm:cxn modelId="{192E546E-C316-449D-B94C-FDD78CD8A014}" type="presParOf" srcId="{3B46D7BC-6190-453E-AEBB-3065FC4B78D2}" destId="{ED62FFBA-F77A-4F4A-984A-41F366898BBE}" srcOrd="1" destOrd="0" presId="urn:microsoft.com/office/officeart/2005/8/layout/process2"/>
    <dgm:cxn modelId="{5DB4777B-8A2F-4B32-8355-774EE4C9BB42}" type="presParOf" srcId="{ED62FFBA-F77A-4F4A-984A-41F366898BBE}" destId="{01AD881F-2CA3-4E5B-993F-C8699ECB6020}" srcOrd="0" destOrd="0" presId="urn:microsoft.com/office/officeart/2005/8/layout/process2"/>
    <dgm:cxn modelId="{2B6545CD-52C6-4413-AA2F-35C6839B2A3B}" type="presParOf" srcId="{3B46D7BC-6190-453E-AEBB-3065FC4B78D2}" destId="{CF48AE90-15A2-407D-B9A5-9F1FF5EA37FD}" srcOrd="2" destOrd="0" presId="urn:microsoft.com/office/officeart/2005/8/layout/process2"/>
    <dgm:cxn modelId="{174F1D67-EC0E-4BFD-9E85-352AD16FD2F3}" type="presParOf" srcId="{3B46D7BC-6190-453E-AEBB-3065FC4B78D2}" destId="{63318ADD-42DB-41CA-97DA-00801C7D235E}" srcOrd="3" destOrd="0" presId="urn:microsoft.com/office/officeart/2005/8/layout/process2"/>
    <dgm:cxn modelId="{49090628-3A21-4E86-90A5-AC83406D573A}" type="presParOf" srcId="{63318ADD-42DB-41CA-97DA-00801C7D235E}" destId="{E7833A86-B90D-4852-8A65-1FC949893820}" srcOrd="0" destOrd="0" presId="urn:microsoft.com/office/officeart/2005/8/layout/process2"/>
    <dgm:cxn modelId="{9E15D5CA-73E8-4B1B-9F5D-904969AEC66D}" type="presParOf" srcId="{3B46D7BC-6190-453E-AEBB-3065FC4B78D2}" destId="{01203381-4751-4A23-A6DD-383C5E463223}" srcOrd="4" destOrd="0" presId="urn:microsoft.com/office/officeart/2005/8/layout/process2"/>
    <dgm:cxn modelId="{F6B12435-BF4D-469D-8C9C-BFE631FA6F4A}" type="presParOf" srcId="{3B46D7BC-6190-453E-AEBB-3065FC4B78D2}" destId="{1872792E-AA11-463E-805A-8B92703FD9B8}" srcOrd="5" destOrd="0" presId="urn:microsoft.com/office/officeart/2005/8/layout/process2"/>
    <dgm:cxn modelId="{3DFBBFC7-CEA2-48A1-859F-FD56D4F37C93}" type="presParOf" srcId="{1872792E-AA11-463E-805A-8B92703FD9B8}" destId="{AFC6A4FC-5E01-4847-82DF-2DF6423F537D}" srcOrd="0" destOrd="0" presId="urn:microsoft.com/office/officeart/2005/8/layout/process2"/>
    <dgm:cxn modelId="{1BB40C26-1129-4595-8A0D-DE1232FA9B51}" type="presParOf" srcId="{3B46D7BC-6190-453E-AEBB-3065FC4B78D2}" destId="{BEE9B2DF-0257-4572-A119-F0EE524B769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0FB402-5B08-4541-A772-64C89DDA96C1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 phldr="1"/>
      <dgm:spPr/>
    </dgm:pt>
    <dgm:pt modelId="{D282CA16-FBE9-4DB9-A2C6-76E96EEF865B}">
      <dgm:prSet phldrT="[Texte]"/>
      <dgm:spPr/>
      <dgm:t>
        <a:bodyPr/>
        <a:lstStyle/>
        <a:p>
          <a:r>
            <a:rPr lang="fr-FR" dirty="0"/>
            <a:t>Extraction</a:t>
          </a:r>
        </a:p>
      </dgm:t>
    </dgm:pt>
    <dgm:pt modelId="{3F0AFE60-E39E-44E3-910E-3E673DCC2279}" type="parTrans" cxnId="{4AEB5031-8B41-45C6-B706-75ED51C5E6EF}">
      <dgm:prSet/>
      <dgm:spPr/>
      <dgm:t>
        <a:bodyPr/>
        <a:lstStyle/>
        <a:p>
          <a:endParaRPr lang="fr-FR"/>
        </a:p>
      </dgm:t>
    </dgm:pt>
    <dgm:pt modelId="{8D012B17-F2CD-45EA-85E8-D746047EDA3A}" type="sibTrans" cxnId="{4AEB5031-8B41-45C6-B706-75ED51C5E6EF}">
      <dgm:prSet/>
      <dgm:spPr/>
      <dgm:t>
        <a:bodyPr/>
        <a:lstStyle/>
        <a:p>
          <a:endParaRPr lang="fr-FR"/>
        </a:p>
      </dgm:t>
    </dgm:pt>
    <dgm:pt modelId="{A6CC7D7B-A57F-4A0E-A10F-D96754563DF4}">
      <dgm:prSet phldrT="[Texte]"/>
      <dgm:spPr/>
      <dgm:t>
        <a:bodyPr/>
        <a:lstStyle/>
        <a:p>
          <a:r>
            <a:rPr lang="fr-FR" dirty="0"/>
            <a:t>Fragmentation</a:t>
          </a:r>
        </a:p>
      </dgm:t>
    </dgm:pt>
    <dgm:pt modelId="{A3944654-4395-418D-B0E3-82E0C7E08372}" type="parTrans" cxnId="{326A566F-DA48-48A7-AABB-BD4D79359F0B}">
      <dgm:prSet/>
      <dgm:spPr/>
      <dgm:t>
        <a:bodyPr/>
        <a:lstStyle/>
        <a:p>
          <a:endParaRPr lang="fr-FR"/>
        </a:p>
      </dgm:t>
    </dgm:pt>
    <dgm:pt modelId="{9E0D4B41-CFB3-4C0D-918D-1F491C3C78DC}" type="sibTrans" cxnId="{326A566F-DA48-48A7-AABB-BD4D79359F0B}">
      <dgm:prSet/>
      <dgm:spPr/>
      <dgm:t>
        <a:bodyPr/>
        <a:lstStyle/>
        <a:p>
          <a:endParaRPr lang="fr-FR"/>
        </a:p>
      </dgm:t>
    </dgm:pt>
    <dgm:pt modelId="{D0C03D1D-6AD2-44BD-9849-F39DCA09CB2D}">
      <dgm:prSet phldrT="[Texte]"/>
      <dgm:spPr/>
      <dgm:t>
        <a:bodyPr/>
        <a:lstStyle/>
        <a:p>
          <a:r>
            <a:rPr lang="fr-FR" dirty="0"/>
            <a:t>Amplification</a:t>
          </a:r>
        </a:p>
      </dgm:t>
    </dgm:pt>
    <dgm:pt modelId="{75722A64-EE4E-42EE-8F0A-A1E93709361F}" type="parTrans" cxnId="{926C29D2-BCB1-4560-8335-6A82684A5B40}">
      <dgm:prSet/>
      <dgm:spPr/>
      <dgm:t>
        <a:bodyPr/>
        <a:lstStyle/>
        <a:p>
          <a:endParaRPr lang="fr-FR"/>
        </a:p>
      </dgm:t>
    </dgm:pt>
    <dgm:pt modelId="{63BA2407-6C5B-4A11-8D92-663C0D4EF568}" type="sibTrans" cxnId="{926C29D2-BCB1-4560-8335-6A82684A5B40}">
      <dgm:prSet/>
      <dgm:spPr/>
      <dgm:t>
        <a:bodyPr/>
        <a:lstStyle/>
        <a:p>
          <a:endParaRPr lang="fr-FR"/>
        </a:p>
      </dgm:t>
    </dgm:pt>
    <dgm:pt modelId="{E0F58823-F53A-4C2D-BBB0-6BA7282DEDBC}">
      <dgm:prSet phldrT="[Texte]"/>
      <dgm:spPr/>
      <dgm:t>
        <a:bodyPr/>
        <a:lstStyle/>
        <a:p>
          <a:r>
            <a:rPr lang="fr-FR" dirty="0"/>
            <a:t>Exome capture</a:t>
          </a:r>
        </a:p>
      </dgm:t>
    </dgm:pt>
    <dgm:pt modelId="{0B2BF351-E454-4A3A-8582-0930DACC55C9}" type="parTrans" cxnId="{A8A28236-E0CC-42B7-B12A-E95F6C531C5A}">
      <dgm:prSet/>
      <dgm:spPr/>
      <dgm:t>
        <a:bodyPr/>
        <a:lstStyle/>
        <a:p>
          <a:endParaRPr lang="fr-FR"/>
        </a:p>
      </dgm:t>
    </dgm:pt>
    <dgm:pt modelId="{FB83B49E-063C-44C7-9416-6CA984FFF825}" type="sibTrans" cxnId="{A8A28236-E0CC-42B7-B12A-E95F6C531C5A}">
      <dgm:prSet/>
      <dgm:spPr/>
      <dgm:t>
        <a:bodyPr/>
        <a:lstStyle/>
        <a:p>
          <a:endParaRPr lang="fr-FR"/>
        </a:p>
      </dgm:t>
    </dgm:pt>
    <dgm:pt modelId="{3B46D7BC-6190-453E-AEBB-3065FC4B78D2}" type="pres">
      <dgm:prSet presAssocID="{490FB402-5B08-4541-A772-64C89DDA96C1}" presName="linearFlow" presStyleCnt="0">
        <dgm:presLayoutVars>
          <dgm:resizeHandles val="exact"/>
        </dgm:presLayoutVars>
      </dgm:prSet>
      <dgm:spPr/>
    </dgm:pt>
    <dgm:pt modelId="{42D2CBA0-4FB4-4697-9825-C5CC64306608}" type="pres">
      <dgm:prSet presAssocID="{D282CA16-FBE9-4DB9-A2C6-76E96EEF865B}" presName="node" presStyleLbl="node1" presStyleIdx="0" presStyleCnt="4">
        <dgm:presLayoutVars>
          <dgm:bulletEnabled val="1"/>
        </dgm:presLayoutVars>
      </dgm:prSet>
      <dgm:spPr/>
    </dgm:pt>
    <dgm:pt modelId="{ED62FFBA-F77A-4F4A-984A-41F366898BBE}" type="pres">
      <dgm:prSet presAssocID="{8D012B17-F2CD-45EA-85E8-D746047EDA3A}" presName="sibTrans" presStyleLbl="sibTrans2D1" presStyleIdx="0" presStyleCnt="3"/>
      <dgm:spPr/>
    </dgm:pt>
    <dgm:pt modelId="{01AD881F-2CA3-4E5B-993F-C8699ECB6020}" type="pres">
      <dgm:prSet presAssocID="{8D012B17-F2CD-45EA-85E8-D746047EDA3A}" presName="connectorText" presStyleLbl="sibTrans2D1" presStyleIdx="0" presStyleCnt="3"/>
      <dgm:spPr/>
    </dgm:pt>
    <dgm:pt modelId="{CF48AE90-15A2-407D-B9A5-9F1FF5EA37FD}" type="pres">
      <dgm:prSet presAssocID="{A6CC7D7B-A57F-4A0E-A10F-D96754563DF4}" presName="node" presStyleLbl="node1" presStyleIdx="1" presStyleCnt="4">
        <dgm:presLayoutVars>
          <dgm:bulletEnabled val="1"/>
        </dgm:presLayoutVars>
      </dgm:prSet>
      <dgm:spPr/>
    </dgm:pt>
    <dgm:pt modelId="{63318ADD-42DB-41CA-97DA-00801C7D235E}" type="pres">
      <dgm:prSet presAssocID="{9E0D4B41-CFB3-4C0D-918D-1F491C3C78DC}" presName="sibTrans" presStyleLbl="sibTrans2D1" presStyleIdx="1" presStyleCnt="3"/>
      <dgm:spPr/>
    </dgm:pt>
    <dgm:pt modelId="{E7833A86-B90D-4852-8A65-1FC949893820}" type="pres">
      <dgm:prSet presAssocID="{9E0D4B41-CFB3-4C0D-918D-1F491C3C78DC}" presName="connectorText" presStyleLbl="sibTrans2D1" presStyleIdx="1" presStyleCnt="3"/>
      <dgm:spPr/>
    </dgm:pt>
    <dgm:pt modelId="{01203381-4751-4A23-A6DD-383C5E463223}" type="pres">
      <dgm:prSet presAssocID="{D0C03D1D-6AD2-44BD-9849-F39DCA09CB2D}" presName="node" presStyleLbl="node1" presStyleIdx="2" presStyleCnt="4">
        <dgm:presLayoutVars>
          <dgm:bulletEnabled val="1"/>
        </dgm:presLayoutVars>
      </dgm:prSet>
      <dgm:spPr/>
    </dgm:pt>
    <dgm:pt modelId="{1872792E-AA11-463E-805A-8B92703FD9B8}" type="pres">
      <dgm:prSet presAssocID="{63BA2407-6C5B-4A11-8D92-663C0D4EF568}" presName="sibTrans" presStyleLbl="sibTrans2D1" presStyleIdx="2" presStyleCnt="3"/>
      <dgm:spPr/>
    </dgm:pt>
    <dgm:pt modelId="{AFC6A4FC-5E01-4847-82DF-2DF6423F537D}" type="pres">
      <dgm:prSet presAssocID="{63BA2407-6C5B-4A11-8D92-663C0D4EF568}" presName="connectorText" presStyleLbl="sibTrans2D1" presStyleIdx="2" presStyleCnt="3"/>
      <dgm:spPr/>
    </dgm:pt>
    <dgm:pt modelId="{BEE9B2DF-0257-4572-A119-F0EE524B7696}" type="pres">
      <dgm:prSet presAssocID="{E0F58823-F53A-4C2D-BBB0-6BA7282DEDBC}" presName="node" presStyleLbl="node1" presStyleIdx="3" presStyleCnt="4">
        <dgm:presLayoutVars>
          <dgm:bulletEnabled val="1"/>
        </dgm:presLayoutVars>
      </dgm:prSet>
      <dgm:spPr/>
    </dgm:pt>
  </dgm:ptLst>
  <dgm:cxnLst>
    <dgm:cxn modelId="{18430512-30DF-4CC1-A8D2-6C7EAC88E50D}" type="presOf" srcId="{9E0D4B41-CFB3-4C0D-918D-1F491C3C78DC}" destId="{63318ADD-42DB-41CA-97DA-00801C7D235E}" srcOrd="0" destOrd="0" presId="urn:microsoft.com/office/officeart/2005/8/layout/process2"/>
    <dgm:cxn modelId="{DDEAA816-D7E8-4881-B302-BE47CB2A19E4}" type="presOf" srcId="{D0C03D1D-6AD2-44BD-9849-F39DCA09CB2D}" destId="{01203381-4751-4A23-A6DD-383C5E463223}" srcOrd="0" destOrd="0" presId="urn:microsoft.com/office/officeart/2005/8/layout/process2"/>
    <dgm:cxn modelId="{F3D22C1E-CCB6-4121-8029-BF2F347FD146}" type="presOf" srcId="{63BA2407-6C5B-4A11-8D92-663C0D4EF568}" destId="{1872792E-AA11-463E-805A-8B92703FD9B8}" srcOrd="0" destOrd="0" presId="urn:microsoft.com/office/officeart/2005/8/layout/process2"/>
    <dgm:cxn modelId="{2A475330-503C-4447-8804-AFF4E3E6F42F}" type="presOf" srcId="{490FB402-5B08-4541-A772-64C89DDA96C1}" destId="{3B46D7BC-6190-453E-AEBB-3065FC4B78D2}" srcOrd="0" destOrd="0" presId="urn:microsoft.com/office/officeart/2005/8/layout/process2"/>
    <dgm:cxn modelId="{4AEB5031-8B41-45C6-B706-75ED51C5E6EF}" srcId="{490FB402-5B08-4541-A772-64C89DDA96C1}" destId="{D282CA16-FBE9-4DB9-A2C6-76E96EEF865B}" srcOrd="0" destOrd="0" parTransId="{3F0AFE60-E39E-44E3-910E-3E673DCC2279}" sibTransId="{8D012B17-F2CD-45EA-85E8-D746047EDA3A}"/>
    <dgm:cxn modelId="{A8A28236-E0CC-42B7-B12A-E95F6C531C5A}" srcId="{490FB402-5B08-4541-A772-64C89DDA96C1}" destId="{E0F58823-F53A-4C2D-BBB0-6BA7282DEDBC}" srcOrd="3" destOrd="0" parTransId="{0B2BF351-E454-4A3A-8582-0930DACC55C9}" sibTransId="{FB83B49E-063C-44C7-9416-6CA984FFF825}"/>
    <dgm:cxn modelId="{326A566F-DA48-48A7-AABB-BD4D79359F0B}" srcId="{490FB402-5B08-4541-A772-64C89DDA96C1}" destId="{A6CC7D7B-A57F-4A0E-A10F-D96754563DF4}" srcOrd="1" destOrd="0" parTransId="{A3944654-4395-418D-B0E3-82E0C7E08372}" sibTransId="{9E0D4B41-CFB3-4C0D-918D-1F491C3C78DC}"/>
    <dgm:cxn modelId="{07EBEBA2-7C8F-43F1-83CD-8FC17B67C7D8}" type="presOf" srcId="{8D012B17-F2CD-45EA-85E8-D746047EDA3A}" destId="{ED62FFBA-F77A-4F4A-984A-41F366898BBE}" srcOrd="0" destOrd="0" presId="urn:microsoft.com/office/officeart/2005/8/layout/process2"/>
    <dgm:cxn modelId="{1CEB9CB5-FFD8-4273-83D0-E12308FEF8D1}" type="presOf" srcId="{63BA2407-6C5B-4A11-8D92-663C0D4EF568}" destId="{AFC6A4FC-5E01-4847-82DF-2DF6423F537D}" srcOrd="1" destOrd="0" presId="urn:microsoft.com/office/officeart/2005/8/layout/process2"/>
    <dgm:cxn modelId="{4169FCC8-FF73-4F7A-83B3-35F8FF3ECB48}" type="presOf" srcId="{9E0D4B41-CFB3-4C0D-918D-1F491C3C78DC}" destId="{E7833A86-B90D-4852-8A65-1FC949893820}" srcOrd="1" destOrd="0" presId="urn:microsoft.com/office/officeart/2005/8/layout/process2"/>
    <dgm:cxn modelId="{926C29D2-BCB1-4560-8335-6A82684A5B40}" srcId="{490FB402-5B08-4541-A772-64C89DDA96C1}" destId="{D0C03D1D-6AD2-44BD-9849-F39DCA09CB2D}" srcOrd="2" destOrd="0" parTransId="{75722A64-EE4E-42EE-8F0A-A1E93709361F}" sibTransId="{63BA2407-6C5B-4A11-8D92-663C0D4EF568}"/>
    <dgm:cxn modelId="{7504DFE7-31BB-4D3A-93C9-FE1EE7949CFF}" type="presOf" srcId="{D282CA16-FBE9-4DB9-A2C6-76E96EEF865B}" destId="{42D2CBA0-4FB4-4697-9825-C5CC64306608}" srcOrd="0" destOrd="0" presId="urn:microsoft.com/office/officeart/2005/8/layout/process2"/>
    <dgm:cxn modelId="{9B90EDEC-2D95-4958-A4E4-C923C4E6B045}" type="presOf" srcId="{8D012B17-F2CD-45EA-85E8-D746047EDA3A}" destId="{01AD881F-2CA3-4E5B-993F-C8699ECB6020}" srcOrd="1" destOrd="0" presId="urn:microsoft.com/office/officeart/2005/8/layout/process2"/>
    <dgm:cxn modelId="{2B90CFF3-73F5-4DF5-AB9A-E360C9DA9A51}" type="presOf" srcId="{E0F58823-F53A-4C2D-BBB0-6BA7282DEDBC}" destId="{BEE9B2DF-0257-4572-A119-F0EE524B7696}" srcOrd="0" destOrd="0" presId="urn:microsoft.com/office/officeart/2005/8/layout/process2"/>
    <dgm:cxn modelId="{EFAF6FFB-068B-429C-9013-6D217F8997D2}" type="presOf" srcId="{A6CC7D7B-A57F-4A0E-A10F-D96754563DF4}" destId="{CF48AE90-15A2-407D-B9A5-9F1FF5EA37FD}" srcOrd="0" destOrd="0" presId="urn:microsoft.com/office/officeart/2005/8/layout/process2"/>
    <dgm:cxn modelId="{7D4574AF-3DF0-4F28-915A-DEFFF7FF8EF8}" type="presParOf" srcId="{3B46D7BC-6190-453E-AEBB-3065FC4B78D2}" destId="{42D2CBA0-4FB4-4697-9825-C5CC64306608}" srcOrd="0" destOrd="0" presId="urn:microsoft.com/office/officeart/2005/8/layout/process2"/>
    <dgm:cxn modelId="{192E546E-C316-449D-B94C-FDD78CD8A014}" type="presParOf" srcId="{3B46D7BC-6190-453E-AEBB-3065FC4B78D2}" destId="{ED62FFBA-F77A-4F4A-984A-41F366898BBE}" srcOrd="1" destOrd="0" presId="urn:microsoft.com/office/officeart/2005/8/layout/process2"/>
    <dgm:cxn modelId="{5DB4777B-8A2F-4B32-8355-774EE4C9BB42}" type="presParOf" srcId="{ED62FFBA-F77A-4F4A-984A-41F366898BBE}" destId="{01AD881F-2CA3-4E5B-993F-C8699ECB6020}" srcOrd="0" destOrd="0" presId="urn:microsoft.com/office/officeart/2005/8/layout/process2"/>
    <dgm:cxn modelId="{2B6545CD-52C6-4413-AA2F-35C6839B2A3B}" type="presParOf" srcId="{3B46D7BC-6190-453E-AEBB-3065FC4B78D2}" destId="{CF48AE90-15A2-407D-B9A5-9F1FF5EA37FD}" srcOrd="2" destOrd="0" presId="urn:microsoft.com/office/officeart/2005/8/layout/process2"/>
    <dgm:cxn modelId="{174F1D67-EC0E-4BFD-9E85-352AD16FD2F3}" type="presParOf" srcId="{3B46D7BC-6190-453E-AEBB-3065FC4B78D2}" destId="{63318ADD-42DB-41CA-97DA-00801C7D235E}" srcOrd="3" destOrd="0" presId="urn:microsoft.com/office/officeart/2005/8/layout/process2"/>
    <dgm:cxn modelId="{49090628-3A21-4E86-90A5-AC83406D573A}" type="presParOf" srcId="{63318ADD-42DB-41CA-97DA-00801C7D235E}" destId="{E7833A86-B90D-4852-8A65-1FC949893820}" srcOrd="0" destOrd="0" presId="urn:microsoft.com/office/officeart/2005/8/layout/process2"/>
    <dgm:cxn modelId="{9E15D5CA-73E8-4B1B-9F5D-904969AEC66D}" type="presParOf" srcId="{3B46D7BC-6190-453E-AEBB-3065FC4B78D2}" destId="{01203381-4751-4A23-A6DD-383C5E463223}" srcOrd="4" destOrd="0" presId="urn:microsoft.com/office/officeart/2005/8/layout/process2"/>
    <dgm:cxn modelId="{F6B12435-BF4D-469D-8C9C-BFE631FA6F4A}" type="presParOf" srcId="{3B46D7BC-6190-453E-AEBB-3065FC4B78D2}" destId="{1872792E-AA11-463E-805A-8B92703FD9B8}" srcOrd="5" destOrd="0" presId="urn:microsoft.com/office/officeart/2005/8/layout/process2"/>
    <dgm:cxn modelId="{3DFBBFC7-CEA2-48A1-859F-FD56D4F37C93}" type="presParOf" srcId="{1872792E-AA11-463E-805A-8B92703FD9B8}" destId="{AFC6A4FC-5E01-4847-82DF-2DF6423F537D}" srcOrd="0" destOrd="0" presId="urn:microsoft.com/office/officeart/2005/8/layout/process2"/>
    <dgm:cxn modelId="{1BB40C26-1129-4595-8A0D-DE1232FA9B51}" type="presParOf" srcId="{3B46D7BC-6190-453E-AEBB-3065FC4B78D2}" destId="{BEE9B2DF-0257-4572-A119-F0EE524B769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0FB402-5B08-4541-A772-64C89DDA96C1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 phldr="1"/>
      <dgm:spPr/>
    </dgm:pt>
    <dgm:pt modelId="{D282CA16-FBE9-4DB9-A2C6-76E96EEF865B}">
      <dgm:prSet phldrT="[Texte]"/>
      <dgm:spPr/>
      <dgm:t>
        <a:bodyPr/>
        <a:lstStyle/>
        <a:p>
          <a:r>
            <a:rPr lang="fr-FR" dirty="0"/>
            <a:t>Extraction</a:t>
          </a:r>
        </a:p>
      </dgm:t>
    </dgm:pt>
    <dgm:pt modelId="{3F0AFE60-E39E-44E3-910E-3E673DCC2279}" type="parTrans" cxnId="{4AEB5031-8B41-45C6-B706-75ED51C5E6EF}">
      <dgm:prSet/>
      <dgm:spPr/>
      <dgm:t>
        <a:bodyPr/>
        <a:lstStyle/>
        <a:p>
          <a:endParaRPr lang="fr-FR"/>
        </a:p>
      </dgm:t>
    </dgm:pt>
    <dgm:pt modelId="{8D012B17-F2CD-45EA-85E8-D746047EDA3A}" type="sibTrans" cxnId="{4AEB5031-8B41-45C6-B706-75ED51C5E6EF}">
      <dgm:prSet/>
      <dgm:spPr/>
      <dgm:t>
        <a:bodyPr/>
        <a:lstStyle/>
        <a:p>
          <a:endParaRPr lang="fr-FR"/>
        </a:p>
      </dgm:t>
    </dgm:pt>
    <dgm:pt modelId="{A6CC7D7B-A57F-4A0E-A10F-D96754563DF4}">
      <dgm:prSet phldrT="[Texte]"/>
      <dgm:spPr/>
      <dgm:t>
        <a:bodyPr/>
        <a:lstStyle/>
        <a:p>
          <a:r>
            <a:rPr lang="fr-FR" dirty="0"/>
            <a:t>Fragmentation</a:t>
          </a:r>
        </a:p>
      </dgm:t>
    </dgm:pt>
    <dgm:pt modelId="{A3944654-4395-418D-B0E3-82E0C7E08372}" type="parTrans" cxnId="{326A566F-DA48-48A7-AABB-BD4D79359F0B}">
      <dgm:prSet/>
      <dgm:spPr/>
      <dgm:t>
        <a:bodyPr/>
        <a:lstStyle/>
        <a:p>
          <a:endParaRPr lang="fr-FR"/>
        </a:p>
      </dgm:t>
    </dgm:pt>
    <dgm:pt modelId="{9E0D4B41-CFB3-4C0D-918D-1F491C3C78DC}" type="sibTrans" cxnId="{326A566F-DA48-48A7-AABB-BD4D79359F0B}">
      <dgm:prSet/>
      <dgm:spPr/>
      <dgm:t>
        <a:bodyPr/>
        <a:lstStyle/>
        <a:p>
          <a:endParaRPr lang="fr-FR"/>
        </a:p>
      </dgm:t>
    </dgm:pt>
    <dgm:pt modelId="{D0C03D1D-6AD2-44BD-9849-F39DCA09CB2D}">
      <dgm:prSet phldrT="[Texte]"/>
      <dgm:spPr/>
      <dgm:t>
        <a:bodyPr/>
        <a:lstStyle/>
        <a:p>
          <a:r>
            <a:rPr lang="fr-FR" dirty="0"/>
            <a:t>Amplification</a:t>
          </a:r>
        </a:p>
      </dgm:t>
    </dgm:pt>
    <dgm:pt modelId="{75722A64-EE4E-42EE-8F0A-A1E93709361F}" type="parTrans" cxnId="{926C29D2-BCB1-4560-8335-6A82684A5B40}">
      <dgm:prSet/>
      <dgm:spPr/>
      <dgm:t>
        <a:bodyPr/>
        <a:lstStyle/>
        <a:p>
          <a:endParaRPr lang="fr-FR"/>
        </a:p>
      </dgm:t>
    </dgm:pt>
    <dgm:pt modelId="{63BA2407-6C5B-4A11-8D92-663C0D4EF568}" type="sibTrans" cxnId="{926C29D2-BCB1-4560-8335-6A82684A5B40}">
      <dgm:prSet/>
      <dgm:spPr/>
      <dgm:t>
        <a:bodyPr/>
        <a:lstStyle/>
        <a:p>
          <a:endParaRPr lang="fr-FR"/>
        </a:p>
      </dgm:t>
    </dgm:pt>
    <dgm:pt modelId="{E0F58823-F53A-4C2D-BBB0-6BA7282DEDBC}">
      <dgm:prSet phldrT="[Texte]"/>
      <dgm:spPr/>
      <dgm:t>
        <a:bodyPr/>
        <a:lstStyle/>
        <a:p>
          <a:r>
            <a:rPr lang="fr-FR" dirty="0"/>
            <a:t>Exome capture</a:t>
          </a:r>
        </a:p>
      </dgm:t>
    </dgm:pt>
    <dgm:pt modelId="{0B2BF351-E454-4A3A-8582-0930DACC55C9}" type="parTrans" cxnId="{A8A28236-E0CC-42B7-B12A-E95F6C531C5A}">
      <dgm:prSet/>
      <dgm:spPr/>
      <dgm:t>
        <a:bodyPr/>
        <a:lstStyle/>
        <a:p>
          <a:endParaRPr lang="fr-FR"/>
        </a:p>
      </dgm:t>
    </dgm:pt>
    <dgm:pt modelId="{FB83B49E-063C-44C7-9416-6CA984FFF825}" type="sibTrans" cxnId="{A8A28236-E0CC-42B7-B12A-E95F6C531C5A}">
      <dgm:prSet/>
      <dgm:spPr/>
      <dgm:t>
        <a:bodyPr/>
        <a:lstStyle/>
        <a:p>
          <a:endParaRPr lang="fr-FR"/>
        </a:p>
      </dgm:t>
    </dgm:pt>
    <dgm:pt modelId="{3B46D7BC-6190-453E-AEBB-3065FC4B78D2}" type="pres">
      <dgm:prSet presAssocID="{490FB402-5B08-4541-A772-64C89DDA96C1}" presName="linearFlow" presStyleCnt="0">
        <dgm:presLayoutVars>
          <dgm:resizeHandles val="exact"/>
        </dgm:presLayoutVars>
      </dgm:prSet>
      <dgm:spPr/>
    </dgm:pt>
    <dgm:pt modelId="{42D2CBA0-4FB4-4697-9825-C5CC64306608}" type="pres">
      <dgm:prSet presAssocID="{D282CA16-FBE9-4DB9-A2C6-76E96EEF865B}" presName="node" presStyleLbl="node1" presStyleIdx="0" presStyleCnt="4">
        <dgm:presLayoutVars>
          <dgm:bulletEnabled val="1"/>
        </dgm:presLayoutVars>
      </dgm:prSet>
      <dgm:spPr/>
    </dgm:pt>
    <dgm:pt modelId="{ED62FFBA-F77A-4F4A-984A-41F366898BBE}" type="pres">
      <dgm:prSet presAssocID="{8D012B17-F2CD-45EA-85E8-D746047EDA3A}" presName="sibTrans" presStyleLbl="sibTrans2D1" presStyleIdx="0" presStyleCnt="3"/>
      <dgm:spPr/>
    </dgm:pt>
    <dgm:pt modelId="{01AD881F-2CA3-4E5B-993F-C8699ECB6020}" type="pres">
      <dgm:prSet presAssocID="{8D012B17-F2CD-45EA-85E8-D746047EDA3A}" presName="connectorText" presStyleLbl="sibTrans2D1" presStyleIdx="0" presStyleCnt="3"/>
      <dgm:spPr/>
    </dgm:pt>
    <dgm:pt modelId="{CF48AE90-15A2-407D-B9A5-9F1FF5EA37FD}" type="pres">
      <dgm:prSet presAssocID="{A6CC7D7B-A57F-4A0E-A10F-D96754563DF4}" presName="node" presStyleLbl="node1" presStyleIdx="1" presStyleCnt="4">
        <dgm:presLayoutVars>
          <dgm:bulletEnabled val="1"/>
        </dgm:presLayoutVars>
      </dgm:prSet>
      <dgm:spPr/>
    </dgm:pt>
    <dgm:pt modelId="{63318ADD-42DB-41CA-97DA-00801C7D235E}" type="pres">
      <dgm:prSet presAssocID="{9E0D4B41-CFB3-4C0D-918D-1F491C3C78DC}" presName="sibTrans" presStyleLbl="sibTrans2D1" presStyleIdx="1" presStyleCnt="3"/>
      <dgm:spPr/>
    </dgm:pt>
    <dgm:pt modelId="{E7833A86-B90D-4852-8A65-1FC949893820}" type="pres">
      <dgm:prSet presAssocID="{9E0D4B41-CFB3-4C0D-918D-1F491C3C78DC}" presName="connectorText" presStyleLbl="sibTrans2D1" presStyleIdx="1" presStyleCnt="3"/>
      <dgm:spPr/>
    </dgm:pt>
    <dgm:pt modelId="{01203381-4751-4A23-A6DD-383C5E463223}" type="pres">
      <dgm:prSet presAssocID="{D0C03D1D-6AD2-44BD-9849-F39DCA09CB2D}" presName="node" presStyleLbl="node1" presStyleIdx="2" presStyleCnt="4">
        <dgm:presLayoutVars>
          <dgm:bulletEnabled val="1"/>
        </dgm:presLayoutVars>
      </dgm:prSet>
      <dgm:spPr/>
    </dgm:pt>
    <dgm:pt modelId="{1872792E-AA11-463E-805A-8B92703FD9B8}" type="pres">
      <dgm:prSet presAssocID="{63BA2407-6C5B-4A11-8D92-663C0D4EF568}" presName="sibTrans" presStyleLbl="sibTrans2D1" presStyleIdx="2" presStyleCnt="3"/>
      <dgm:spPr/>
    </dgm:pt>
    <dgm:pt modelId="{AFC6A4FC-5E01-4847-82DF-2DF6423F537D}" type="pres">
      <dgm:prSet presAssocID="{63BA2407-6C5B-4A11-8D92-663C0D4EF568}" presName="connectorText" presStyleLbl="sibTrans2D1" presStyleIdx="2" presStyleCnt="3"/>
      <dgm:spPr/>
    </dgm:pt>
    <dgm:pt modelId="{BEE9B2DF-0257-4572-A119-F0EE524B7696}" type="pres">
      <dgm:prSet presAssocID="{E0F58823-F53A-4C2D-BBB0-6BA7282DEDBC}" presName="node" presStyleLbl="node1" presStyleIdx="3" presStyleCnt="4">
        <dgm:presLayoutVars>
          <dgm:bulletEnabled val="1"/>
        </dgm:presLayoutVars>
      </dgm:prSet>
      <dgm:spPr/>
    </dgm:pt>
  </dgm:ptLst>
  <dgm:cxnLst>
    <dgm:cxn modelId="{18430512-30DF-4CC1-A8D2-6C7EAC88E50D}" type="presOf" srcId="{9E0D4B41-CFB3-4C0D-918D-1F491C3C78DC}" destId="{63318ADD-42DB-41CA-97DA-00801C7D235E}" srcOrd="0" destOrd="0" presId="urn:microsoft.com/office/officeart/2005/8/layout/process2"/>
    <dgm:cxn modelId="{DDEAA816-D7E8-4881-B302-BE47CB2A19E4}" type="presOf" srcId="{D0C03D1D-6AD2-44BD-9849-F39DCA09CB2D}" destId="{01203381-4751-4A23-A6DD-383C5E463223}" srcOrd="0" destOrd="0" presId="urn:microsoft.com/office/officeart/2005/8/layout/process2"/>
    <dgm:cxn modelId="{F3D22C1E-CCB6-4121-8029-BF2F347FD146}" type="presOf" srcId="{63BA2407-6C5B-4A11-8D92-663C0D4EF568}" destId="{1872792E-AA11-463E-805A-8B92703FD9B8}" srcOrd="0" destOrd="0" presId="urn:microsoft.com/office/officeart/2005/8/layout/process2"/>
    <dgm:cxn modelId="{2A475330-503C-4447-8804-AFF4E3E6F42F}" type="presOf" srcId="{490FB402-5B08-4541-A772-64C89DDA96C1}" destId="{3B46D7BC-6190-453E-AEBB-3065FC4B78D2}" srcOrd="0" destOrd="0" presId="urn:microsoft.com/office/officeart/2005/8/layout/process2"/>
    <dgm:cxn modelId="{4AEB5031-8B41-45C6-B706-75ED51C5E6EF}" srcId="{490FB402-5B08-4541-A772-64C89DDA96C1}" destId="{D282CA16-FBE9-4DB9-A2C6-76E96EEF865B}" srcOrd="0" destOrd="0" parTransId="{3F0AFE60-E39E-44E3-910E-3E673DCC2279}" sibTransId="{8D012B17-F2CD-45EA-85E8-D746047EDA3A}"/>
    <dgm:cxn modelId="{A8A28236-E0CC-42B7-B12A-E95F6C531C5A}" srcId="{490FB402-5B08-4541-A772-64C89DDA96C1}" destId="{E0F58823-F53A-4C2D-BBB0-6BA7282DEDBC}" srcOrd="3" destOrd="0" parTransId="{0B2BF351-E454-4A3A-8582-0930DACC55C9}" sibTransId="{FB83B49E-063C-44C7-9416-6CA984FFF825}"/>
    <dgm:cxn modelId="{326A566F-DA48-48A7-AABB-BD4D79359F0B}" srcId="{490FB402-5B08-4541-A772-64C89DDA96C1}" destId="{A6CC7D7B-A57F-4A0E-A10F-D96754563DF4}" srcOrd="1" destOrd="0" parTransId="{A3944654-4395-418D-B0E3-82E0C7E08372}" sibTransId="{9E0D4B41-CFB3-4C0D-918D-1F491C3C78DC}"/>
    <dgm:cxn modelId="{07EBEBA2-7C8F-43F1-83CD-8FC17B67C7D8}" type="presOf" srcId="{8D012B17-F2CD-45EA-85E8-D746047EDA3A}" destId="{ED62FFBA-F77A-4F4A-984A-41F366898BBE}" srcOrd="0" destOrd="0" presId="urn:microsoft.com/office/officeart/2005/8/layout/process2"/>
    <dgm:cxn modelId="{1CEB9CB5-FFD8-4273-83D0-E12308FEF8D1}" type="presOf" srcId="{63BA2407-6C5B-4A11-8D92-663C0D4EF568}" destId="{AFC6A4FC-5E01-4847-82DF-2DF6423F537D}" srcOrd="1" destOrd="0" presId="urn:microsoft.com/office/officeart/2005/8/layout/process2"/>
    <dgm:cxn modelId="{4169FCC8-FF73-4F7A-83B3-35F8FF3ECB48}" type="presOf" srcId="{9E0D4B41-CFB3-4C0D-918D-1F491C3C78DC}" destId="{E7833A86-B90D-4852-8A65-1FC949893820}" srcOrd="1" destOrd="0" presId="urn:microsoft.com/office/officeart/2005/8/layout/process2"/>
    <dgm:cxn modelId="{926C29D2-BCB1-4560-8335-6A82684A5B40}" srcId="{490FB402-5B08-4541-A772-64C89DDA96C1}" destId="{D0C03D1D-6AD2-44BD-9849-F39DCA09CB2D}" srcOrd="2" destOrd="0" parTransId="{75722A64-EE4E-42EE-8F0A-A1E93709361F}" sibTransId="{63BA2407-6C5B-4A11-8D92-663C0D4EF568}"/>
    <dgm:cxn modelId="{7504DFE7-31BB-4D3A-93C9-FE1EE7949CFF}" type="presOf" srcId="{D282CA16-FBE9-4DB9-A2C6-76E96EEF865B}" destId="{42D2CBA0-4FB4-4697-9825-C5CC64306608}" srcOrd="0" destOrd="0" presId="urn:microsoft.com/office/officeart/2005/8/layout/process2"/>
    <dgm:cxn modelId="{9B90EDEC-2D95-4958-A4E4-C923C4E6B045}" type="presOf" srcId="{8D012B17-F2CD-45EA-85E8-D746047EDA3A}" destId="{01AD881F-2CA3-4E5B-993F-C8699ECB6020}" srcOrd="1" destOrd="0" presId="urn:microsoft.com/office/officeart/2005/8/layout/process2"/>
    <dgm:cxn modelId="{2B90CFF3-73F5-4DF5-AB9A-E360C9DA9A51}" type="presOf" srcId="{E0F58823-F53A-4C2D-BBB0-6BA7282DEDBC}" destId="{BEE9B2DF-0257-4572-A119-F0EE524B7696}" srcOrd="0" destOrd="0" presId="urn:microsoft.com/office/officeart/2005/8/layout/process2"/>
    <dgm:cxn modelId="{EFAF6FFB-068B-429C-9013-6D217F8997D2}" type="presOf" srcId="{A6CC7D7B-A57F-4A0E-A10F-D96754563DF4}" destId="{CF48AE90-15A2-407D-B9A5-9F1FF5EA37FD}" srcOrd="0" destOrd="0" presId="urn:microsoft.com/office/officeart/2005/8/layout/process2"/>
    <dgm:cxn modelId="{7D4574AF-3DF0-4F28-915A-DEFFF7FF8EF8}" type="presParOf" srcId="{3B46D7BC-6190-453E-AEBB-3065FC4B78D2}" destId="{42D2CBA0-4FB4-4697-9825-C5CC64306608}" srcOrd="0" destOrd="0" presId="urn:microsoft.com/office/officeart/2005/8/layout/process2"/>
    <dgm:cxn modelId="{192E546E-C316-449D-B94C-FDD78CD8A014}" type="presParOf" srcId="{3B46D7BC-6190-453E-AEBB-3065FC4B78D2}" destId="{ED62FFBA-F77A-4F4A-984A-41F366898BBE}" srcOrd="1" destOrd="0" presId="urn:microsoft.com/office/officeart/2005/8/layout/process2"/>
    <dgm:cxn modelId="{5DB4777B-8A2F-4B32-8355-774EE4C9BB42}" type="presParOf" srcId="{ED62FFBA-F77A-4F4A-984A-41F366898BBE}" destId="{01AD881F-2CA3-4E5B-993F-C8699ECB6020}" srcOrd="0" destOrd="0" presId="urn:microsoft.com/office/officeart/2005/8/layout/process2"/>
    <dgm:cxn modelId="{2B6545CD-52C6-4413-AA2F-35C6839B2A3B}" type="presParOf" srcId="{3B46D7BC-6190-453E-AEBB-3065FC4B78D2}" destId="{CF48AE90-15A2-407D-B9A5-9F1FF5EA37FD}" srcOrd="2" destOrd="0" presId="urn:microsoft.com/office/officeart/2005/8/layout/process2"/>
    <dgm:cxn modelId="{174F1D67-EC0E-4BFD-9E85-352AD16FD2F3}" type="presParOf" srcId="{3B46D7BC-6190-453E-AEBB-3065FC4B78D2}" destId="{63318ADD-42DB-41CA-97DA-00801C7D235E}" srcOrd="3" destOrd="0" presId="urn:microsoft.com/office/officeart/2005/8/layout/process2"/>
    <dgm:cxn modelId="{49090628-3A21-4E86-90A5-AC83406D573A}" type="presParOf" srcId="{63318ADD-42DB-41CA-97DA-00801C7D235E}" destId="{E7833A86-B90D-4852-8A65-1FC949893820}" srcOrd="0" destOrd="0" presId="urn:microsoft.com/office/officeart/2005/8/layout/process2"/>
    <dgm:cxn modelId="{9E15D5CA-73E8-4B1B-9F5D-904969AEC66D}" type="presParOf" srcId="{3B46D7BC-6190-453E-AEBB-3065FC4B78D2}" destId="{01203381-4751-4A23-A6DD-383C5E463223}" srcOrd="4" destOrd="0" presId="urn:microsoft.com/office/officeart/2005/8/layout/process2"/>
    <dgm:cxn modelId="{F6B12435-BF4D-469D-8C9C-BFE631FA6F4A}" type="presParOf" srcId="{3B46D7BC-6190-453E-AEBB-3065FC4B78D2}" destId="{1872792E-AA11-463E-805A-8B92703FD9B8}" srcOrd="5" destOrd="0" presId="urn:microsoft.com/office/officeart/2005/8/layout/process2"/>
    <dgm:cxn modelId="{3DFBBFC7-CEA2-48A1-859F-FD56D4F37C93}" type="presParOf" srcId="{1872792E-AA11-463E-805A-8B92703FD9B8}" destId="{AFC6A4FC-5E01-4847-82DF-2DF6423F537D}" srcOrd="0" destOrd="0" presId="urn:microsoft.com/office/officeart/2005/8/layout/process2"/>
    <dgm:cxn modelId="{1BB40C26-1129-4595-8A0D-DE1232FA9B51}" type="presParOf" srcId="{3B46D7BC-6190-453E-AEBB-3065FC4B78D2}" destId="{BEE9B2DF-0257-4572-A119-F0EE524B769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0FB402-5B08-4541-A772-64C89DDA96C1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 phldr="1"/>
      <dgm:spPr/>
    </dgm:pt>
    <dgm:pt modelId="{D282CA16-FBE9-4DB9-A2C6-76E96EEF865B}">
      <dgm:prSet phldrT="[Texte]"/>
      <dgm:spPr/>
      <dgm:t>
        <a:bodyPr/>
        <a:lstStyle/>
        <a:p>
          <a:r>
            <a:rPr lang="fr-FR" dirty="0"/>
            <a:t>Extraction</a:t>
          </a:r>
        </a:p>
      </dgm:t>
    </dgm:pt>
    <dgm:pt modelId="{3F0AFE60-E39E-44E3-910E-3E673DCC2279}" type="parTrans" cxnId="{4AEB5031-8B41-45C6-B706-75ED51C5E6EF}">
      <dgm:prSet/>
      <dgm:spPr/>
      <dgm:t>
        <a:bodyPr/>
        <a:lstStyle/>
        <a:p>
          <a:endParaRPr lang="fr-FR"/>
        </a:p>
      </dgm:t>
    </dgm:pt>
    <dgm:pt modelId="{8D012B17-F2CD-45EA-85E8-D746047EDA3A}" type="sibTrans" cxnId="{4AEB5031-8B41-45C6-B706-75ED51C5E6EF}">
      <dgm:prSet/>
      <dgm:spPr/>
      <dgm:t>
        <a:bodyPr/>
        <a:lstStyle/>
        <a:p>
          <a:endParaRPr lang="fr-FR"/>
        </a:p>
      </dgm:t>
    </dgm:pt>
    <dgm:pt modelId="{A6CC7D7B-A57F-4A0E-A10F-D96754563DF4}">
      <dgm:prSet phldrT="[Texte]"/>
      <dgm:spPr/>
      <dgm:t>
        <a:bodyPr/>
        <a:lstStyle/>
        <a:p>
          <a:r>
            <a:rPr lang="fr-FR" dirty="0"/>
            <a:t>Fragmentation</a:t>
          </a:r>
        </a:p>
      </dgm:t>
    </dgm:pt>
    <dgm:pt modelId="{A3944654-4395-418D-B0E3-82E0C7E08372}" type="parTrans" cxnId="{326A566F-DA48-48A7-AABB-BD4D79359F0B}">
      <dgm:prSet/>
      <dgm:spPr/>
      <dgm:t>
        <a:bodyPr/>
        <a:lstStyle/>
        <a:p>
          <a:endParaRPr lang="fr-FR"/>
        </a:p>
      </dgm:t>
    </dgm:pt>
    <dgm:pt modelId="{9E0D4B41-CFB3-4C0D-918D-1F491C3C78DC}" type="sibTrans" cxnId="{326A566F-DA48-48A7-AABB-BD4D79359F0B}">
      <dgm:prSet/>
      <dgm:spPr/>
      <dgm:t>
        <a:bodyPr/>
        <a:lstStyle/>
        <a:p>
          <a:endParaRPr lang="fr-FR"/>
        </a:p>
      </dgm:t>
    </dgm:pt>
    <dgm:pt modelId="{D0C03D1D-6AD2-44BD-9849-F39DCA09CB2D}">
      <dgm:prSet phldrT="[Texte]"/>
      <dgm:spPr/>
      <dgm:t>
        <a:bodyPr/>
        <a:lstStyle/>
        <a:p>
          <a:r>
            <a:rPr lang="fr-FR" dirty="0"/>
            <a:t>Amplification</a:t>
          </a:r>
        </a:p>
      </dgm:t>
    </dgm:pt>
    <dgm:pt modelId="{75722A64-EE4E-42EE-8F0A-A1E93709361F}" type="parTrans" cxnId="{926C29D2-BCB1-4560-8335-6A82684A5B40}">
      <dgm:prSet/>
      <dgm:spPr/>
      <dgm:t>
        <a:bodyPr/>
        <a:lstStyle/>
        <a:p>
          <a:endParaRPr lang="fr-FR"/>
        </a:p>
      </dgm:t>
    </dgm:pt>
    <dgm:pt modelId="{63BA2407-6C5B-4A11-8D92-663C0D4EF568}" type="sibTrans" cxnId="{926C29D2-BCB1-4560-8335-6A82684A5B40}">
      <dgm:prSet/>
      <dgm:spPr/>
      <dgm:t>
        <a:bodyPr/>
        <a:lstStyle/>
        <a:p>
          <a:endParaRPr lang="fr-FR"/>
        </a:p>
      </dgm:t>
    </dgm:pt>
    <dgm:pt modelId="{E0F58823-F53A-4C2D-BBB0-6BA7282DEDBC}">
      <dgm:prSet phldrT="[Texte]"/>
      <dgm:spPr/>
      <dgm:t>
        <a:bodyPr/>
        <a:lstStyle/>
        <a:p>
          <a:r>
            <a:rPr lang="fr-FR" dirty="0"/>
            <a:t>Exome capture</a:t>
          </a:r>
        </a:p>
      </dgm:t>
    </dgm:pt>
    <dgm:pt modelId="{0B2BF351-E454-4A3A-8582-0930DACC55C9}" type="parTrans" cxnId="{A8A28236-E0CC-42B7-B12A-E95F6C531C5A}">
      <dgm:prSet/>
      <dgm:spPr/>
      <dgm:t>
        <a:bodyPr/>
        <a:lstStyle/>
        <a:p>
          <a:endParaRPr lang="fr-FR"/>
        </a:p>
      </dgm:t>
    </dgm:pt>
    <dgm:pt modelId="{FB83B49E-063C-44C7-9416-6CA984FFF825}" type="sibTrans" cxnId="{A8A28236-E0CC-42B7-B12A-E95F6C531C5A}">
      <dgm:prSet/>
      <dgm:spPr/>
      <dgm:t>
        <a:bodyPr/>
        <a:lstStyle/>
        <a:p>
          <a:endParaRPr lang="fr-FR"/>
        </a:p>
      </dgm:t>
    </dgm:pt>
    <dgm:pt modelId="{3B46D7BC-6190-453E-AEBB-3065FC4B78D2}" type="pres">
      <dgm:prSet presAssocID="{490FB402-5B08-4541-A772-64C89DDA96C1}" presName="linearFlow" presStyleCnt="0">
        <dgm:presLayoutVars>
          <dgm:resizeHandles val="exact"/>
        </dgm:presLayoutVars>
      </dgm:prSet>
      <dgm:spPr/>
    </dgm:pt>
    <dgm:pt modelId="{42D2CBA0-4FB4-4697-9825-C5CC64306608}" type="pres">
      <dgm:prSet presAssocID="{D282CA16-FBE9-4DB9-A2C6-76E96EEF865B}" presName="node" presStyleLbl="node1" presStyleIdx="0" presStyleCnt="4">
        <dgm:presLayoutVars>
          <dgm:bulletEnabled val="1"/>
        </dgm:presLayoutVars>
      </dgm:prSet>
      <dgm:spPr/>
    </dgm:pt>
    <dgm:pt modelId="{ED62FFBA-F77A-4F4A-984A-41F366898BBE}" type="pres">
      <dgm:prSet presAssocID="{8D012B17-F2CD-45EA-85E8-D746047EDA3A}" presName="sibTrans" presStyleLbl="sibTrans2D1" presStyleIdx="0" presStyleCnt="3"/>
      <dgm:spPr/>
    </dgm:pt>
    <dgm:pt modelId="{01AD881F-2CA3-4E5B-993F-C8699ECB6020}" type="pres">
      <dgm:prSet presAssocID="{8D012B17-F2CD-45EA-85E8-D746047EDA3A}" presName="connectorText" presStyleLbl="sibTrans2D1" presStyleIdx="0" presStyleCnt="3"/>
      <dgm:spPr/>
    </dgm:pt>
    <dgm:pt modelId="{CF48AE90-15A2-407D-B9A5-9F1FF5EA37FD}" type="pres">
      <dgm:prSet presAssocID="{A6CC7D7B-A57F-4A0E-A10F-D96754563DF4}" presName="node" presStyleLbl="node1" presStyleIdx="1" presStyleCnt="4">
        <dgm:presLayoutVars>
          <dgm:bulletEnabled val="1"/>
        </dgm:presLayoutVars>
      </dgm:prSet>
      <dgm:spPr/>
    </dgm:pt>
    <dgm:pt modelId="{63318ADD-42DB-41CA-97DA-00801C7D235E}" type="pres">
      <dgm:prSet presAssocID="{9E0D4B41-CFB3-4C0D-918D-1F491C3C78DC}" presName="sibTrans" presStyleLbl="sibTrans2D1" presStyleIdx="1" presStyleCnt="3"/>
      <dgm:spPr/>
    </dgm:pt>
    <dgm:pt modelId="{E7833A86-B90D-4852-8A65-1FC949893820}" type="pres">
      <dgm:prSet presAssocID="{9E0D4B41-CFB3-4C0D-918D-1F491C3C78DC}" presName="connectorText" presStyleLbl="sibTrans2D1" presStyleIdx="1" presStyleCnt="3"/>
      <dgm:spPr/>
    </dgm:pt>
    <dgm:pt modelId="{01203381-4751-4A23-A6DD-383C5E463223}" type="pres">
      <dgm:prSet presAssocID="{D0C03D1D-6AD2-44BD-9849-F39DCA09CB2D}" presName="node" presStyleLbl="node1" presStyleIdx="2" presStyleCnt="4">
        <dgm:presLayoutVars>
          <dgm:bulletEnabled val="1"/>
        </dgm:presLayoutVars>
      </dgm:prSet>
      <dgm:spPr/>
    </dgm:pt>
    <dgm:pt modelId="{1872792E-AA11-463E-805A-8B92703FD9B8}" type="pres">
      <dgm:prSet presAssocID="{63BA2407-6C5B-4A11-8D92-663C0D4EF568}" presName="sibTrans" presStyleLbl="sibTrans2D1" presStyleIdx="2" presStyleCnt="3"/>
      <dgm:spPr/>
    </dgm:pt>
    <dgm:pt modelId="{AFC6A4FC-5E01-4847-82DF-2DF6423F537D}" type="pres">
      <dgm:prSet presAssocID="{63BA2407-6C5B-4A11-8D92-663C0D4EF568}" presName="connectorText" presStyleLbl="sibTrans2D1" presStyleIdx="2" presStyleCnt="3"/>
      <dgm:spPr/>
    </dgm:pt>
    <dgm:pt modelId="{BEE9B2DF-0257-4572-A119-F0EE524B7696}" type="pres">
      <dgm:prSet presAssocID="{E0F58823-F53A-4C2D-BBB0-6BA7282DEDBC}" presName="node" presStyleLbl="node1" presStyleIdx="3" presStyleCnt="4">
        <dgm:presLayoutVars>
          <dgm:bulletEnabled val="1"/>
        </dgm:presLayoutVars>
      </dgm:prSet>
      <dgm:spPr/>
    </dgm:pt>
  </dgm:ptLst>
  <dgm:cxnLst>
    <dgm:cxn modelId="{18430512-30DF-4CC1-A8D2-6C7EAC88E50D}" type="presOf" srcId="{9E0D4B41-CFB3-4C0D-918D-1F491C3C78DC}" destId="{63318ADD-42DB-41CA-97DA-00801C7D235E}" srcOrd="0" destOrd="0" presId="urn:microsoft.com/office/officeart/2005/8/layout/process2"/>
    <dgm:cxn modelId="{DDEAA816-D7E8-4881-B302-BE47CB2A19E4}" type="presOf" srcId="{D0C03D1D-6AD2-44BD-9849-F39DCA09CB2D}" destId="{01203381-4751-4A23-A6DD-383C5E463223}" srcOrd="0" destOrd="0" presId="urn:microsoft.com/office/officeart/2005/8/layout/process2"/>
    <dgm:cxn modelId="{F3D22C1E-CCB6-4121-8029-BF2F347FD146}" type="presOf" srcId="{63BA2407-6C5B-4A11-8D92-663C0D4EF568}" destId="{1872792E-AA11-463E-805A-8B92703FD9B8}" srcOrd="0" destOrd="0" presId="urn:microsoft.com/office/officeart/2005/8/layout/process2"/>
    <dgm:cxn modelId="{2A475330-503C-4447-8804-AFF4E3E6F42F}" type="presOf" srcId="{490FB402-5B08-4541-A772-64C89DDA96C1}" destId="{3B46D7BC-6190-453E-AEBB-3065FC4B78D2}" srcOrd="0" destOrd="0" presId="urn:microsoft.com/office/officeart/2005/8/layout/process2"/>
    <dgm:cxn modelId="{4AEB5031-8B41-45C6-B706-75ED51C5E6EF}" srcId="{490FB402-5B08-4541-A772-64C89DDA96C1}" destId="{D282CA16-FBE9-4DB9-A2C6-76E96EEF865B}" srcOrd="0" destOrd="0" parTransId="{3F0AFE60-E39E-44E3-910E-3E673DCC2279}" sibTransId="{8D012B17-F2CD-45EA-85E8-D746047EDA3A}"/>
    <dgm:cxn modelId="{A8A28236-E0CC-42B7-B12A-E95F6C531C5A}" srcId="{490FB402-5B08-4541-A772-64C89DDA96C1}" destId="{E0F58823-F53A-4C2D-BBB0-6BA7282DEDBC}" srcOrd="3" destOrd="0" parTransId="{0B2BF351-E454-4A3A-8582-0930DACC55C9}" sibTransId="{FB83B49E-063C-44C7-9416-6CA984FFF825}"/>
    <dgm:cxn modelId="{326A566F-DA48-48A7-AABB-BD4D79359F0B}" srcId="{490FB402-5B08-4541-A772-64C89DDA96C1}" destId="{A6CC7D7B-A57F-4A0E-A10F-D96754563DF4}" srcOrd="1" destOrd="0" parTransId="{A3944654-4395-418D-B0E3-82E0C7E08372}" sibTransId="{9E0D4B41-CFB3-4C0D-918D-1F491C3C78DC}"/>
    <dgm:cxn modelId="{07EBEBA2-7C8F-43F1-83CD-8FC17B67C7D8}" type="presOf" srcId="{8D012B17-F2CD-45EA-85E8-D746047EDA3A}" destId="{ED62FFBA-F77A-4F4A-984A-41F366898BBE}" srcOrd="0" destOrd="0" presId="urn:microsoft.com/office/officeart/2005/8/layout/process2"/>
    <dgm:cxn modelId="{1CEB9CB5-FFD8-4273-83D0-E12308FEF8D1}" type="presOf" srcId="{63BA2407-6C5B-4A11-8D92-663C0D4EF568}" destId="{AFC6A4FC-5E01-4847-82DF-2DF6423F537D}" srcOrd="1" destOrd="0" presId="urn:microsoft.com/office/officeart/2005/8/layout/process2"/>
    <dgm:cxn modelId="{4169FCC8-FF73-4F7A-83B3-35F8FF3ECB48}" type="presOf" srcId="{9E0D4B41-CFB3-4C0D-918D-1F491C3C78DC}" destId="{E7833A86-B90D-4852-8A65-1FC949893820}" srcOrd="1" destOrd="0" presId="urn:microsoft.com/office/officeart/2005/8/layout/process2"/>
    <dgm:cxn modelId="{926C29D2-BCB1-4560-8335-6A82684A5B40}" srcId="{490FB402-5B08-4541-A772-64C89DDA96C1}" destId="{D0C03D1D-6AD2-44BD-9849-F39DCA09CB2D}" srcOrd="2" destOrd="0" parTransId="{75722A64-EE4E-42EE-8F0A-A1E93709361F}" sibTransId="{63BA2407-6C5B-4A11-8D92-663C0D4EF568}"/>
    <dgm:cxn modelId="{7504DFE7-31BB-4D3A-93C9-FE1EE7949CFF}" type="presOf" srcId="{D282CA16-FBE9-4DB9-A2C6-76E96EEF865B}" destId="{42D2CBA0-4FB4-4697-9825-C5CC64306608}" srcOrd="0" destOrd="0" presId="urn:microsoft.com/office/officeart/2005/8/layout/process2"/>
    <dgm:cxn modelId="{9B90EDEC-2D95-4958-A4E4-C923C4E6B045}" type="presOf" srcId="{8D012B17-F2CD-45EA-85E8-D746047EDA3A}" destId="{01AD881F-2CA3-4E5B-993F-C8699ECB6020}" srcOrd="1" destOrd="0" presId="urn:microsoft.com/office/officeart/2005/8/layout/process2"/>
    <dgm:cxn modelId="{2B90CFF3-73F5-4DF5-AB9A-E360C9DA9A51}" type="presOf" srcId="{E0F58823-F53A-4C2D-BBB0-6BA7282DEDBC}" destId="{BEE9B2DF-0257-4572-A119-F0EE524B7696}" srcOrd="0" destOrd="0" presId="urn:microsoft.com/office/officeart/2005/8/layout/process2"/>
    <dgm:cxn modelId="{EFAF6FFB-068B-429C-9013-6D217F8997D2}" type="presOf" srcId="{A6CC7D7B-A57F-4A0E-A10F-D96754563DF4}" destId="{CF48AE90-15A2-407D-B9A5-9F1FF5EA37FD}" srcOrd="0" destOrd="0" presId="urn:microsoft.com/office/officeart/2005/8/layout/process2"/>
    <dgm:cxn modelId="{7D4574AF-3DF0-4F28-915A-DEFFF7FF8EF8}" type="presParOf" srcId="{3B46D7BC-6190-453E-AEBB-3065FC4B78D2}" destId="{42D2CBA0-4FB4-4697-9825-C5CC64306608}" srcOrd="0" destOrd="0" presId="urn:microsoft.com/office/officeart/2005/8/layout/process2"/>
    <dgm:cxn modelId="{192E546E-C316-449D-B94C-FDD78CD8A014}" type="presParOf" srcId="{3B46D7BC-6190-453E-AEBB-3065FC4B78D2}" destId="{ED62FFBA-F77A-4F4A-984A-41F366898BBE}" srcOrd="1" destOrd="0" presId="urn:microsoft.com/office/officeart/2005/8/layout/process2"/>
    <dgm:cxn modelId="{5DB4777B-8A2F-4B32-8355-774EE4C9BB42}" type="presParOf" srcId="{ED62FFBA-F77A-4F4A-984A-41F366898BBE}" destId="{01AD881F-2CA3-4E5B-993F-C8699ECB6020}" srcOrd="0" destOrd="0" presId="urn:microsoft.com/office/officeart/2005/8/layout/process2"/>
    <dgm:cxn modelId="{2B6545CD-52C6-4413-AA2F-35C6839B2A3B}" type="presParOf" srcId="{3B46D7BC-6190-453E-AEBB-3065FC4B78D2}" destId="{CF48AE90-15A2-407D-B9A5-9F1FF5EA37FD}" srcOrd="2" destOrd="0" presId="urn:microsoft.com/office/officeart/2005/8/layout/process2"/>
    <dgm:cxn modelId="{174F1D67-EC0E-4BFD-9E85-352AD16FD2F3}" type="presParOf" srcId="{3B46D7BC-6190-453E-AEBB-3065FC4B78D2}" destId="{63318ADD-42DB-41CA-97DA-00801C7D235E}" srcOrd="3" destOrd="0" presId="urn:microsoft.com/office/officeart/2005/8/layout/process2"/>
    <dgm:cxn modelId="{49090628-3A21-4E86-90A5-AC83406D573A}" type="presParOf" srcId="{63318ADD-42DB-41CA-97DA-00801C7D235E}" destId="{E7833A86-B90D-4852-8A65-1FC949893820}" srcOrd="0" destOrd="0" presId="urn:microsoft.com/office/officeart/2005/8/layout/process2"/>
    <dgm:cxn modelId="{9E15D5CA-73E8-4B1B-9F5D-904969AEC66D}" type="presParOf" srcId="{3B46D7BC-6190-453E-AEBB-3065FC4B78D2}" destId="{01203381-4751-4A23-A6DD-383C5E463223}" srcOrd="4" destOrd="0" presId="urn:microsoft.com/office/officeart/2005/8/layout/process2"/>
    <dgm:cxn modelId="{F6B12435-BF4D-469D-8C9C-BFE631FA6F4A}" type="presParOf" srcId="{3B46D7BC-6190-453E-AEBB-3065FC4B78D2}" destId="{1872792E-AA11-463E-805A-8B92703FD9B8}" srcOrd="5" destOrd="0" presId="urn:microsoft.com/office/officeart/2005/8/layout/process2"/>
    <dgm:cxn modelId="{3DFBBFC7-CEA2-48A1-859F-FD56D4F37C93}" type="presParOf" srcId="{1872792E-AA11-463E-805A-8B92703FD9B8}" destId="{AFC6A4FC-5E01-4847-82DF-2DF6423F537D}" srcOrd="0" destOrd="0" presId="urn:microsoft.com/office/officeart/2005/8/layout/process2"/>
    <dgm:cxn modelId="{1BB40C26-1129-4595-8A0D-DE1232FA9B51}" type="presParOf" srcId="{3B46D7BC-6190-453E-AEBB-3065FC4B78D2}" destId="{BEE9B2DF-0257-4572-A119-F0EE524B769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2CBA0-4FB4-4697-9825-C5CC64306608}">
      <dsp:nvSpPr>
        <dsp:cNvPr id="0" name=""/>
        <dsp:cNvSpPr/>
      </dsp:nvSpPr>
      <dsp:spPr>
        <a:xfrm>
          <a:off x="3178174" y="2645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Extraction</a:t>
          </a:r>
        </a:p>
      </dsp:txBody>
      <dsp:txXfrm>
        <a:off x="3207002" y="31473"/>
        <a:ext cx="1713994" cy="926594"/>
      </dsp:txXfrm>
    </dsp:sp>
    <dsp:sp modelId="{ED62FFBA-F77A-4F4A-984A-41F366898BBE}">
      <dsp:nvSpPr>
        <dsp:cNvPr id="0" name=""/>
        <dsp:cNvSpPr/>
      </dsp:nvSpPr>
      <dsp:spPr>
        <a:xfrm rot="5400000">
          <a:off x="3879453" y="1011502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3931126" y="1048411"/>
        <a:ext cx="265748" cy="258365"/>
      </dsp:txXfrm>
    </dsp:sp>
    <dsp:sp modelId="{CF48AE90-15A2-407D-B9A5-9F1FF5EA37FD}">
      <dsp:nvSpPr>
        <dsp:cNvPr id="0" name=""/>
        <dsp:cNvSpPr/>
      </dsp:nvSpPr>
      <dsp:spPr>
        <a:xfrm>
          <a:off x="3178174" y="1479020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Fragmentation</a:t>
          </a:r>
        </a:p>
      </dsp:txBody>
      <dsp:txXfrm>
        <a:off x="3207002" y="1507848"/>
        <a:ext cx="1713994" cy="926594"/>
      </dsp:txXfrm>
    </dsp:sp>
    <dsp:sp modelId="{63318ADD-42DB-41CA-97DA-00801C7D235E}">
      <dsp:nvSpPr>
        <dsp:cNvPr id="0" name=""/>
        <dsp:cNvSpPr/>
      </dsp:nvSpPr>
      <dsp:spPr>
        <a:xfrm rot="5400000">
          <a:off x="3879453" y="2487877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3931126" y="2524786"/>
        <a:ext cx="265748" cy="258365"/>
      </dsp:txXfrm>
    </dsp:sp>
    <dsp:sp modelId="{01203381-4751-4A23-A6DD-383C5E463223}">
      <dsp:nvSpPr>
        <dsp:cNvPr id="0" name=""/>
        <dsp:cNvSpPr/>
      </dsp:nvSpPr>
      <dsp:spPr>
        <a:xfrm>
          <a:off x="3178174" y="2955396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Amplification</a:t>
          </a:r>
        </a:p>
      </dsp:txBody>
      <dsp:txXfrm>
        <a:off x="3207002" y="2984224"/>
        <a:ext cx="1713994" cy="926594"/>
      </dsp:txXfrm>
    </dsp:sp>
    <dsp:sp modelId="{1872792E-AA11-463E-805A-8B92703FD9B8}">
      <dsp:nvSpPr>
        <dsp:cNvPr id="0" name=""/>
        <dsp:cNvSpPr/>
      </dsp:nvSpPr>
      <dsp:spPr>
        <a:xfrm rot="5400000">
          <a:off x="3879453" y="3964252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3931126" y="4001161"/>
        <a:ext cx="265748" cy="258365"/>
      </dsp:txXfrm>
    </dsp:sp>
    <dsp:sp modelId="{BEE9B2DF-0257-4572-A119-F0EE524B7696}">
      <dsp:nvSpPr>
        <dsp:cNvPr id="0" name=""/>
        <dsp:cNvSpPr/>
      </dsp:nvSpPr>
      <dsp:spPr>
        <a:xfrm>
          <a:off x="3178174" y="4431771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Exome capture</a:t>
          </a:r>
        </a:p>
      </dsp:txBody>
      <dsp:txXfrm>
        <a:off x="3207002" y="4460599"/>
        <a:ext cx="1713994" cy="926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2CBA0-4FB4-4697-9825-C5CC64306608}">
      <dsp:nvSpPr>
        <dsp:cNvPr id="0" name=""/>
        <dsp:cNvSpPr/>
      </dsp:nvSpPr>
      <dsp:spPr>
        <a:xfrm>
          <a:off x="3178174" y="2645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Extraction</a:t>
          </a:r>
        </a:p>
      </dsp:txBody>
      <dsp:txXfrm>
        <a:off x="3207002" y="31473"/>
        <a:ext cx="1713994" cy="926594"/>
      </dsp:txXfrm>
    </dsp:sp>
    <dsp:sp modelId="{ED62FFBA-F77A-4F4A-984A-41F366898BBE}">
      <dsp:nvSpPr>
        <dsp:cNvPr id="0" name=""/>
        <dsp:cNvSpPr/>
      </dsp:nvSpPr>
      <dsp:spPr>
        <a:xfrm rot="5400000">
          <a:off x="3879453" y="1011502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3931126" y="1048411"/>
        <a:ext cx="265748" cy="258365"/>
      </dsp:txXfrm>
    </dsp:sp>
    <dsp:sp modelId="{CF48AE90-15A2-407D-B9A5-9F1FF5EA37FD}">
      <dsp:nvSpPr>
        <dsp:cNvPr id="0" name=""/>
        <dsp:cNvSpPr/>
      </dsp:nvSpPr>
      <dsp:spPr>
        <a:xfrm>
          <a:off x="3178174" y="1479020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Fragmentation</a:t>
          </a:r>
        </a:p>
      </dsp:txBody>
      <dsp:txXfrm>
        <a:off x="3207002" y="1507848"/>
        <a:ext cx="1713994" cy="926594"/>
      </dsp:txXfrm>
    </dsp:sp>
    <dsp:sp modelId="{63318ADD-42DB-41CA-97DA-00801C7D235E}">
      <dsp:nvSpPr>
        <dsp:cNvPr id="0" name=""/>
        <dsp:cNvSpPr/>
      </dsp:nvSpPr>
      <dsp:spPr>
        <a:xfrm rot="5400000">
          <a:off x="3879453" y="2487877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3931126" y="2524786"/>
        <a:ext cx="265748" cy="258365"/>
      </dsp:txXfrm>
    </dsp:sp>
    <dsp:sp modelId="{01203381-4751-4A23-A6DD-383C5E463223}">
      <dsp:nvSpPr>
        <dsp:cNvPr id="0" name=""/>
        <dsp:cNvSpPr/>
      </dsp:nvSpPr>
      <dsp:spPr>
        <a:xfrm>
          <a:off x="3178174" y="2955396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Amplification</a:t>
          </a:r>
        </a:p>
      </dsp:txBody>
      <dsp:txXfrm>
        <a:off x="3207002" y="2984224"/>
        <a:ext cx="1713994" cy="926594"/>
      </dsp:txXfrm>
    </dsp:sp>
    <dsp:sp modelId="{1872792E-AA11-463E-805A-8B92703FD9B8}">
      <dsp:nvSpPr>
        <dsp:cNvPr id="0" name=""/>
        <dsp:cNvSpPr/>
      </dsp:nvSpPr>
      <dsp:spPr>
        <a:xfrm rot="5400000">
          <a:off x="3879453" y="3964252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3931126" y="4001161"/>
        <a:ext cx="265748" cy="258365"/>
      </dsp:txXfrm>
    </dsp:sp>
    <dsp:sp modelId="{BEE9B2DF-0257-4572-A119-F0EE524B7696}">
      <dsp:nvSpPr>
        <dsp:cNvPr id="0" name=""/>
        <dsp:cNvSpPr/>
      </dsp:nvSpPr>
      <dsp:spPr>
        <a:xfrm>
          <a:off x="3178174" y="4431771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Exome capture</a:t>
          </a:r>
        </a:p>
      </dsp:txBody>
      <dsp:txXfrm>
        <a:off x="3207002" y="4460599"/>
        <a:ext cx="1713994" cy="9265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2CBA0-4FB4-4697-9825-C5CC64306608}">
      <dsp:nvSpPr>
        <dsp:cNvPr id="0" name=""/>
        <dsp:cNvSpPr/>
      </dsp:nvSpPr>
      <dsp:spPr>
        <a:xfrm>
          <a:off x="3178174" y="2645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Extraction</a:t>
          </a:r>
        </a:p>
      </dsp:txBody>
      <dsp:txXfrm>
        <a:off x="3207002" y="31473"/>
        <a:ext cx="1713994" cy="926594"/>
      </dsp:txXfrm>
    </dsp:sp>
    <dsp:sp modelId="{ED62FFBA-F77A-4F4A-984A-41F366898BBE}">
      <dsp:nvSpPr>
        <dsp:cNvPr id="0" name=""/>
        <dsp:cNvSpPr/>
      </dsp:nvSpPr>
      <dsp:spPr>
        <a:xfrm rot="5400000">
          <a:off x="3879453" y="1011502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3931126" y="1048411"/>
        <a:ext cx="265748" cy="258365"/>
      </dsp:txXfrm>
    </dsp:sp>
    <dsp:sp modelId="{CF48AE90-15A2-407D-B9A5-9F1FF5EA37FD}">
      <dsp:nvSpPr>
        <dsp:cNvPr id="0" name=""/>
        <dsp:cNvSpPr/>
      </dsp:nvSpPr>
      <dsp:spPr>
        <a:xfrm>
          <a:off x="3178174" y="1479020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Fragmentation</a:t>
          </a:r>
        </a:p>
      </dsp:txBody>
      <dsp:txXfrm>
        <a:off x="3207002" y="1507848"/>
        <a:ext cx="1713994" cy="926594"/>
      </dsp:txXfrm>
    </dsp:sp>
    <dsp:sp modelId="{63318ADD-42DB-41CA-97DA-00801C7D235E}">
      <dsp:nvSpPr>
        <dsp:cNvPr id="0" name=""/>
        <dsp:cNvSpPr/>
      </dsp:nvSpPr>
      <dsp:spPr>
        <a:xfrm rot="5400000">
          <a:off x="3879453" y="2487877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3931126" y="2524786"/>
        <a:ext cx="265748" cy="258365"/>
      </dsp:txXfrm>
    </dsp:sp>
    <dsp:sp modelId="{01203381-4751-4A23-A6DD-383C5E463223}">
      <dsp:nvSpPr>
        <dsp:cNvPr id="0" name=""/>
        <dsp:cNvSpPr/>
      </dsp:nvSpPr>
      <dsp:spPr>
        <a:xfrm>
          <a:off x="3178174" y="2955396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Amplification</a:t>
          </a:r>
        </a:p>
      </dsp:txBody>
      <dsp:txXfrm>
        <a:off x="3207002" y="2984224"/>
        <a:ext cx="1713994" cy="926594"/>
      </dsp:txXfrm>
    </dsp:sp>
    <dsp:sp modelId="{1872792E-AA11-463E-805A-8B92703FD9B8}">
      <dsp:nvSpPr>
        <dsp:cNvPr id="0" name=""/>
        <dsp:cNvSpPr/>
      </dsp:nvSpPr>
      <dsp:spPr>
        <a:xfrm rot="5400000">
          <a:off x="3879453" y="3964252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3931126" y="4001161"/>
        <a:ext cx="265748" cy="258365"/>
      </dsp:txXfrm>
    </dsp:sp>
    <dsp:sp modelId="{BEE9B2DF-0257-4572-A119-F0EE524B7696}">
      <dsp:nvSpPr>
        <dsp:cNvPr id="0" name=""/>
        <dsp:cNvSpPr/>
      </dsp:nvSpPr>
      <dsp:spPr>
        <a:xfrm>
          <a:off x="3178174" y="4431771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Exome capture</a:t>
          </a:r>
        </a:p>
      </dsp:txBody>
      <dsp:txXfrm>
        <a:off x="3207002" y="4460599"/>
        <a:ext cx="1713994" cy="926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2CBA0-4FB4-4697-9825-C5CC64306608}">
      <dsp:nvSpPr>
        <dsp:cNvPr id="0" name=""/>
        <dsp:cNvSpPr/>
      </dsp:nvSpPr>
      <dsp:spPr>
        <a:xfrm>
          <a:off x="3178174" y="2645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Extraction</a:t>
          </a:r>
        </a:p>
      </dsp:txBody>
      <dsp:txXfrm>
        <a:off x="3207002" y="31473"/>
        <a:ext cx="1713994" cy="926594"/>
      </dsp:txXfrm>
    </dsp:sp>
    <dsp:sp modelId="{ED62FFBA-F77A-4F4A-984A-41F366898BBE}">
      <dsp:nvSpPr>
        <dsp:cNvPr id="0" name=""/>
        <dsp:cNvSpPr/>
      </dsp:nvSpPr>
      <dsp:spPr>
        <a:xfrm rot="5400000">
          <a:off x="3879453" y="1011502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3931126" y="1048411"/>
        <a:ext cx="265748" cy="258365"/>
      </dsp:txXfrm>
    </dsp:sp>
    <dsp:sp modelId="{CF48AE90-15A2-407D-B9A5-9F1FF5EA37FD}">
      <dsp:nvSpPr>
        <dsp:cNvPr id="0" name=""/>
        <dsp:cNvSpPr/>
      </dsp:nvSpPr>
      <dsp:spPr>
        <a:xfrm>
          <a:off x="3178174" y="1479020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Fragmentation</a:t>
          </a:r>
        </a:p>
      </dsp:txBody>
      <dsp:txXfrm>
        <a:off x="3207002" y="1507848"/>
        <a:ext cx="1713994" cy="926594"/>
      </dsp:txXfrm>
    </dsp:sp>
    <dsp:sp modelId="{63318ADD-42DB-41CA-97DA-00801C7D235E}">
      <dsp:nvSpPr>
        <dsp:cNvPr id="0" name=""/>
        <dsp:cNvSpPr/>
      </dsp:nvSpPr>
      <dsp:spPr>
        <a:xfrm rot="5400000">
          <a:off x="3879453" y="2487877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3931126" y="2524786"/>
        <a:ext cx="265748" cy="258365"/>
      </dsp:txXfrm>
    </dsp:sp>
    <dsp:sp modelId="{01203381-4751-4A23-A6DD-383C5E463223}">
      <dsp:nvSpPr>
        <dsp:cNvPr id="0" name=""/>
        <dsp:cNvSpPr/>
      </dsp:nvSpPr>
      <dsp:spPr>
        <a:xfrm>
          <a:off x="3178174" y="2955396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Amplification</a:t>
          </a:r>
        </a:p>
      </dsp:txBody>
      <dsp:txXfrm>
        <a:off x="3207002" y="2984224"/>
        <a:ext cx="1713994" cy="926594"/>
      </dsp:txXfrm>
    </dsp:sp>
    <dsp:sp modelId="{1872792E-AA11-463E-805A-8B92703FD9B8}">
      <dsp:nvSpPr>
        <dsp:cNvPr id="0" name=""/>
        <dsp:cNvSpPr/>
      </dsp:nvSpPr>
      <dsp:spPr>
        <a:xfrm rot="5400000">
          <a:off x="3879453" y="3964252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3931126" y="4001161"/>
        <a:ext cx="265748" cy="258365"/>
      </dsp:txXfrm>
    </dsp:sp>
    <dsp:sp modelId="{BEE9B2DF-0257-4572-A119-F0EE524B7696}">
      <dsp:nvSpPr>
        <dsp:cNvPr id="0" name=""/>
        <dsp:cNvSpPr/>
      </dsp:nvSpPr>
      <dsp:spPr>
        <a:xfrm>
          <a:off x="3178174" y="4431771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Exome capture</a:t>
          </a:r>
        </a:p>
      </dsp:txBody>
      <dsp:txXfrm>
        <a:off x="3207002" y="4460599"/>
        <a:ext cx="1713994" cy="9265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2CBA0-4FB4-4697-9825-C5CC64306608}">
      <dsp:nvSpPr>
        <dsp:cNvPr id="0" name=""/>
        <dsp:cNvSpPr/>
      </dsp:nvSpPr>
      <dsp:spPr>
        <a:xfrm>
          <a:off x="3178174" y="2645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Extraction</a:t>
          </a:r>
        </a:p>
      </dsp:txBody>
      <dsp:txXfrm>
        <a:off x="3207002" y="31473"/>
        <a:ext cx="1713994" cy="926594"/>
      </dsp:txXfrm>
    </dsp:sp>
    <dsp:sp modelId="{ED62FFBA-F77A-4F4A-984A-41F366898BBE}">
      <dsp:nvSpPr>
        <dsp:cNvPr id="0" name=""/>
        <dsp:cNvSpPr/>
      </dsp:nvSpPr>
      <dsp:spPr>
        <a:xfrm rot="5400000">
          <a:off x="3879453" y="1011502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3931126" y="1048411"/>
        <a:ext cx="265748" cy="258365"/>
      </dsp:txXfrm>
    </dsp:sp>
    <dsp:sp modelId="{CF48AE90-15A2-407D-B9A5-9F1FF5EA37FD}">
      <dsp:nvSpPr>
        <dsp:cNvPr id="0" name=""/>
        <dsp:cNvSpPr/>
      </dsp:nvSpPr>
      <dsp:spPr>
        <a:xfrm>
          <a:off x="3178174" y="1479020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Fragmentation</a:t>
          </a:r>
        </a:p>
      </dsp:txBody>
      <dsp:txXfrm>
        <a:off x="3207002" y="1507848"/>
        <a:ext cx="1713994" cy="926594"/>
      </dsp:txXfrm>
    </dsp:sp>
    <dsp:sp modelId="{63318ADD-42DB-41CA-97DA-00801C7D235E}">
      <dsp:nvSpPr>
        <dsp:cNvPr id="0" name=""/>
        <dsp:cNvSpPr/>
      </dsp:nvSpPr>
      <dsp:spPr>
        <a:xfrm rot="5400000">
          <a:off x="3879453" y="2487877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3931126" y="2524786"/>
        <a:ext cx="265748" cy="258365"/>
      </dsp:txXfrm>
    </dsp:sp>
    <dsp:sp modelId="{01203381-4751-4A23-A6DD-383C5E463223}">
      <dsp:nvSpPr>
        <dsp:cNvPr id="0" name=""/>
        <dsp:cNvSpPr/>
      </dsp:nvSpPr>
      <dsp:spPr>
        <a:xfrm>
          <a:off x="3178174" y="2955396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Amplification</a:t>
          </a:r>
        </a:p>
      </dsp:txBody>
      <dsp:txXfrm>
        <a:off x="3207002" y="2984224"/>
        <a:ext cx="1713994" cy="926594"/>
      </dsp:txXfrm>
    </dsp:sp>
    <dsp:sp modelId="{1872792E-AA11-463E-805A-8B92703FD9B8}">
      <dsp:nvSpPr>
        <dsp:cNvPr id="0" name=""/>
        <dsp:cNvSpPr/>
      </dsp:nvSpPr>
      <dsp:spPr>
        <a:xfrm rot="5400000">
          <a:off x="3879453" y="3964252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3931126" y="4001161"/>
        <a:ext cx="265748" cy="258365"/>
      </dsp:txXfrm>
    </dsp:sp>
    <dsp:sp modelId="{BEE9B2DF-0257-4572-A119-F0EE524B7696}">
      <dsp:nvSpPr>
        <dsp:cNvPr id="0" name=""/>
        <dsp:cNvSpPr/>
      </dsp:nvSpPr>
      <dsp:spPr>
        <a:xfrm>
          <a:off x="3178174" y="4431771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Exome capture</a:t>
          </a:r>
        </a:p>
      </dsp:txBody>
      <dsp:txXfrm>
        <a:off x="3207002" y="4460599"/>
        <a:ext cx="1713994" cy="9265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2CBA0-4FB4-4697-9825-C5CC64306608}">
      <dsp:nvSpPr>
        <dsp:cNvPr id="0" name=""/>
        <dsp:cNvSpPr/>
      </dsp:nvSpPr>
      <dsp:spPr>
        <a:xfrm>
          <a:off x="3178174" y="2645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Extraction</a:t>
          </a:r>
        </a:p>
      </dsp:txBody>
      <dsp:txXfrm>
        <a:off x="3207002" y="31473"/>
        <a:ext cx="1713994" cy="926594"/>
      </dsp:txXfrm>
    </dsp:sp>
    <dsp:sp modelId="{ED62FFBA-F77A-4F4A-984A-41F366898BBE}">
      <dsp:nvSpPr>
        <dsp:cNvPr id="0" name=""/>
        <dsp:cNvSpPr/>
      </dsp:nvSpPr>
      <dsp:spPr>
        <a:xfrm rot="5400000">
          <a:off x="3879453" y="1011502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3931126" y="1048411"/>
        <a:ext cx="265748" cy="258365"/>
      </dsp:txXfrm>
    </dsp:sp>
    <dsp:sp modelId="{CF48AE90-15A2-407D-B9A5-9F1FF5EA37FD}">
      <dsp:nvSpPr>
        <dsp:cNvPr id="0" name=""/>
        <dsp:cNvSpPr/>
      </dsp:nvSpPr>
      <dsp:spPr>
        <a:xfrm>
          <a:off x="3178174" y="1479020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Fragmentation</a:t>
          </a:r>
        </a:p>
      </dsp:txBody>
      <dsp:txXfrm>
        <a:off x="3207002" y="1507848"/>
        <a:ext cx="1713994" cy="926594"/>
      </dsp:txXfrm>
    </dsp:sp>
    <dsp:sp modelId="{63318ADD-42DB-41CA-97DA-00801C7D235E}">
      <dsp:nvSpPr>
        <dsp:cNvPr id="0" name=""/>
        <dsp:cNvSpPr/>
      </dsp:nvSpPr>
      <dsp:spPr>
        <a:xfrm rot="5400000">
          <a:off x="3879453" y="2487877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3931126" y="2524786"/>
        <a:ext cx="265748" cy="258365"/>
      </dsp:txXfrm>
    </dsp:sp>
    <dsp:sp modelId="{01203381-4751-4A23-A6DD-383C5E463223}">
      <dsp:nvSpPr>
        <dsp:cNvPr id="0" name=""/>
        <dsp:cNvSpPr/>
      </dsp:nvSpPr>
      <dsp:spPr>
        <a:xfrm>
          <a:off x="3178174" y="2955396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Amplification</a:t>
          </a:r>
        </a:p>
      </dsp:txBody>
      <dsp:txXfrm>
        <a:off x="3207002" y="2984224"/>
        <a:ext cx="1713994" cy="926594"/>
      </dsp:txXfrm>
    </dsp:sp>
    <dsp:sp modelId="{1872792E-AA11-463E-805A-8B92703FD9B8}">
      <dsp:nvSpPr>
        <dsp:cNvPr id="0" name=""/>
        <dsp:cNvSpPr/>
      </dsp:nvSpPr>
      <dsp:spPr>
        <a:xfrm rot="5400000">
          <a:off x="3879453" y="3964252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3931126" y="4001161"/>
        <a:ext cx="265748" cy="258365"/>
      </dsp:txXfrm>
    </dsp:sp>
    <dsp:sp modelId="{BEE9B2DF-0257-4572-A119-F0EE524B7696}">
      <dsp:nvSpPr>
        <dsp:cNvPr id="0" name=""/>
        <dsp:cNvSpPr/>
      </dsp:nvSpPr>
      <dsp:spPr>
        <a:xfrm>
          <a:off x="3178174" y="4431771"/>
          <a:ext cx="1771650" cy="984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Exome capture</a:t>
          </a:r>
        </a:p>
      </dsp:txBody>
      <dsp:txXfrm>
        <a:off x="3207002" y="4460599"/>
        <a:ext cx="1713994" cy="926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F3EC6-8882-4663-8AC3-928641271F17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2AF48-2C09-4763-B745-E96B0024B5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68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L’adn</a:t>
            </a:r>
            <a:r>
              <a:rPr lang="fr-FR" dirty="0"/>
              <a:t> a ensuite été fragmenté en fragment d’une taille comprise entre 180 et 280 pb.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2AF48-2C09-4763-B745-E96B0024B56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36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fragments subissent ensuite une amplification par PCR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2AF48-2C09-4763-B745-E96B0024B56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05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séquences exoniques sont ensuite capturés grâce à des billes magnétiques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2AF48-2C09-4763-B745-E96B0024B56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60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séquences exoniques sont ensuite capturés grâce à des billes magnétiques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2AF48-2C09-4763-B745-E96B0024B56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59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2AF48-2C09-4763-B745-E96B0024B567}" type="slidenum">
              <a:rPr lang="fr-FR" smtClean="0"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02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35716-34A2-4FF1-B282-4AAF44B05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9F0078-FA2A-4565-BF43-2CCE3B574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F7436-989A-4286-B3BF-E8DACA5F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3B21-0E54-4411-B81F-F23B74C27CD7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784F7F-E048-42D5-B781-DE633426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968FE4-57D5-4505-86C0-0F0479CE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5138-350A-43E4-8D07-D131DF10A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24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0AC75-67C6-4C9B-AD33-E36EFB72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7A3351-4451-47CB-BF76-FDCB298C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18947C-9370-4E39-ACE1-94C7BAC9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3B21-0E54-4411-B81F-F23B74C27CD7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C713F3-1B62-43BD-BD52-0B2C9F4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BEAFCB-DC95-44F0-BD0B-E9C6B9F9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5138-350A-43E4-8D07-D131DF10A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57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45E36F-C319-408E-8642-2D99A1162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3E4A7D-2D31-498A-9C3F-8D6FBDFA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A8B907-2542-4344-AA9D-8B96F8BF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3B21-0E54-4411-B81F-F23B74C27CD7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1F272E-0B3F-4FD9-B5EB-4D492E28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8E2144-CFEF-439D-8DFB-A559880F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5138-350A-43E4-8D07-D131DF10A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4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59AB8-A56D-4F2C-92D1-18C4E51E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7B1AE5-7B6A-4878-99EF-1420E0762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3F7FF7-CDF1-4B20-8AB7-B845A460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3B21-0E54-4411-B81F-F23B74C27CD7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E71563-75EC-4D32-8D87-7648CDED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E3CEDE-D6A6-4AA6-9F42-ECA21E6E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5138-350A-43E4-8D07-D131DF10A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8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D3DDE-9789-4FE7-8AD2-5A26D4CD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B5AAEB-6DBC-4898-87A5-8285F726A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1F5241-0C0E-4527-9904-A4DB4E2C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3B21-0E54-4411-B81F-F23B74C27CD7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81E44D-56C1-4843-B824-D6512E8A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0CB003-5610-45D9-B3AE-1628E847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5138-350A-43E4-8D07-D131DF10A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1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445EF-DEBF-459E-9D60-D21EE0FD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2AFAEE-0B9D-4784-B094-1BB99C206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8A23BF-E015-4FE9-8FDA-1386F262B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3993E6-DE34-4A1D-86D4-4CAD4D8E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3B21-0E54-4411-B81F-F23B74C27CD7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81944E-5D24-4B4E-85E7-B0882F6D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CC4DF3-C3C9-4363-B3F6-7DC99E0A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5138-350A-43E4-8D07-D131DF10A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03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05CF2-3CD2-4FA9-8EA8-73801D03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2043D9-F3F5-4BEE-815E-54480A96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BA2257-7A9E-45B4-9660-4D1DFA098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81A33E-3493-483E-9E0C-C7043D5F2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ADDA98-D1C9-43C5-97A7-5D8CDCA26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8E8727-CD4E-4301-A1EA-9DB2F127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3B21-0E54-4411-B81F-F23B74C27CD7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D9E158-C0F6-4FB0-90B5-5957FC56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3739A3-B9D9-4CE0-9848-239F47BD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5138-350A-43E4-8D07-D131DF10A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4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C79AD-79F4-4CAB-B557-E523F272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F54AA3-A391-4E3A-A5ED-05E2D4D4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3B21-0E54-4411-B81F-F23B74C27CD7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148607-19D0-44A5-9494-ED312C4F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D8CDAE-724D-4F96-9014-6467414C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5138-350A-43E4-8D07-D131DF10A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75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10F86D-31CD-48E0-A3B4-BF58AE51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3B21-0E54-4411-B81F-F23B74C27CD7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34F17E-F30E-4A34-8263-82644BDF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3F6D4B-C4B4-43DB-A088-DE9072B5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5138-350A-43E4-8D07-D131DF10A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88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03DBA-38FA-474A-AA69-D9385DEF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790B91-DD7F-4E0C-8DF9-E3DB7EC8A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30B6F0-AA16-4485-98C8-1E6B5BFBE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E80B73-83CA-40F1-9B96-BF2F1A60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3B21-0E54-4411-B81F-F23B74C27CD7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160076-871F-444D-B739-F5734FDA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9C8774-D80B-4AF3-90F9-D568CBDA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5138-350A-43E4-8D07-D131DF10A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61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7C8CE-4D80-460B-9A97-C1A980B5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D24FB8-588D-4826-AA17-40BF9EC6F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B3A882-802B-42DA-8BF6-8F8FB1F8D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7806FB-8183-43A2-9553-D491F8EA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3B21-0E54-4411-B81F-F23B74C27CD7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52DD16-50FC-4BB3-97BA-29A34B79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3FBD7F-0C5C-4A60-9319-208023C0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5138-350A-43E4-8D07-D131DF10A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16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5876E4-56A2-4386-8476-54F5A42E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11D7D-E7AE-42AC-A174-A0D266012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E48762-58F2-43B3-A23D-1FF8449E5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73B21-0E54-4411-B81F-F23B74C27CD7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ED11B3-FBD7-4843-B3E1-CA7EEADE4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36D231-9796-4B16-8839-2D5E17345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5138-350A-43E4-8D07-D131DF10A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45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16.png"/><Relationship Id="rId4" Type="http://schemas.openxmlformats.org/officeDocument/2006/relationships/diagramData" Target="../diagrams/data5.xml"/><Relationship Id="rId9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6.xm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17.png"/><Relationship Id="rId5" Type="http://schemas.openxmlformats.org/officeDocument/2006/relationships/diagramLayout" Target="../diagrams/layout6.xml"/><Relationship Id="rId10" Type="http://schemas.openxmlformats.org/officeDocument/2006/relationships/image" Target="../media/image16.png"/><Relationship Id="rId4" Type="http://schemas.openxmlformats.org/officeDocument/2006/relationships/diagramData" Target="../diagrams/data6.xml"/><Relationship Id="rId9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gif"/><Relationship Id="rId4" Type="http://schemas.microsoft.com/office/2007/relationships/hdphoto" Target="../media/hdphoto3.wdp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gif"/><Relationship Id="rId4" Type="http://schemas.microsoft.com/office/2007/relationships/hdphoto" Target="../media/hdphoto3.wdp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gif"/><Relationship Id="rId4" Type="http://schemas.microsoft.com/office/2007/relationships/hdphoto" Target="../media/hdphoto3.wdp"/></Relationships>
</file>

<file path=ppt/slides/_rels/slide7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gif"/><Relationship Id="rId4" Type="http://schemas.microsoft.com/office/2007/relationships/hdphoto" Target="../media/hdphoto3.wdp"/><Relationship Id="rId9" Type="http://schemas.openxmlformats.org/officeDocument/2006/relationships/image" Target="../media/image48.jp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1F55A9C-ACEE-442F-BC1C-61A994683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3060"/>
            <a:ext cx="9144000" cy="888367"/>
          </a:xfrm>
        </p:spPr>
        <p:txBody>
          <a:bodyPr>
            <a:noAutofit/>
          </a:bodyPr>
          <a:lstStyle/>
          <a:p>
            <a:r>
              <a:rPr lang="fr-FR" sz="5000" b="1" dirty="0">
                <a:solidFill>
                  <a:srgbClr val="FF0000"/>
                </a:solidFill>
              </a:rPr>
              <a:t>Introduction to NGS data </a:t>
            </a:r>
            <a:r>
              <a:rPr lang="fr-FR" sz="5000" b="1" dirty="0" err="1">
                <a:solidFill>
                  <a:srgbClr val="FF0000"/>
                </a:solidFill>
              </a:rPr>
              <a:t>analysis</a:t>
            </a:r>
            <a:endParaRPr lang="fr-FR" sz="5000" dirty="0">
              <a:solidFill>
                <a:srgbClr val="FF0000"/>
              </a:solidFill>
            </a:endParaRP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BA68243F-B8FA-44ED-A8C7-2FECE1884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15769"/>
            <a:ext cx="9144000" cy="885298"/>
          </a:xfrm>
        </p:spPr>
        <p:txBody>
          <a:bodyPr/>
          <a:lstStyle/>
          <a:p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ABBE7F8-9E44-4070-9396-3899AF35EBE6}"/>
              </a:ext>
            </a:extLst>
          </p:cNvPr>
          <p:cNvSpPr txBox="1"/>
          <p:nvPr/>
        </p:nvSpPr>
        <p:spPr>
          <a:xfrm>
            <a:off x="0" y="5374217"/>
            <a:ext cx="31159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Thomas Karaouzene</a:t>
            </a:r>
          </a:p>
          <a:p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tkaraouzene@gmail.com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805C04E-B280-4768-A523-ECD89BCBD3FC}"/>
              </a:ext>
            </a:extLst>
          </p:cNvPr>
          <p:cNvSpPr txBox="1"/>
          <p:nvPr/>
        </p:nvSpPr>
        <p:spPr>
          <a:xfrm>
            <a:off x="9735266" y="5374217"/>
            <a:ext cx="237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bg2">
                    <a:lumMod val="50000"/>
                  </a:schemeClr>
                </a:solidFill>
              </a:rPr>
              <a:t>November</a:t>
            </a: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 the 7</a:t>
            </a:r>
            <a:r>
              <a:rPr lang="fr-FR" b="1" baseline="30000" dirty="0">
                <a:solidFill>
                  <a:schemeClr val="bg2">
                    <a:lumMod val="50000"/>
                  </a:schemeClr>
                </a:solidFill>
              </a:rPr>
              <a:t>th </a:t>
            </a: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12112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re 1">
            <a:extLst>
              <a:ext uri="{FF2B5EF4-FFF2-40B4-BE49-F238E27FC236}">
                <a16:creationId xmlns:a16="http://schemas.microsoft.com/office/drawing/2014/main" id="{C2DA7327-2BAE-4139-A405-259B3DF0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DNA extraction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C4444645-60C1-4FB1-B7D7-FAD29361C4EF}"/>
              </a:ext>
            </a:extLst>
          </p:cNvPr>
          <p:cNvGrpSpPr/>
          <p:nvPr/>
        </p:nvGrpSpPr>
        <p:grpSpPr>
          <a:xfrm>
            <a:off x="838200" y="1492278"/>
            <a:ext cx="3585634" cy="1637887"/>
            <a:chOff x="791079" y="1690687"/>
            <a:chExt cx="3585634" cy="1637887"/>
          </a:xfrm>
        </p:grpSpPr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F91AB243-101F-457E-8072-D03E73765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642BD5-BBD1-4DAB-B766-8BC250F3A199}"/>
                </a:ext>
              </a:extLst>
            </p:cNvPr>
            <p:cNvSpPr/>
            <p:nvPr/>
          </p:nvSpPr>
          <p:spPr>
            <a:xfrm>
              <a:off x="791079" y="2311426"/>
              <a:ext cx="3585634" cy="101714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51C89D4-C04E-467B-9FD0-CC5D4BFA2AA0}"/>
              </a:ext>
            </a:extLst>
          </p:cNvPr>
          <p:cNvSpPr/>
          <p:nvPr/>
        </p:nvSpPr>
        <p:spPr>
          <a:xfrm>
            <a:off x="1249388" y="1591733"/>
            <a:ext cx="635000" cy="476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3" name="Diagramme 62">
            <a:extLst>
              <a:ext uri="{FF2B5EF4-FFF2-40B4-BE49-F238E27FC236}">
                <a16:creationId xmlns:a16="http://schemas.microsoft.com/office/drawing/2014/main" id="{A2020426-1082-471B-838A-5307ECAE7848}"/>
              </a:ext>
            </a:extLst>
          </p:cNvPr>
          <p:cNvGraphicFramePr/>
          <p:nvPr/>
        </p:nvGraphicFramePr>
        <p:xfrm>
          <a:off x="6457534" y="8942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074" name="Picture 2" descr="Image associée">
            <a:extLst>
              <a:ext uri="{FF2B5EF4-FFF2-40B4-BE49-F238E27FC236}">
                <a16:creationId xmlns:a16="http://schemas.microsoft.com/office/drawing/2014/main" id="{03859DA9-0510-4C3B-9567-70DB8D82B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0" r="12728"/>
          <a:stretch/>
        </p:blipFill>
        <p:spPr bwMode="auto">
          <a:xfrm>
            <a:off x="6114614" y="4106256"/>
            <a:ext cx="2715280" cy="275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D89E37-D6E6-447F-93B8-CD07F1871BC2}"/>
              </a:ext>
            </a:extLst>
          </p:cNvPr>
          <p:cNvGrpSpPr/>
          <p:nvPr/>
        </p:nvGrpSpPr>
        <p:grpSpPr>
          <a:xfrm rot="1800000">
            <a:off x="4917264" y="4997376"/>
            <a:ext cx="2051780" cy="1198494"/>
            <a:chOff x="3136384" y="727767"/>
            <a:chExt cx="1790946" cy="1046135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4E22117-67A9-427F-9847-265F1DFE0C31}"/>
                </a:ext>
              </a:extLst>
            </p:cNvPr>
            <p:cNvGrpSpPr/>
            <p:nvPr/>
          </p:nvGrpSpPr>
          <p:grpSpPr>
            <a:xfrm flipV="1">
              <a:off x="3416299" y="1558925"/>
              <a:ext cx="718079" cy="146050"/>
              <a:chOff x="4337050" y="1333500"/>
              <a:chExt cx="1365250" cy="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CDDD6B64-740D-451F-9650-D9A39EA42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2B7B07E6-562E-418C-BD4E-6ED9DC38C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23D76938-6CE6-44BA-97D5-620CCEF91835}"/>
                </a:ext>
              </a:extLst>
            </p:cNvPr>
            <p:cNvGrpSpPr/>
            <p:nvPr/>
          </p:nvGrpSpPr>
          <p:grpSpPr>
            <a:xfrm flipV="1">
              <a:off x="3180835" y="1346200"/>
              <a:ext cx="718079" cy="146050"/>
              <a:chOff x="4337050" y="1333500"/>
              <a:chExt cx="1365250" cy="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A38BDB9F-FFE6-422D-A932-5F2AE19B5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C06DF2E-B13C-47AC-9ED2-739E87D4E6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1FE75DBD-26A8-4C24-807F-8659CBF4C50A}"/>
                </a:ext>
              </a:extLst>
            </p:cNvPr>
            <p:cNvGrpSpPr/>
            <p:nvPr/>
          </p:nvGrpSpPr>
          <p:grpSpPr>
            <a:xfrm flipV="1">
              <a:off x="3775338" y="1452563"/>
              <a:ext cx="718079" cy="146050"/>
              <a:chOff x="4337050" y="1333500"/>
              <a:chExt cx="1365250" cy="0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0EE7C09F-22AE-4AAF-9B17-D305A288C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DD74F3F8-B3B6-41C2-BBB6-C74AFC9211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E1B35C5E-50FB-414F-9E9A-25D47684BEFE}"/>
                </a:ext>
              </a:extLst>
            </p:cNvPr>
            <p:cNvGrpSpPr/>
            <p:nvPr/>
          </p:nvGrpSpPr>
          <p:grpSpPr>
            <a:xfrm flipV="1">
              <a:off x="3601662" y="1206501"/>
              <a:ext cx="718079" cy="146050"/>
              <a:chOff x="4337050" y="1333500"/>
              <a:chExt cx="1365250" cy="0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F5865738-AFCB-42CF-9CE5-346211EA7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31789D9D-7F59-455D-95F6-8D8F5E1CA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3E189FE5-C329-4E06-A9E2-94FC47EA8CC9}"/>
                </a:ext>
              </a:extLst>
            </p:cNvPr>
            <p:cNvGrpSpPr/>
            <p:nvPr/>
          </p:nvGrpSpPr>
          <p:grpSpPr>
            <a:xfrm flipV="1">
              <a:off x="3136384" y="1027114"/>
              <a:ext cx="718079" cy="146050"/>
              <a:chOff x="4337050" y="1333500"/>
              <a:chExt cx="1365250" cy="0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10924273-9D3A-42DF-9E8B-CE9350C17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BAB08461-9627-476C-91C8-916786636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30AF5DE9-9DF1-44E3-9E79-00951FB087C1}"/>
                </a:ext>
              </a:extLst>
            </p:cNvPr>
            <p:cNvGrpSpPr/>
            <p:nvPr/>
          </p:nvGrpSpPr>
          <p:grpSpPr>
            <a:xfrm flipV="1">
              <a:off x="4196164" y="1329533"/>
              <a:ext cx="718079" cy="146050"/>
              <a:chOff x="4337050" y="1333500"/>
              <a:chExt cx="1365250" cy="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81D71B42-C483-4AA1-93AF-2DA4325EE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D61D60A-4015-4700-B198-29F694E5D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3EBDC2-DF01-462D-816A-203AC4E9BD6D}"/>
                </a:ext>
              </a:extLst>
            </p:cNvPr>
            <p:cNvGrpSpPr/>
            <p:nvPr/>
          </p:nvGrpSpPr>
          <p:grpSpPr>
            <a:xfrm flipV="1">
              <a:off x="4022489" y="1100139"/>
              <a:ext cx="718079" cy="146050"/>
              <a:chOff x="4337050" y="1333500"/>
              <a:chExt cx="1365250" cy="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E875DEB5-AA57-4A9B-908A-4832B95317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5D2D4BAF-348B-4EEC-ADDC-E068FB65A4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04454097-E49A-4181-9499-5AC597BD5822}"/>
                </a:ext>
              </a:extLst>
            </p:cNvPr>
            <p:cNvGrpSpPr/>
            <p:nvPr/>
          </p:nvGrpSpPr>
          <p:grpSpPr>
            <a:xfrm flipV="1">
              <a:off x="4209251" y="1627852"/>
              <a:ext cx="718079" cy="146050"/>
              <a:chOff x="4337050" y="1333500"/>
              <a:chExt cx="1365250" cy="0"/>
            </a:xfrm>
          </p:grpSpPr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B45E9CC-CEDE-4A7F-B88B-7A46F30C7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06E97F54-4939-4928-9C75-2ED1C24B7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FF6E327-390C-4891-8764-FC15240986D8}"/>
                </a:ext>
              </a:extLst>
            </p:cNvPr>
            <p:cNvGrpSpPr/>
            <p:nvPr/>
          </p:nvGrpSpPr>
          <p:grpSpPr>
            <a:xfrm flipV="1">
              <a:off x="3289997" y="913504"/>
              <a:ext cx="718079" cy="146050"/>
              <a:chOff x="4337050" y="1333500"/>
              <a:chExt cx="1365250" cy="0"/>
            </a:xfrm>
          </p:grpSpPr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9D2602A2-4D71-488C-851F-647CF6F4A4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3B447538-8C9D-4F91-A68A-0B5EC6803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13B25FB-4BCE-431E-86B3-C28DE21CDB81}"/>
                </a:ext>
              </a:extLst>
            </p:cNvPr>
            <p:cNvGrpSpPr/>
            <p:nvPr/>
          </p:nvGrpSpPr>
          <p:grpSpPr>
            <a:xfrm flipV="1">
              <a:off x="4191816" y="950980"/>
              <a:ext cx="718079" cy="146050"/>
              <a:chOff x="4337050" y="1333500"/>
              <a:chExt cx="1365250" cy="0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CF9D0BB-A3DE-4799-A68A-054A0ACC6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85A2816-50C6-4CC0-94F5-D0C486235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F18D01B1-BB3D-4D2D-AD69-18AF137CD5DC}"/>
                </a:ext>
              </a:extLst>
            </p:cNvPr>
            <p:cNvGrpSpPr/>
            <p:nvPr/>
          </p:nvGrpSpPr>
          <p:grpSpPr>
            <a:xfrm flipV="1">
              <a:off x="3725237" y="727767"/>
              <a:ext cx="718079" cy="146050"/>
              <a:chOff x="4337050" y="1333500"/>
              <a:chExt cx="1365250" cy="0"/>
            </a:xfrm>
          </p:grpSpPr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C722BC1F-EF52-4CC5-B707-9B57ABBE8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FDC72F02-C9EA-426D-88BA-BC4743EE93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432B19BC-4309-4DA7-B779-F2BB5A2E0252}"/>
              </a:ext>
            </a:extLst>
          </p:cNvPr>
          <p:cNvGrpSpPr/>
          <p:nvPr/>
        </p:nvGrpSpPr>
        <p:grpSpPr>
          <a:xfrm rot="2365095">
            <a:off x="5194714" y="4996727"/>
            <a:ext cx="2051780" cy="1198494"/>
            <a:chOff x="3136384" y="727767"/>
            <a:chExt cx="1790946" cy="1046135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8D1C1EB1-BA80-4839-9E10-AB8362538D59}"/>
                </a:ext>
              </a:extLst>
            </p:cNvPr>
            <p:cNvGrpSpPr/>
            <p:nvPr/>
          </p:nvGrpSpPr>
          <p:grpSpPr>
            <a:xfrm flipV="1">
              <a:off x="3416299" y="1558925"/>
              <a:ext cx="718079" cy="146050"/>
              <a:chOff x="4337050" y="1333500"/>
              <a:chExt cx="1365250" cy="0"/>
            </a:xfrm>
          </p:grpSpPr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6614E5FC-3DF9-4B78-AA0E-758015DB2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0D15F737-8B25-41B2-B949-687D1768AA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7D5C8DFC-5133-408E-9A98-DCCC73838084}"/>
                </a:ext>
              </a:extLst>
            </p:cNvPr>
            <p:cNvGrpSpPr/>
            <p:nvPr/>
          </p:nvGrpSpPr>
          <p:grpSpPr>
            <a:xfrm flipV="1">
              <a:off x="3180835" y="1346200"/>
              <a:ext cx="718079" cy="146050"/>
              <a:chOff x="4337050" y="1333500"/>
              <a:chExt cx="1365250" cy="0"/>
            </a:xfrm>
          </p:grpSpPr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71B778A0-AAE6-46D5-AB5A-473851D65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ED9FD634-773B-496F-B229-9FA449559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536C1EE7-D6A0-40A0-8F0B-D4ECFF519585}"/>
                </a:ext>
              </a:extLst>
            </p:cNvPr>
            <p:cNvGrpSpPr/>
            <p:nvPr/>
          </p:nvGrpSpPr>
          <p:grpSpPr>
            <a:xfrm flipV="1">
              <a:off x="3775338" y="1452563"/>
              <a:ext cx="718079" cy="146050"/>
              <a:chOff x="4337050" y="1333500"/>
              <a:chExt cx="1365250" cy="0"/>
            </a:xfrm>
          </p:grpSpPr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3D34BC1B-0A0C-4B94-B809-098D14189D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6988E4C5-B731-41B6-8B0E-8ADA65FA2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C53E7206-8E40-4A10-8578-F601CE4ECC30}"/>
                </a:ext>
              </a:extLst>
            </p:cNvPr>
            <p:cNvGrpSpPr/>
            <p:nvPr/>
          </p:nvGrpSpPr>
          <p:grpSpPr>
            <a:xfrm flipV="1">
              <a:off x="3601662" y="1206501"/>
              <a:ext cx="718079" cy="146050"/>
              <a:chOff x="4337050" y="1333500"/>
              <a:chExt cx="1365250" cy="0"/>
            </a:xfrm>
          </p:grpSpPr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488B18BD-D381-4355-85C3-7B552D180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>
                <a:extLst>
                  <a:ext uri="{FF2B5EF4-FFF2-40B4-BE49-F238E27FC236}">
                    <a16:creationId xmlns:a16="http://schemas.microsoft.com/office/drawing/2014/main" id="{B4C5A643-FFE2-4CD7-BC29-FD603BAC1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20764FC1-C653-41EA-9B81-BD221434FAB6}"/>
                </a:ext>
              </a:extLst>
            </p:cNvPr>
            <p:cNvGrpSpPr/>
            <p:nvPr/>
          </p:nvGrpSpPr>
          <p:grpSpPr>
            <a:xfrm flipV="1">
              <a:off x="3136384" y="1027114"/>
              <a:ext cx="718079" cy="146050"/>
              <a:chOff x="4337050" y="1333500"/>
              <a:chExt cx="1365250" cy="0"/>
            </a:xfrm>
          </p:grpSpPr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4579BEAA-B19C-4987-95DA-CFAF1A8A6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F4A53926-65DB-453B-A518-C8A61F3B0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D5914A-7D53-415D-BEB0-EBB09A8E8C7D}"/>
                </a:ext>
              </a:extLst>
            </p:cNvPr>
            <p:cNvGrpSpPr/>
            <p:nvPr/>
          </p:nvGrpSpPr>
          <p:grpSpPr>
            <a:xfrm flipV="1">
              <a:off x="4196164" y="1329533"/>
              <a:ext cx="718079" cy="146050"/>
              <a:chOff x="4337050" y="1333500"/>
              <a:chExt cx="1365250" cy="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BE4990A2-C424-4BDF-A3B4-5AA04725E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AAA3A0E3-184F-4F6F-9C53-27518A01C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C968053E-8986-4E35-92B1-5B3C4019FABC}"/>
                </a:ext>
              </a:extLst>
            </p:cNvPr>
            <p:cNvGrpSpPr/>
            <p:nvPr/>
          </p:nvGrpSpPr>
          <p:grpSpPr>
            <a:xfrm flipV="1">
              <a:off x="4022489" y="1100139"/>
              <a:ext cx="718079" cy="146050"/>
              <a:chOff x="4337050" y="1333500"/>
              <a:chExt cx="1365250" cy="0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2E275AA8-5A5B-4F74-A19D-2269608C2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7C53A1CE-604C-4D68-A5EC-5F451A1EA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4C695857-A85B-4F35-8C5E-8399A6C3500C}"/>
                </a:ext>
              </a:extLst>
            </p:cNvPr>
            <p:cNvGrpSpPr/>
            <p:nvPr/>
          </p:nvGrpSpPr>
          <p:grpSpPr>
            <a:xfrm flipV="1">
              <a:off x="4209251" y="1627852"/>
              <a:ext cx="718079" cy="146050"/>
              <a:chOff x="4337050" y="1333500"/>
              <a:chExt cx="1365250" cy="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E924B746-040E-452A-B53D-954195EF0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4C7A79D7-EF12-4819-BB50-B6CDD5DE8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C30BFC62-9518-4CFC-BCCD-1652050B629B}"/>
                </a:ext>
              </a:extLst>
            </p:cNvPr>
            <p:cNvGrpSpPr/>
            <p:nvPr/>
          </p:nvGrpSpPr>
          <p:grpSpPr>
            <a:xfrm flipV="1">
              <a:off x="3289997" y="913504"/>
              <a:ext cx="718079" cy="146050"/>
              <a:chOff x="4337050" y="1333500"/>
              <a:chExt cx="1365250" cy="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B7A090C3-83D5-4B28-A639-ADE3EADDE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3B062775-5DA7-4523-884E-FBE3511187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6B5E78D2-B7D9-4A3A-B901-A5D729E24898}"/>
                </a:ext>
              </a:extLst>
            </p:cNvPr>
            <p:cNvGrpSpPr/>
            <p:nvPr/>
          </p:nvGrpSpPr>
          <p:grpSpPr>
            <a:xfrm flipV="1">
              <a:off x="4191816" y="950980"/>
              <a:ext cx="718079" cy="146050"/>
              <a:chOff x="4337050" y="1333500"/>
              <a:chExt cx="1365250" cy="0"/>
            </a:xfrm>
          </p:grpSpPr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6710F2B-8BE6-43BF-A4C1-BC7FC0A73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E6547A5D-4B9E-49D7-AA43-AC6ADCDBC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1D1068CE-BA7B-410E-AD5B-0BC9A582A10E}"/>
                </a:ext>
              </a:extLst>
            </p:cNvPr>
            <p:cNvGrpSpPr/>
            <p:nvPr/>
          </p:nvGrpSpPr>
          <p:grpSpPr>
            <a:xfrm flipV="1">
              <a:off x="3725237" y="727767"/>
              <a:ext cx="718079" cy="146050"/>
              <a:chOff x="4337050" y="1333500"/>
              <a:chExt cx="1365250" cy="0"/>
            </a:xfrm>
          </p:grpSpPr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0765D923-82E6-45A5-9302-39670C2C1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971541DD-2AED-43D5-A232-5D4F7242F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7B86E978-F0C0-4416-965E-72E05472FC50}"/>
              </a:ext>
            </a:extLst>
          </p:cNvPr>
          <p:cNvGrpSpPr/>
          <p:nvPr/>
        </p:nvGrpSpPr>
        <p:grpSpPr>
          <a:xfrm rot="2700000">
            <a:off x="4964741" y="4379236"/>
            <a:ext cx="2051780" cy="1198494"/>
            <a:chOff x="3136384" y="727767"/>
            <a:chExt cx="1790946" cy="1046135"/>
          </a:xfrm>
        </p:grpSpPr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E2E5961D-5F13-402A-BF36-D1889C907494}"/>
                </a:ext>
              </a:extLst>
            </p:cNvPr>
            <p:cNvGrpSpPr/>
            <p:nvPr/>
          </p:nvGrpSpPr>
          <p:grpSpPr>
            <a:xfrm flipV="1">
              <a:off x="3416299" y="1558925"/>
              <a:ext cx="718079" cy="146050"/>
              <a:chOff x="4337050" y="1333500"/>
              <a:chExt cx="1365250" cy="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F318FFEC-8567-4915-B55E-7E34F4F72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268223B5-F469-4932-A621-DE8F2030F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D2C04293-2E0E-4CC3-954E-59811A42AD56}"/>
                </a:ext>
              </a:extLst>
            </p:cNvPr>
            <p:cNvGrpSpPr/>
            <p:nvPr/>
          </p:nvGrpSpPr>
          <p:grpSpPr>
            <a:xfrm flipV="1">
              <a:off x="3180835" y="1346200"/>
              <a:ext cx="718079" cy="146050"/>
              <a:chOff x="4337050" y="1333500"/>
              <a:chExt cx="1365250" cy="0"/>
            </a:xfrm>
          </p:grpSpPr>
          <p:cxnSp>
            <p:nvCxnSpPr>
              <p:cNvPr id="119" name="Connecteur droit 118">
                <a:extLst>
                  <a:ext uri="{FF2B5EF4-FFF2-40B4-BE49-F238E27FC236}">
                    <a16:creationId xmlns:a16="http://schemas.microsoft.com/office/drawing/2014/main" id="{CA3797BB-8263-499B-B4EB-B37C2DA04C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DAC473-36A7-4F2B-8DAA-4B05485605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BF9806AE-3F07-4D82-941B-5E5F6D321F11}"/>
                </a:ext>
              </a:extLst>
            </p:cNvPr>
            <p:cNvGrpSpPr/>
            <p:nvPr/>
          </p:nvGrpSpPr>
          <p:grpSpPr>
            <a:xfrm flipV="1">
              <a:off x="3775338" y="1452563"/>
              <a:ext cx="718079" cy="146050"/>
              <a:chOff x="4337050" y="1333500"/>
              <a:chExt cx="1365250" cy="0"/>
            </a:xfrm>
          </p:grpSpPr>
          <p:cxnSp>
            <p:nvCxnSpPr>
              <p:cNvPr id="117" name="Connecteur droit 116">
                <a:extLst>
                  <a:ext uri="{FF2B5EF4-FFF2-40B4-BE49-F238E27FC236}">
                    <a16:creationId xmlns:a16="http://schemas.microsoft.com/office/drawing/2014/main" id="{4EBC5978-B965-4F16-9AB4-02FDD52DC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A22C79B8-902C-4DEF-9B1E-C0D63FAE4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AAB3B5F2-52D6-437A-8B01-A854287112B1}"/>
                </a:ext>
              </a:extLst>
            </p:cNvPr>
            <p:cNvGrpSpPr/>
            <p:nvPr/>
          </p:nvGrpSpPr>
          <p:grpSpPr>
            <a:xfrm flipV="1">
              <a:off x="3601662" y="1206501"/>
              <a:ext cx="718079" cy="146050"/>
              <a:chOff x="4337050" y="1333500"/>
              <a:chExt cx="1365250" cy="0"/>
            </a:xfrm>
          </p:grpSpPr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2A48838C-FFBC-48FB-AA3A-364A20DC3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FD37AB9A-372F-49D8-8F40-EB18C5524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42E69302-9FAA-401E-B4FE-9390D5DC9569}"/>
                </a:ext>
              </a:extLst>
            </p:cNvPr>
            <p:cNvGrpSpPr/>
            <p:nvPr/>
          </p:nvGrpSpPr>
          <p:grpSpPr>
            <a:xfrm flipV="1">
              <a:off x="3136384" y="1027114"/>
              <a:ext cx="718079" cy="146050"/>
              <a:chOff x="4337050" y="1333500"/>
              <a:chExt cx="1365250" cy="0"/>
            </a:xfrm>
          </p:grpSpPr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5C13AC39-436A-4F1D-966C-D8AD84767C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6BD4F5EA-EAEB-4C0B-95E8-3F39BBC9B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B0DAF72E-2358-40C1-9ED5-56F8D9A96952}"/>
                </a:ext>
              </a:extLst>
            </p:cNvPr>
            <p:cNvGrpSpPr/>
            <p:nvPr/>
          </p:nvGrpSpPr>
          <p:grpSpPr>
            <a:xfrm flipV="1">
              <a:off x="4196164" y="1329533"/>
              <a:ext cx="718079" cy="146050"/>
              <a:chOff x="4337050" y="1333500"/>
              <a:chExt cx="1365250" cy="0"/>
            </a:xfrm>
          </p:grpSpPr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359931F9-C735-4B92-B848-B1360EAEA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35EA3992-8074-47AA-B959-23CA2FF55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01413ECE-922D-420A-9E0A-AE1CE0BEE9F5}"/>
                </a:ext>
              </a:extLst>
            </p:cNvPr>
            <p:cNvGrpSpPr/>
            <p:nvPr/>
          </p:nvGrpSpPr>
          <p:grpSpPr>
            <a:xfrm flipV="1">
              <a:off x="4022489" y="1100139"/>
              <a:ext cx="718079" cy="146050"/>
              <a:chOff x="4337050" y="1333500"/>
              <a:chExt cx="1365250" cy="0"/>
            </a:xfrm>
          </p:grpSpPr>
          <p:cxnSp>
            <p:nvCxnSpPr>
              <p:cNvPr id="109" name="Connecteur droit 108">
                <a:extLst>
                  <a:ext uri="{FF2B5EF4-FFF2-40B4-BE49-F238E27FC236}">
                    <a16:creationId xmlns:a16="http://schemas.microsoft.com/office/drawing/2014/main" id="{CC9CA6A1-A99A-40D2-89CC-6B19B64D48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>
                <a:extLst>
                  <a:ext uri="{FF2B5EF4-FFF2-40B4-BE49-F238E27FC236}">
                    <a16:creationId xmlns:a16="http://schemas.microsoft.com/office/drawing/2014/main" id="{775C0CAB-E97F-4AF6-B259-421113FD4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C2B629B5-25DF-46CD-8CB0-29ACBAB9E05C}"/>
                </a:ext>
              </a:extLst>
            </p:cNvPr>
            <p:cNvGrpSpPr/>
            <p:nvPr/>
          </p:nvGrpSpPr>
          <p:grpSpPr>
            <a:xfrm flipV="1">
              <a:off x="4209251" y="1627852"/>
              <a:ext cx="718079" cy="146050"/>
              <a:chOff x="4337050" y="1333500"/>
              <a:chExt cx="1365250" cy="0"/>
            </a:xfrm>
          </p:grpSpPr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1422DF82-45F5-4555-BB03-FBCC22F8E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7FF49EE8-69B8-4274-ADB4-3E4CE2687C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e 97">
              <a:extLst>
                <a:ext uri="{FF2B5EF4-FFF2-40B4-BE49-F238E27FC236}">
                  <a16:creationId xmlns:a16="http://schemas.microsoft.com/office/drawing/2014/main" id="{2F4C06A8-6431-41F4-B1F3-195152710C62}"/>
                </a:ext>
              </a:extLst>
            </p:cNvPr>
            <p:cNvGrpSpPr/>
            <p:nvPr/>
          </p:nvGrpSpPr>
          <p:grpSpPr>
            <a:xfrm flipV="1">
              <a:off x="3289997" y="913504"/>
              <a:ext cx="718079" cy="146050"/>
              <a:chOff x="4337050" y="1333500"/>
              <a:chExt cx="1365250" cy="0"/>
            </a:xfrm>
          </p:grpSpPr>
          <p:cxnSp>
            <p:nvCxnSpPr>
              <p:cNvPr id="105" name="Connecteur droit 104">
                <a:extLst>
                  <a:ext uri="{FF2B5EF4-FFF2-40B4-BE49-F238E27FC236}">
                    <a16:creationId xmlns:a16="http://schemas.microsoft.com/office/drawing/2014/main" id="{75D0D47D-CC7B-4807-9198-275842B0A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>
                <a:extLst>
                  <a:ext uri="{FF2B5EF4-FFF2-40B4-BE49-F238E27FC236}">
                    <a16:creationId xmlns:a16="http://schemas.microsoft.com/office/drawing/2014/main" id="{251C05CE-9D76-4817-8672-5043E971F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1A496F0A-9EAE-4AC0-94D0-B899B796B4E6}"/>
                </a:ext>
              </a:extLst>
            </p:cNvPr>
            <p:cNvGrpSpPr/>
            <p:nvPr/>
          </p:nvGrpSpPr>
          <p:grpSpPr>
            <a:xfrm flipV="1">
              <a:off x="4191816" y="950980"/>
              <a:ext cx="718079" cy="146050"/>
              <a:chOff x="4337050" y="1333500"/>
              <a:chExt cx="1365250" cy="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F77F3AC5-BB51-448A-BEC8-E7C62CEE1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7FFB738B-6725-465C-AC8C-58EA04A90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917403AD-B537-4CBD-9FAD-B4DF1038ECAE}"/>
                </a:ext>
              </a:extLst>
            </p:cNvPr>
            <p:cNvGrpSpPr/>
            <p:nvPr/>
          </p:nvGrpSpPr>
          <p:grpSpPr>
            <a:xfrm flipV="1">
              <a:off x="3725237" y="727767"/>
              <a:ext cx="718079" cy="146050"/>
              <a:chOff x="4337050" y="1333500"/>
              <a:chExt cx="1365250" cy="0"/>
            </a:xfrm>
          </p:grpSpPr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8CEDE80C-D852-4CF7-9365-98DC2F54C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3C7AAFDE-4B34-40C5-B831-11D8DF6E6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  <p:pic>
        <p:nvPicPr>
          <p:cNvPr id="429" name="Image 428">
            <a:extLst>
              <a:ext uri="{FF2B5EF4-FFF2-40B4-BE49-F238E27FC236}">
                <a16:creationId xmlns:a16="http://schemas.microsoft.com/office/drawing/2014/main" id="{B5ECD661-9C51-4946-9BD8-8865B0637B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4801" y="3190079"/>
            <a:ext cx="1942619" cy="185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8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re 1">
            <a:extLst>
              <a:ext uri="{FF2B5EF4-FFF2-40B4-BE49-F238E27FC236}">
                <a16:creationId xmlns:a16="http://schemas.microsoft.com/office/drawing/2014/main" id="{C2DA7327-2BAE-4139-A405-259B3DF0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DNA extraction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C4444645-60C1-4FB1-B7D7-FAD29361C4EF}"/>
              </a:ext>
            </a:extLst>
          </p:cNvPr>
          <p:cNvGrpSpPr/>
          <p:nvPr/>
        </p:nvGrpSpPr>
        <p:grpSpPr>
          <a:xfrm>
            <a:off x="838200" y="1492278"/>
            <a:ext cx="3585634" cy="1637887"/>
            <a:chOff x="791079" y="1690687"/>
            <a:chExt cx="3585634" cy="1637887"/>
          </a:xfrm>
        </p:grpSpPr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F91AB243-101F-457E-8072-D03E73765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642BD5-BBD1-4DAB-B766-8BC250F3A199}"/>
                </a:ext>
              </a:extLst>
            </p:cNvPr>
            <p:cNvSpPr/>
            <p:nvPr/>
          </p:nvSpPr>
          <p:spPr>
            <a:xfrm>
              <a:off x="791079" y="2311426"/>
              <a:ext cx="3585634" cy="101714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51C89D4-C04E-467B-9FD0-CC5D4BFA2AA0}"/>
              </a:ext>
            </a:extLst>
          </p:cNvPr>
          <p:cNvSpPr/>
          <p:nvPr/>
        </p:nvSpPr>
        <p:spPr>
          <a:xfrm>
            <a:off x="1249388" y="1591733"/>
            <a:ext cx="635000" cy="476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3" name="Diagramme 62">
            <a:extLst>
              <a:ext uri="{FF2B5EF4-FFF2-40B4-BE49-F238E27FC236}">
                <a16:creationId xmlns:a16="http://schemas.microsoft.com/office/drawing/2014/main" id="{A2020426-1082-471B-838A-5307ECAE7848}"/>
              </a:ext>
            </a:extLst>
          </p:cNvPr>
          <p:cNvGraphicFramePr/>
          <p:nvPr/>
        </p:nvGraphicFramePr>
        <p:xfrm>
          <a:off x="6457534" y="8942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074" name="Picture 2" descr="Image associée">
            <a:extLst>
              <a:ext uri="{FF2B5EF4-FFF2-40B4-BE49-F238E27FC236}">
                <a16:creationId xmlns:a16="http://schemas.microsoft.com/office/drawing/2014/main" id="{03859DA9-0510-4C3B-9567-70DB8D82B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0" r="12728"/>
          <a:stretch/>
        </p:blipFill>
        <p:spPr bwMode="auto">
          <a:xfrm>
            <a:off x="6114614" y="4106256"/>
            <a:ext cx="2715280" cy="275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D89E37-D6E6-447F-93B8-CD07F1871BC2}"/>
              </a:ext>
            </a:extLst>
          </p:cNvPr>
          <p:cNvGrpSpPr/>
          <p:nvPr/>
        </p:nvGrpSpPr>
        <p:grpSpPr>
          <a:xfrm rot="1800000">
            <a:off x="4917264" y="4997376"/>
            <a:ext cx="2051780" cy="1198494"/>
            <a:chOff x="3136384" y="727767"/>
            <a:chExt cx="1790946" cy="1046135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4E22117-67A9-427F-9847-265F1DFE0C31}"/>
                </a:ext>
              </a:extLst>
            </p:cNvPr>
            <p:cNvGrpSpPr/>
            <p:nvPr/>
          </p:nvGrpSpPr>
          <p:grpSpPr>
            <a:xfrm flipV="1">
              <a:off x="3416299" y="1558925"/>
              <a:ext cx="718079" cy="146050"/>
              <a:chOff x="4337050" y="1333500"/>
              <a:chExt cx="1365250" cy="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CDDD6B64-740D-451F-9650-D9A39EA42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2B7B07E6-562E-418C-BD4E-6ED9DC38C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23D76938-6CE6-44BA-97D5-620CCEF91835}"/>
                </a:ext>
              </a:extLst>
            </p:cNvPr>
            <p:cNvGrpSpPr/>
            <p:nvPr/>
          </p:nvGrpSpPr>
          <p:grpSpPr>
            <a:xfrm flipV="1">
              <a:off x="3180835" y="1346200"/>
              <a:ext cx="718079" cy="146050"/>
              <a:chOff x="4337050" y="1333500"/>
              <a:chExt cx="1365250" cy="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A38BDB9F-FFE6-422D-A932-5F2AE19B5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C06DF2E-B13C-47AC-9ED2-739E87D4E6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1FE75DBD-26A8-4C24-807F-8659CBF4C50A}"/>
                </a:ext>
              </a:extLst>
            </p:cNvPr>
            <p:cNvGrpSpPr/>
            <p:nvPr/>
          </p:nvGrpSpPr>
          <p:grpSpPr>
            <a:xfrm flipV="1">
              <a:off x="3775338" y="1452563"/>
              <a:ext cx="718079" cy="146050"/>
              <a:chOff x="4337050" y="1333500"/>
              <a:chExt cx="1365250" cy="0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0EE7C09F-22AE-4AAF-9B17-D305A288C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DD74F3F8-B3B6-41C2-BBB6-C74AFC9211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E1B35C5E-50FB-414F-9E9A-25D47684BEFE}"/>
                </a:ext>
              </a:extLst>
            </p:cNvPr>
            <p:cNvGrpSpPr/>
            <p:nvPr/>
          </p:nvGrpSpPr>
          <p:grpSpPr>
            <a:xfrm flipV="1">
              <a:off x="3601662" y="1206501"/>
              <a:ext cx="718079" cy="146050"/>
              <a:chOff x="4337050" y="1333500"/>
              <a:chExt cx="1365250" cy="0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F5865738-AFCB-42CF-9CE5-346211EA7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31789D9D-7F59-455D-95F6-8D8F5E1CA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3E189FE5-C329-4E06-A9E2-94FC47EA8CC9}"/>
                </a:ext>
              </a:extLst>
            </p:cNvPr>
            <p:cNvGrpSpPr/>
            <p:nvPr/>
          </p:nvGrpSpPr>
          <p:grpSpPr>
            <a:xfrm flipV="1">
              <a:off x="3136384" y="1027114"/>
              <a:ext cx="718079" cy="146050"/>
              <a:chOff x="4337050" y="1333500"/>
              <a:chExt cx="1365250" cy="0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10924273-9D3A-42DF-9E8B-CE9350C17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BAB08461-9627-476C-91C8-916786636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30AF5DE9-9DF1-44E3-9E79-00951FB087C1}"/>
                </a:ext>
              </a:extLst>
            </p:cNvPr>
            <p:cNvGrpSpPr/>
            <p:nvPr/>
          </p:nvGrpSpPr>
          <p:grpSpPr>
            <a:xfrm flipV="1">
              <a:off x="4196164" y="1329533"/>
              <a:ext cx="718079" cy="146050"/>
              <a:chOff x="4337050" y="1333500"/>
              <a:chExt cx="1365250" cy="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81D71B42-C483-4AA1-93AF-2DA4325EE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D61D60A-4015-4700-B198-29F694E5D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3EBDC2-DF01-462D-816A-203AC4E9BD6D}"/>
                </a:ext>
              </a:extLst>
            </p:cNvPr>
            <p:cNvGrpSpPr/>
            <p:nvPr/>
          </p:nvGrpSpPr>
          <p:grpSpPr>
            <a:xfrm flipV="1">
              <a:off x="4022489" y="1100139"/>
              <a:ext cx="718079" cy="146050"/>
              <a:chOff x="4337050" y="1333500"/>
              <a:chExt cx="1365250" cy="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E875DEB5-AA57-4A9B-908A-4832B95317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5D2D4BAF-348B-4EEC-ADDC-E068FB65A4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04454097-E49A-4181-9499-5AC597BD5822}"/>
                </a:ext>
              </a:extLst>
            </p:cNvPr>
            <p:cNvGrpSpPr/>
            <p:nvPr/>
          </p:nvGrpSpPr>
          <p:grpSpPr>
            <a:xfrm flipV="1">
              <a:off x="4209251" y="1627852"/>
              <a:ext cx="718079" cy="146050"/>
              <a:chOff x="4337050" y="1333500"/>
              <a:chExt cx="1365250" cy="0"/>
            </a:xfrm>
          </p:grpSpPr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B45E9CC-CEDE-4A7F-B88B-7A46F30C7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06E97F54-4939-4928-9C75-2ED1C24B7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FF6E327-390C-4891-8764-FC15240986D8}"/>
                </a:ext>
              </a:extLst>
            </p:cNvPr>
            <p:cNvGrpSpPr/>
            <p:nvPr/>
          </p:nvGrpSpPr>
          <p:grpSpPr>
            <a:xfrm flipV="1">
              <a:off x="3289997" y="913504"/>
              <a:ext cx="718079" cy="146050"/>
              <a:chOff x="4337050" y="1333500"/>
              <a:chExt cx="1365250" cy="0"/>
            </a:xfrm>
          </p:grpSpPr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9D2602A2-4D71-488C-851F-647CF6F4A4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3B447538-8C9D-4F91-A68A-0B5EC6803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13B25FB-4BCE-431E-86B3-C28DE21CDB81}"/>
                </a:ext>
              </a:extLst>
            </p:cNvPr>
            <p:cNvGrpSpPr/>
            <p:nvPr/>
          </p:nvGrpSpPr>
          <p:grpSpPr>
            <a:xfrm flipV="1">
              <a:off x="4191816" y="950980"/>
              <a:ext cx="718079" cy="146050"/>
              <a:chOff x="4337050" y="1333500"/>
              <a:chExt cx="1365250" cy="0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CF9D0BB-A3DE-4799-A68A-054A0ACC6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85A2816-50C6-4CC0-94F5-D0C486235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F18D01B1-BB3D-4D2D-AD69-18AF137CD5DC}"/>
                </a:ext>
              </a:extLst>
            </p:cNvPr>
            <p:cNvGrpSpPr/>
            <p:nvPr/>
          </p:nvGrpSpPr>
          <p:grpSpPr>
            <a:xfrm flipV="1">
              <a:off x="3725237" y="727767"/>
              <a:ext cx="718079" cy="146050"/>
              <a:chOff x="4337050" y="1333500"/>
              <a:chExt cx="1365250" cy="0"/>
            </a:xfrm>
          </p:grpSpPr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C722BC1F-EF52-4CC5-B707-9B57ABBE8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FDC72F02-C9EA-426D-88BA-BC4743EE93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432B19BC-4309-4DA7-B779-F2BB5A2E0252}"/>
              </a:ext>
            </a:extLst>
          </p:cNvPr>
          <p:cNvGrpSpPr/>
          <p:nvPr/>
        </p:nvGrpSpPr>
        <p:grpSpPr>
          <a:xfrm rot="2365095">
            <a:off x="5194714" y="4996727"/>
            <a:ext cx="2051780" cy="1198494"/>
            <a:chOff x="3136384" y="727767"/>
            <a:chExt cx="1790946" cy="1046135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8D1C1EB1-BA80-4839-9E10-AB8362538D59}"/>
                </a:ext>
              </a:extLst>
            </p:cNvPr>
            <p:cNvGrpSpPr/>
            <p:nvPr/>
          </p:nvGrpSpPr>
          <p:grpSpPr>
            <a:xfrm flipV="1">
              <a:off x="3416299" y="1558925"/>
              <a:ext cx="718079" cy="146050"/>
              <a:chOff x="4337050" y="1333500"/>
              <a:chExt cx="1365250" cy="0"/>
            </a:xfrm>
          </p:grpSpPr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6614E5FC-3DF9-4B78-AA0E-758015DB2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0D15F737-8B25-41B2-B949-687D1768AA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7D5C8DFC-5133-408E-9A98-DCCC73838084}"/>
                </a:ext>
              </a:extLst>
            </p:cNvPr>
            <p:cNvGrpSpPr/>
            <p:nvPr/>
          </p:nvGrpSpPr>
          <p:grpSpPr>
            <a:xfrm flipV="1">
              <a:off x="3180835" y="1346200"/>
              <a:ext cx="718079" cy="146050"/>
              <a:chOff x="4337050" y="1333500"/>
              <a:chExt cx="1365250" cy="0"/>
            </a:xfrm>
          </p:grpSpPr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71B778A0-AAE6-46D5-AB5A-473851D65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ED9FD634-773B-496F-B229-9FA449559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536C1EE7-D6A0-40A0-8F0B-D4ECFF519585}"/>
                </a:ext>
              </a:extLst>
            </p:cNvPr>
            <p:cNvGrpSpPr/>
            <p:nvPr/>
          </p:nvGrpSpPr>
          <p:grpSpPr>
            <a:xfrm flipV="1">
              <a:off x="3775338" y="1452563"/>
              <a:ext cx="718079" cy="146050"/>
              <a:chOff x="4337050" y="1333500"/>
              <a:chExt cx="1365250" cy="0"/>
            </a:xfrm>
          </p:grpSpPr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3D34BC1B-0A0C-4B94-B809-098D14189D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6988E4C5-B731-41B6-8B0E-8ADA65FA2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C53E7206-8E40-4A10-8578-F601CE4ECC30}"/>
                </a:ext>
              </a:extLst>
            </p:cNvPr>
            <p:cNvGrpSpPr/>
            <p:nvPr/>
          </p:nvGrpSpPr>
          <p:grpSpPr>
            <a:xfrm flipV="1">
              <a:off x="3601662" y="1206501"/>
              <a:ext cx="718079" cy="146050"/>
              <a:chOff x="4337050" y="1333500"/>
              <a:chExt cx="1365250" cy="0"/>
            </a:xfrm>
          </p:grpSpPr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488B18BD-D381-4355-85C3-7B552D180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>
                <a:extLst>
                  <a:ext uri="{FF2B5EF4-FFF2-40B4-BE49-F238E27FC236}">
                    <a16:creationId xmlns:a16="http://schemas.microsoft.com/office/drawing/2014/main" id="{B4C5A643-FFE2-4CD7-BC29-FD603BAC1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20764FC1-C653-41EA-9B81-BD221434FAB6}"/>
                </a:ext>
              </a:extLst>
            </p:cNvPr>
            <p:cNvGrpSpPr/>
            <p:nvPr/>
          </p:nvGrpSpPr>
          <p:grpSpPr>
            <a:xfrm flipV="1">
              <a:off x="3136384" y="1027114"/>
              <a:ext cx="718079" cy="146050"/>
              <a:chOff x="4337050" y="1333500"/>
              <a:chExt cx="1365250" cy="0"/>
            </a:xfrm>
          </p:grpSpPr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4579BEAA-B19C-4987-95DA-CFAF1A8A6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F4A53926-65DB-453B-A518-C8A61F3B0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D5914A-7D53-415D-BEB0-EBB09A8E8C7D}"/>
                </a:ext>
              </a:extLst>
            </p:cNvPr>
            <p:cNvGrpSpPr/>
            <p:nvPr/>
          </p:nvGrpSpPr>
          <p:grpSpPr>
            <a:xfrm flipV="1">
              <a:off x="4196164" y="1329533"/>
              <a:ext cx="718079" cy="146050"/>
              <a:chOff x="4337050" y="1333500"/>
              <a:chExt cx="1365250" cy="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BE4990A2-C424-4BDF-A3B4-5AA04725E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AAA3A0E3-184F-4F6F-9C53-27518A01C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C968053E-8986-4E35-92B1-5B3C4019FABC}"/>
                </a:ext>
              </a:extLst>
            </p:cNvPr>
            <p:cNvGrpSpPr/>
            <p:nvPr/>
          </p:nvGrpSpPr>
          <p:grpSpPr>
            <a:xfrm flipV="1">
              <a:off x="4022489" y="1100139"/>
              <a:ext cx="718079" cy="146050"/>
              <a:chOff x="4337050" y="1333500"/>
              <a:chExt cx="1365250" cy="0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2E275AA8-5A5B-4F74-A19D-2269608C2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7C53A1CE-604C-4D68-A5EC-5F451A1EA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4C695857-A85B-4F35-8C5E-8399A6C3500C}"/>
                </a:ext>
              </a:extLst>
            </p:cNvPr>
            <p:cNvGrpSpPr/>
            <p:nvPr/>
          </p:nvGrpSpPr>
          <p:grpSpPr>
            <a:xfrm flipV="1">
              <a:off x="4209251" y="1627852"/>
              <a:ext cx="718079" cy="146050"/>
              <a:chOff x="4337050" y="1333500"/>
              <a:chExt cx="1365250" cy="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E924B746-040E-452A-B53D-954195EF0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4C7A79D7-EF12-4819-BB50-B6CDD5DE8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C30BFC62-9518-4CFC-BCCD-1652050B629B}"/>
                </a:ext>
              </a:extLst>
            </p:cNvPr>
            <p:cNvGrpSpPr/>
            <p:nvPr/>
          </p:nvGrpSpPr>
          <p:grpSpPr>
            <a:xfrm flipV="1">
              <a:off x="3289997" y="913504"/>
              <a:ext cx="718079" cy="146050"/>
              <a:chOff x="4337050" y="1333500"/>
              <a:chExt cx="1365250" cy="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B7A090C3-83D5-4B28-A639-ADE3EADDE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3B062775-5DA7-4523-884E-FBE3511187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6B5E78D2-B7D9-4A3A-B901-A5D729E24898}"/>
                </a:ext>
              </a:extLst>
            </p:cNvPr>
            <p:cNvGrpSpPr/>
            <p:nvPr/>
          </p:nvGrpSpPr>
          <p:grpSpPr>
            <a:xfrm flipV="1">
              <a:off x="4191816" y="950980"/>
              <a:ext cx="718079" cy="146050"/>
              <a:chOff x="4337050" y="1333500"/>
              <a:chExt cx="1365250" cy="0"/>
            </a:xfrm>
          </p:grpSpPr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6710F2B-8BE6-43BF-A4C1-BC7FC0A73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E6547A5D-4B9E-49D7-AA43-AC6ADCDBC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1D1068CE-BA7B-410E-AD5B-0BC9A582A10E}"/>
                </a:ext>
              </a:extLst>
            </p:cNvPr>
            <p:cNvGrpSpPr/>
            <p:nvPr/>
          </p:nvGrpSpPr>
          <p:grpSpPr>
            <a:xfrm flipV="1">
              <a:off x="3725237" y="727767"/>
              <a:ext cx="718079" cy="146050"/>
              <a:chOff x="4337050" y="1333500"/>
              <a:chExt cx="1365250" cy="0"/>
            </a:xfrm>
          </p:grpSpPr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0765D923-82E6-45A5-9302-39670C2C1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971541DD-2AED-43D5-A232-5D4F7242F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7B86E978-F0C0-4416-965E-72E05472FC50}"/>
              </a:ext>
            </a:extLst>
          </p:cNvPr>
          <p:cNvGrpSpPr/>
          <p:nvPr/>
        </p:nvGrpSpPr>
        <p:grpSpPr>
          <a:xfrm rot="2700000">
            <a:off x="4964741" y="4379236"/>
            <a:ext cx="2051780" cy="1198494"/>
            <a:chOff x="3136384" y="727767"/>
            <a:chExt cx="1790946" cy="1046135"/>
          </a:xfrm>
        </p:grpSpPr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E2E5961D-5F13-402A-BF36-D1889C907494}"/>
                </a:ext>
              </a:extLst>
            </p:cNvPr>
            <p:cNvGrpSpPr/>
            <p:nvPr/>
          </p:nvGrpSpPr>
          <p:grpSpPr>
            <a:xfrm flipV="1">
              <a:off x="3416299" y="1558925"/>
              <a:ext cx="718079" cy="146050"/>
              <a:chOff x="4337050" y="1333500"/>
              <a:chExt cx="1365250" cy="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F318FFEC-8567-4915-B55E-7E34F4F72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268223B5-F469-4932-A621-DE8F2030F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D2C04293-2E0E-4CC3-954E-59811A42AD56}"/>
                </a:ext>
              </a:extLst>
            </p:cNvPr>
            <p:cNvGrpSpPr/>
            <p:nvPr/>
          </p:nvGrpSpPr>
          <p:grpSpPr>
            <a:xfrm flipV="1">
              <a:off x="3180835" y="1346200"/>
              <a:ext cx="718079" cy="146050"/>
              <a:chOff x="4337050" y="1333500"/>
              <a:chExt cx="1365250" cy="0"/>
            </a:xfrm>
          </p:grpSpPr>
          <p:cxnSp>
            <p:nvCxnSpPr>
              <p:cNvPr id="119" name="Connecteur droit 118">
                <a:extLst>
                  <a:ext uri="{FF2B5EF4-FFF2-40B4-BE49-F238E27FC236}">
                    <a16:creationId xmlns:a16="http://schemas.microsoft.com/office/drawing/2014/main" id="{CA3797BB-8263-499B-B4EB-B37C2DA04C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DAC473-36A7-4F2B-8DAA-4B05485605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BF9806AE-3F07-4D82-941B-5E5F6D321F11}"/>
                </a:ext>
              </a:extLst>
            </p:cNvPr>
            <p:cNvGrpSpPr/>
            <p:nvPr/>
          </p:nvGrpSpPr>
          <p:grpSpPr>
            <a:xfrm flipV="1">
              <a:off x="3775338" y="1452563"/>
              <a:ext cx="718079" cy="146050"/>
              <a:chOff x="4337050" y="1333500"/>
              <a:chExt cx="1365250" cy="0"/>
            </a:xfrm>
          </p:grpSpPr>
          <p:cxnSp>
            <p:nvCxnSpPr>
              <p:cNvPr id="117" name="Connecteur droit 116">
                <a:extLst>
                  <a:ext uri="{FF2B5EF4-FFF2-40B4-BE49-F238E27FC236}">
                    <a16:creationId xmlns:a16="http://schemas.microsoft.com/office/drawing/2014/main" id="{4EBC5978-B965-4F16-9AB4-02FDD52DC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A22C79B8-902C-4DEF-9B1E-C0D63FAE4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AAB3B5F2-52D6-437A-8B01-A854287112B1}"/>
                </a:ext>
              </a:extLst>
            </p:cNvPr>
            <p:cNvGrpSpPr/>
            <p:nvPr/>
          </p:nvGrpSpPr>
          <p:grpSpPr>
            <a:xfrm flipV="1">
              <a:off x="3601662" y="1206501"/>
              <a:ext cx="718079" cy="146050"/>
              <a:chOff x="4337050" y="1333500"/>
              <a:chExt cx="1365250" cy="0"/>
            </a:xfrm>
          </p:grpSpPr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2A48838C-FFBC-48FB-AA3A-364A20DC3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FD37AB9A-372F-49D8-8F40-EB18C5524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42E69302-9FAA-401E-B4FE-9390D5DC9569}"/>
                </a:ext>
              </a:extLst>
            </p:cNvPr>
            <p:cNvGrpSpPr/>
            <p:nvPr/>
          </p:nvGrpSpPr>
          <p:grpSpPr>
            <a:xfrm flipV="1">
              <a:off x="3136384" y="1027114"/>
              <a:ext cx="718079" cy="146050"/>
              <a:chOff x="4337050" y="1333500"/>
              <a:chExt cx="1365250" cy="0"/>
            </a:xfrm>
          </p:grpSpPr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5C13AC39-436A-4F1D-966C-D8AD84767C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6BD4F5EA-EAEB-4C0B-95E8-3F39BBC9B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B0DAF72E-2358-40C1-9ED5-56F8D9A96952}"/>
                </a:ext>
              </a:extLst>
            </p:cNvPr>
            <p:cNvGrpSpPr/>
            <p:nvPr/>
          </p:nvGrpSpPr>
          <p:grpSpPr>
            <a:xfrm flipV="1">
              <a:off x="4196164" y="1329533"/>
              <a:ext cx="718079" cy="146050"/>
              <a:chOff x="4337050" y="1333500"/>
              <a:chExt cx="1365250" cy="0"/>
            </a:xfrm>
          </p:grpSpPr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359931F9-C735-4B92-B848-B1360EAEA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35EA3992-8074-47AA-B959-23CA2FF55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01413ECE-922D-420A-9E0A-AE1CE0BEE9F5}"/>
                </a:ext>
              </a:extLst>
            </p:cNvPr>
            <p:cNvGrpSpPr/>
            <p:nvPr/>
          </p:nvGrpSpPr>
          <p:grpSpPr>
            <a:xfrm flipV="1">
              <a:off x="4022489" y="1100139"/>
              <a:ext cx="718079" cy="146050"/>
              <a:chOff x="4337050" y="1333500"/>
              <a:chExt cx="1365250" cy="0"/>
            </a:xfrm>
          </p:grpSpPr>
          <p:cxnSp>
            <p:nvCxnSpPr>
              <p:cNvPr id="109" name="Connecteur droit 108">
                <a:extLst>
                  <a:ext uri="{FF2B5EF4-FFF2-40B4-BE49-F238E27FC236}">
                    <a16:creationId xmlns:a16="http://schemas.microsoft.com/office/drawing/2014/main" id="{CC9CA6A1-A99A-40D2-89CC-6B19B64D48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>
                <a:extLst>
                  <a:ext uri="{FF2B5EF4-FFF2-40B4-BE49-F238E27FC236}">
                    <a16:creationId xmlns:a16="http://schemas.microsoft.com/office/drawing/2014/main" id="{775C0CAB-E97F-4AF6-B259-421113FD4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C2B629B5-25DF-46CD-8CB0-29ACBAB9E05C}"/>
                </a:ext>
              </a:extLst>
            </p:cNvPr>
            <p:cNvGrpSpPr/>
            <p:nvPr/>
          </p:nvGrpSpPr>
          <p:grpSpPr>
            <a:xfrm flipV="1">
              <a:off x="4209251" y="1627852"/>
              <a:ext cx="718079" cy="146050"/>
              <a:chOff x="4337050" y="1333500"/>
              <a:chExt cx="1365250" cy="0"/>
            </a:xfrm>
          </p:grpSpPr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1422DF82-45F5-4555-BB03-FBCC22F8E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7FF49EE8-69B8-4274-ADB4-3E4CE2687C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e 97">
              <a:extLst>
                <a:ext uri="{FF2B5EF4-FFF2-40B4-BE49-F238E27FC236}">
                  <a16:creationId xmlns:a16="http://schemas.microsoft.com/office/drawing/2014/main" id="{2F4C06A8-6431-41F4-B1F3-195152710C62}"/>
                </a:ext>
              </a:extLst>
            </p:cNvPr>
            <p:cNvGrpSpPr/>
            <p:nvPr/>
          </p:nvGrpSpPr>
          <p:grpSpPr>
            <a:xfrm flipV="1">
              <a:off x="3289997" y="913504"/>
              <a:ext cx="718079" cy="146050"/>
              <a:chOff x="4337050" y="1333500"/>
              <a:chExt cx="1365250" cy="0"/>
            </a:xfrm>
          </p:grpSpPr>
          <p:cxnSp>
            <p:nvCxnSpPr>
              <p:cNvPr id="105" name="Connecteur droit 104">
                <a:extLst>
                  <a:ext uri="{FF2B5EF4-FFF2-40B4-BE49-F238E27FC236}">
                    <a16:creationId xmlns:a16="http://schemas.microsoft.com/office/drawing/2014/main" id="{75D0D47D-CC7B-4807-9198-275842B0A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>
                <a:extLst>
                  <a:ext uri="{FF2B5EF4-FFF2-40B4-BE49-F238E27FC236}">
                    <a16:creationId xmlns:a16="http://schemas.microsoft.com/office/drawing/2014/main" id="{251C05CE-9D76-4817-8672-5043E971F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1A496F0A-9EAE-4AC0-94D0-B899B796B4E6}"/>
                </a:ext>
              </a:extLst>
            </p:cNvPr>
            <p:cNvGrpSpPr/>
            <p:nvPr/>
          </p:nvGrpSpPr>
          <p:grpSpPr>
            <a:xfrm flipV="1">
              <a:off x="4191816" y="950980"/>
              <a:ext cx="718079" cy="146050"/>
              <a:chOff x="4337050" y="1333500"/>
              <a:chExt cx="1365250" cy="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F77F3AC5-BB51-448A-BEC8-E7C62CEE1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7FFB738B-6725-465C-AC8C-58EA04A90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917403AD-B537-4CBD-9FAD-B4DF1038ECAE}"/>
                </a:ext>
              </a:extLst>
            </p:cNvPr>
            <p:cNvGrpSpPr/>
            <p:nvPr/>
          </p:nvGrpSpPr>
          <p:grpSpPr>
            <a:xfrm flipV="1">
              <a:off x="3725237" y="727767"/>
              <a:ext cx="718079" cy="146050"/>
              <a:chOff x="4337050" y="1333500"/>
              <a:chExt cx="1365250" cy="0"/>
            </a:xfrm>
          </p:grpSpPr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8CEDE80C-D852-4CF7-9365-98DC2F54C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050" y="1333500"/>
                <a:ext cx="234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3C7AAFDE-4B34-40C5-B831-11D8DF6E6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333500"/>
                <a:ext cx="1130300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  <p:pic>
        <p:nvPicPr>
          <p:cNvPr id="123" name="Image 122">
            <a:extLst>
              <a:ext uri="{FF2B5EF4-FFF2-40B4-BE49-F238E27FC236}">
                <a16:creationId xmlns:a16="http://schemas.microsoft.com/office/drawing/2014/main" id="{612EBA7D-A0AA-4211-802E-88B3572408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4801" y="3190079"/>
            <a:ext cx="1942619" cy="1851932"/>
          </a:xfrm>
          <a:prstGeom prst="rect">
            <a:avLst/>
          </a:prstGeom>
        </p:spPr>
      </p:pic>
      <p:pic>
        <p:nvPicPr>
          <p:cNvPr id="4098" name="Picture 2" descr="Résultat de recherche d'images pour &quot;corbeille icone icone&quot;">
            <a:extLst>
              <a:ext uri="{FF2B5EF4-FFF2-40B4-BE49-F238E27FC236}">
                <a16:creationId xmlns:a16="http://schemas.microsoft.com/office/drawing/2014/main" id="{D61ADE78-626D-43F5-B511-BFFB4C080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20" y="5520955"/>
            <a:ext cx="1334004" cy="133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A97F67C-6156-4802-BFFC-DB8DEA341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7420" y="4249480"/>
            <a:ext cx="835224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9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re 1">
            <a:extLst>
              <a:ext uri="{FF2B5EF4-FFF2-40B4-BE49-F238E27FC236}">
                <a16:creationId xmlns:a16="http://schemas.microsoft.com/office/drawing/2014/main" id="{C2DA7327-2BAE-4139-A405-259B3DF0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/>
              <a:t>Cloning</a:t>
            </a:r>
            <a:r>
              <a:rPr lang="fr-FR" dirty="0"/>
              <a:t> amplification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421F1C5-7FAC-4583-B33D-1F0E0A447041}"/>
              </a:ext>
            </a:extLst>
          </p:cNvPr>
          <p:cNvGrpSpPr/>
          <p:nvPr/>
        </p:nvGrpSpPr>
        <p:grpSpPr>
          <a:xfrm>
            <a:off x="838200" y="1492278"/>
            <a:ext cx="3585634" cy="1637887"/>
            <a:chOff x="791079" y="1690687"/>
            <a:chExt cx="3585634" cy="1637887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8AC496A0-798C-4EB0-8085-D4149AF8D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D250A67-FC3A-4B0B-AEAA-2FD6225C1B2B}"/>
                </a:ext>
              </a:extLst>
            </p:cNvPr>
            <p:cNvSpPr/>
            <p:nvPr/>
          </p:nvSpPr>
          <p:spPr>
            <a:xfrm>
              <a:off x="791079" y="2311426"/>
              <a:ext cx="3585634" cy="101714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E4363D6-678C-4A91-982B-FB9C3F6BF604}"/>
              </a:ext>
            </a:extLst>
          </p:cNvPr>
          <p:cNvSpPr/>
          <p:nvPr/>
        </p:nvSpPr>
        <p:spPr>
          <a:xfrm>
            <a:off x="2353733" y="1591733"/>
            <a:ext cx="626533" cy="476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37D562A7-7BAD-43ED-9EE4-96E968DBF8F1}"/>
              </a:ext>
            </a:extLst>
          </p:cNvPr>
          <p:cNvGrpSpPr/>
          <p:nvPr/>
        </p:nvGrpSpPr>
        <p:grpSpPr>
          <a:xfrm rot="5400000">
            <a:off x="1134566" y="4637305"/>
            <a:ext cx="822660" cy="0"/>
            <a:chOff x="3152562" y="4919630"/>
            <a:chExt cx="822660" cy="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4C3EA8DB-A998-4544-AA91-55E9E9D2D5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562" y="4919630"/>
              <a:ext cx="14157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D646A05D-3133-468D-96C6-8ACCC64BA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4136" y="4919630"/>
              <a:ext cx="681086" cy="0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464ABE3-91F7-4C74-A1FA-3DF70F7A8320}"/>
              </a:ext>
            </a:extLst>
          </p:cNvPr>
          <p:cNvGrpSpPr/>
          <p:nvPr/>
        </p:nvGrpSpPr>
        <p:grpSpPr>
          <a:xfrm rot="5400000">
            <a:off x="1134566" y="5693961"/>
            <a:ext cx="822660" cy="0"/>
            <a:chOff x="3152562" y="4919630"/>
            <a:chExt cx="822660" cy="0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8BA703D8-C9F9-4A43-9975-96E1C110A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562" y="4919630"/>
              <a:ext cx="14157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D040DBB-03FB-4F44-AB4E-603A26C85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4136" y="4919630"/>
              <a:ext cx="681086" cy="0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1C7CB3C-AE12-42B2-AA2D-316054BAE684}"/>
              </a:ext>
            </a:extLst>
          </p:cNvPr>
          <p:cNvGrpSpPr/>
          <p:nvPr/>
        </p:nvGrpSpPr>
        <p:grpSpPr>
          <a:xfrm rot="5400000">
            <a:off x="7254629" y="5693961"/>
            <a:ext cx="822660" cy="0"/>
            <a:chOff x="3152562" y="4919630"/>
            <a:chExt cx="822660" cy="0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AF53A067-36D5-45B5-A1B4-42B8AEDA09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562" y="4919630"/>
              <a:ext cx="14157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1DC616E-73CB-4C88-8313-1074B97A2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4136" y="4919630"/>
              <a:ext cx="681086" cy="0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A96A5D9-D3EB-4395-80F7-A57394F9B571}"/>
              </a:ext>
            </a:extLst>
          </p:cNvPr>
          <p:cNvGrpSpPr/>
          <p:nvPr/>
        </p:nvGrpSpPr>
        <p:grpSpPr>
          <a:xfrm rot="5400000">
            <a:off x="7254629" y="4712932"/>
            <a:ext cx="822660" cy="0"/>
            <a:chOff x="3152562" y="4919630"/>
            <a:chExt cx="822660" cy="0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9446C5F-E330-4F4A-A718-15C9166A7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562" y="4919630"/>
              <a:ext cx="14157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0F9939FF-26D3-445E-944D-23B13D48C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4136" y="4919630"/>
              <a:ext cx="681086" cy="0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810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re 1">
            <a:extLst>
              <a:ext uri="{FF2B5EF4-FFF2-40B4-BE49-F238E27FC236}">
                <a16:creationId xmlns:a16="http://schemas.microsoft.com/office/drawing/2014/main" id="{C2DA7327-2BAE-4139-A405-259B3DF0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/>
              <a:t>Cloning</a:t>
            </a:r>
            <a:r>
              <a:rPr lang="fr-FR" dirty="0"/>
              <a:t> amplification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421F1C5-7FAC-4583-B33D-1F0E0A447041}"/>
              </a:ext>
            </a:extLst>
          </p:cNvPr>
          <p:cNvGrpSpPr/>
          <p:nvPr/>
        </p:nvGrpSpPr>
        <p:grpSpPr>
          <a:xfrm>
            <a:off x="838200" y="1492278"/>
            <a:ext cx="3585634" cy="1637887"/>
            <a:chOff x="791079" y="1690687"/>
            <a:chExt cx="3585634" cy="1637887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8AC496A0-798C-4EB0-8085-D4149AF8D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D250A67-FC3A-4B0B-AEAA-2FD6225C1B2B}"/>
                </a:ext>
              </a:extLst>
            </p:cNvPr>
            <p:cNvSpPr/>
            <p:nvPr/>
          </p:nvSpPr>
          <p:spPr>
            <a:xfrm>
              <a:off x="791079" y="2311426"/>
              <a:ext cx="3585634" cy="101714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E4363D6-678C-4A91-982B-FB9C3F6BF604}"/>
              </a:ext>
            </a:extLst>
          </p:cNvPr>
          <p:cNvSpPr/>
          <p:nvPr/>
        </p:nvSpPr>
        <p:spPr>
          <a:xfrm>
            <a:off x="2353733" y="1591733"/>
            <a:ext cx="626533" cy="476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0A14626-028E-4427-A98C-9744E906148A}"/>
              </a:ext>
            </a:extLst>
          </p:cNvPr>
          <p:cNvGrpSpPr/>
          <p:nvPr/>
        </p:nvGrpSpPr>
        <p:grpSpPr>
          <a:xfrm>
            <a:off x="1451365" y="4541052"/>
            <a:ext cx="6309003" cy="1324789"/>
            <a:chOff x="1357628" y="4354786"/>
            <a:chExt cx="6309003" cy="1324789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22CA90D-8AC2-4A17-AEB8-E1C262B4C158}"/>
                </a:ext>
              </a:extLst>
            </p:cNvPr>
            <p:cNvSpPr/>
            <p:nvPr/>
          </p:nvSpPr>
          <p:spPr>
            <a:xfrm>
              <a:off x="1357628" y="5507695"/>
              <a:ext cx="171880" cy="1718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2FED1FD1-C1AC-458C-B175-F219AE54C694}"/>
                </a:ext>
              </a:extLst>
            </p:cNvPr>
            <p:cNvSpPr/>
            <p:nvPr/>
          </p:nvSpPr>
          <p:spPr>
            <a:xfrm>
              <a:off x="7494751" y="5507695"/>
              <a:ext cx="171880" cy="171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B4EB9C1-6F01-4749-AB50-588859BDD9F4}"/>
                </a:ext>
              </a:extLst>
            </p:cNvPr>
            <p:cNvSpPr/>
            <p:nvPr/>
          </p:nvSpPr>
          <p:spPr>
            <a:xfrm>
              <a:off x="1357628" y="4354786"/>
              <a:ext cx="171880" cy="17188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4200FF9-83EC-492C-A4B6-59470DAC56A0}"/>
                </a:ext>
              </a:extLst>
            </p:cNvPr>
            <p:cNvSpPr/>
            <p:nvPr/>
          </p:nvSpPr>
          <p:spPr>
            <a:xfrm>
              <a:off x="7494751" y="4354786"/>
              <a:ext cx="171880" cy="171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5110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re 1">
            <a:extLst>
              <a:ext uri="{FF2B5EF4-FFF2-40B4-BE49-F238E27FC236}">
                <a16:creationId xmlns:a16="http://schemas.microsoft.com/office/drawing/2014/main" id="{C2DA7327-2BAE-4139-A405-259B3DF0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/>
              <a:t>Cloning</a:t>
            </a:r>
            <a:r>
              <a:rPr lang="fr-FR" dirty="0"/>
              <a:t> amplification</a:t>
            </a:r>
          </a:p>
        </p:txBody>
      </p:sp>
      <p:grpSp>
        <p:nvGrpSpPr>
          <p:cNvPr id="983" name="Groupe 982">
            <a:extLst>
              <a:ext uri="{FF2B5EF4-FFF2-40B4-BE49-F238E27FC236}">
                <a16:creationId xmlns:a16="http://schemas.microsoft.com/office/drawing/2014/main" id="{0DB28A00-D2B3-480B-8C76-3FBD01472168}"/>
              </a:ext>
            </a:extLst>
          </p:cNvPr>
          <p:cNvGrpSpPr/>
          <p:nvPr/>
        </p:nvGrpSpPr>
        <p:grpSpPr>
          <a:xfrm>
            <a:off x="838200" y="1492278"/>
            <a:ext cx="3585634" cy="1637887"/>
            <a:chOff x="791079" y="1690687"/>
            <a:chExt cx="3585634" cy="1637887"/>
          </a:xfrm>
        </p:grpSpPr>
        <p:pic>
          <p:nvPicPr>
            <p:cNvPr id="984" name="Image 983">
              <a:extLst>
                <a:ext uri="{FF2B5EF4-FFF2-40B4-BE49-F238E27FC236}">
                  <a16:creationId xmlns:a16="http://schemas.microsoft.com/office/drawing/2014/main" id="{F25F33A4-22E7-4D99-8090-C13140E35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985" name="Rectangle 984">
              <a:extLst>
                <a:ext uri="{FF2B5EF4-FFF2-40B4-BE49-F238E27FC236}">
                  <a16:creationId xmlns:a16="http://schemas.microsoft.com/office/drawing/2014/main" id="{11C8308E-C77D-47D1-A6EB-593464871AA4}"/>
                </a:ext>
              </a:extLst>
            </p:cNvPr>
            <p:cNvSpPr/>
            <p:nvPr/>
          </p:nvSpPr>
          <p:spPr>
            <a:xfrm>
              <a:off x="791079" y="2311426"/>
              <a:ext cx="3585634" cy="101714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86" name="Rectangle : coins arrondis 985">
            <a:extLst>
              <a:ext uri="{FF2B5EF4-FFF2-40B4-BE49-F238E27FC236}">
                <a16:creationId xmlns:a16="http://schemas.microsoft.com/office/drawing/2014/main" id="{08C46BC8-F483-4CAB-A5C3-478FD28BCEB7}"/>
              </a:ext>
            </a:extLst>
          </p:cNvPr>
          <p:cNvSpPr/>
          <p:nvPr/>
        </p:nvSpPr>
        <p:spPr>
          <a:xfrm>
            <a:off x="2353733" y="1591733"/>
            <a:ext cx="626533" cy="476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87" name="Groupe 986">
            <a:extLst>
              <a:ext uri="{FF2B5EF4-FFF2-40B4-BE49-F238E27FC236}">
                <a16:creationId xmlns:a16="http://schemas.microsoft.com/office/drawing/2014/main" id="{32D5F20A-ECAD-425D-91BB-66ADAD8EB048}"/>
              </a:ext>
            </a:extLst>
          </p:cNvPr>
          <p:cNvGrpSpPr/>
          <p:nvPr/>
        </p:nvGrpSpPr>
        <p:grpSpPr>
          <a:xfrm>
            <a:off x="1451365" y="4541052"/>
            <a:ext cx="6309003" cy="1324789"/>
            <a:chOff x="1357628" y="4354786"/>
            <a:chExt cx="6309003" cy="1324789"/>
          </a:xfrm>
        </p:grpSpPr>
        <p:sp>
          <p:nvSpPr>
            <p:cNvPr id="988" name="Ellipse 987">
              <a:extLst>
                <a:ext uri="{FF2B5EF4-FFF2-40B4-BE49-F238E27FC236}">
                  <a16:creationId xmlns:a16="http://schemas.microsoft.com/office/drawing/2014/main" id="{F6186794-DD80-4EA7-8DF3-4715B897D3FE}"/>
                </a:ext>
              </a:extLst>
            </p:cNvPr>
            <p:cNvSpPr/>
            <p:nvPr/>
          </p:nvSpPr>
          <p:spPr>
            <a:xfrm>
              <a:off x="1357628" y="5507695"/>
              <a:ext cx="171880" cy="1718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9" name="Ellipse 988">
              <a:extLst>
                <a:ext uri="{FF2B5EF4-FFF2-40B4-BE49-F238E27FC236}">
                  <a16:creationId xmlns:a16="http://schemas.microsoft.com/office/drawing/2014/main" id="{B088A813-FB2A-4AE9-8B98-58CDC9C6631F}"/>
                </a:ext>
              </a:extLst>
            </p:cNvPr>
            <p:cNvSpPr/>
            <p:nvPr/>
          </p:nvSpPr>
          <p:spPr>
            <a:xfrm>
              <a:off x="7494751" y="5507695"/>
              <a:ext cx="171880" cy="171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0" name="Ellipse 989">
              <a:extLst>
                <a:ext uri="{FF2B5EF4-FFF2-40B4-BE49-F238E27FC236}">
                  <a16:creationId xmlns:a16="http://schemas.microsoft.com/office/drawing/2014/main" id="{629E31EB-BCDA-4F29-AAED-2D0ED94B1184}"/>
                </a:ext>
              </a:extLst>
            </p:cNvPr>
            <p:cNvSpPr/>
            <p:nvPr/>
          </p:nvSpPr>
          <p:spPr>
            <a:xfrm>
              <a:off x="1357628" y="4354786"/>
              <a:ext cx="171880" cy="17188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1" name="Ellipse 990">
              <a:extLst>
                <a:ext uri="{FF2B5EF4-FFF2-40B4-BE49-F238E27FC236}">
                  <a16:creationId xmlns:a16="http://schemas.microsoft.com/office/drawing/2014/main" id="{2A54747C-ED12-4266-972D-B4A9B88F6D67}"/>
                </a:ext>
              </a:extLst>
            </p:cNvPr>
            <p:cNvSpPr/>
            <p:nvPr/>
          </p:nvSpPr>
          <p:spPr>
            <a:xfrm>
              <a:off x="7494751" y="4354786"/>
              <a:ext cx="171880" cy="171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C625ABBD-32B4-40DC-A321-6F564D001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67" y="3953325"/>
            <a:ext cx="1749704" cy="13473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74D85E6-ACD1-471C-BB04-5E9960FF8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67" y="5392802"/>
            <a:ext cx="1743607" cy="1347333"/>
          </a:xfrm>
          <a:prstGeom prst="rect">
            <a:avLst/>
          </a:prstGeom>
        </p:spPr>
      </p:pic>
      <p:pic>
        <p:nvPicPr>
          <p:cNvPr id="992" name="Image 991">
            <a:extLst>
              <a:ext uri="{FF2B5EF4-FFF2-40B4-BE49-F238E27FC236}">
                <a16:creationId xmlns:a16="http://schemas.microsoft.com/office/drawing/2014/main" id="{463198DC-B5FD-449D-AE32-20D0BE7B0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744" y="3953325"/>
            <a:ext cx="1743607" cy="1347333"/>
          </a:xfrm>
          <a:prstGeom prst="rect">
            <a:avLst/>
          </a:prstGeom>
        </p:spPr>
      </p:pic>
      <p:pic>
        <p:nvPicPr>
          <p:cNvPr id="993" name="Image 992">
            <a:extLst>
              <a:ext uri="{FF2B5EF4-FFF2-40B4-BE49-F238E27FC236}">
                <a16:creationId xmlns:a16="http://schemas.microsoft.com/office/drawing/2014/main" id="{ABF312B2-8B07-40DC-A333-018BE7318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744" y="5392510"/>
            <a:ext cx="1743607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4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re 1">
            <a:extLst>
              <a:ext uri="{FF2B5EF4-FFF2-40B4-BE49-F238E27FC236}">
                <a16:creationId xmlns:a16="http://schemas.microsoft.com/office/drawing/2014/main" id="{C2DA7327-2BAE-4139-A405-259B3DF0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Sequencing </a:t>
            </a:r>
            <a:r>
              <a:rPr lang="fr-FR" dirty="0" err="1"/>
              <a:t>reaction</a:t>
            </a:r>
            <a:endParaRPr lang="fr-FR" dirty="0"/>
          </a:p>
        </p:txBody>
      </p:sp>
      <p:grpSp>
        <p:nvGrpSpPr>
          <p:cNvPr id="496" name="Groupe 495">
            <a:extLst>
              <a:ext uri="{FF2B5EF4-FFF2-40B4-BE49-F238E27FC236}">
                <a16:creationId xmlns:a16="http://schemas.microsoft.com/office/drawing/2014/main" id="{CF286C97-8F2C-4027-8431-8CC2F949795C}"/>
              </a:ext>
            </a:extLst>
          </p:cNvPr>
          <p:cNvGrpSpPr/>
          <p:nvPr/>
        </p:nvGrpSpPr>
        <p:grpSpPr>
          <a:xfrm>
            <a:off x="838200" y="1492278"/>
            <a:ext cx="3585634" cy="1637887"/>
            <a:chOff x="791079" y="1690687"/>
            <a:chExt cx="3585634" cy="1637887"/>
          </a:xfrm>
        </p:grpSpPr>
        <p:pic>
          <p:nvPicPr>
            <p:cNvPr id="497" name="Image 496">
              <a:extLst>
                <a:ext uri="{FF2B5EF4-FFF2-40B4-BE49-F238E27FC236}">
                  <a16:creationId xmlns:a16="http://schemas.microsoft.com/office/drawing/2014/main" id="{6F7CC7D0-D61C-4340-BAA3-8B4A41C3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82B1AE6D-6EE7-42C7-872A-B5BA0A008EC6}"/>
                </a:ext>
              </a:extLst>
            </p:cNvPr>
            <p:cNvSpPr/>
            <p:nvPr/>
          </p:nvSpPr>
          <p:spPr>
            <a:xfrm>
              <a:off x="791079" y="2311426"/>
              <a:ext cx="3585634" cy="101714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99" name="Rectangle : coins arrondis 498">
            <a:extLst>
              <a:ext uri="{FF2B5EF4-FFF2-40B4-BE49-F238E27FC236}">
                <a16:creationId xmlns:a16="http://schemas.microsoft.com/office/drawing/2014/main" id="{84403056-4787-40B1-AF34-B9E9E68B1DCA}"/>
              </a:ext>
            </a:extLst>
          </p:cNvPr>
          <p:cNvSpPr/>
          <p:nvPr/>
        </p:nvSpPr>
        <p:spPr>
          <a:xfrm>
            <a:off x="3479799" y="1591733"/>
            <a:ext cx="677333" cy="476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0" name="Groupe 499">
            <a:extLst>
              <a:ext uri="{FF2B5EF4-FFF2-40B4-BE49-F238E27FC236}">
                <a16:creationId xmlns:a16="http://schemas.microsoft.com/office/drawing/2014/main" id="{79645AC3-AD10-449A-9B4E-A1C469075781}"/>
              </a:ext>
            </a:extLst>
          </p:cNvPr>
          <p:cNvGrpSpPr/>
          <p:nvPr/>
        </p:nvGrpSpPr>
        <p:grpSpPr>
          <a:xfrm>
            <a:off x="1451365" y="4541052"/>
            <a:ext cx="6309003" cy="1324789"/>
            <a:chOff x="1357628" y="4354786"/>
            <a:chExt cx="6309003" cy="1324789"/>
          </a:xfrm>
        </p:grpSpPr>
        <p:sp>
          <p:nvSpPr>
            <p:cNvPr id="501" name="Ellipse 500">
              <a:extLst>
                <a:ext uri="{FF2B5EF4-FFF2-40B4-BE49-F238E27FC236}">
                  <a16:creationId xmlns:a16="http://schemas.microsoft.com/office/drawing/2014/main" id="{31B56609-BEBE-4A84-B807-4DEB6B018391}"/>
                </a:ext>
              </a:extLst>
            </p:cNvPr>
            <p:cNvSpPr/>
            <p:nvPr/>
          </p:nvSpPr>
          <p:spPr>
            <a:xfrm>
              <a:off x="1357628" y="5507695"/>
              <a:ext cx="171880" cy="1718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2" name="Ellipse 501">
              <a:extLst>
                <a:ext uri="{FF2B5EF4-FFF2-40B4-BE49-F238E27FC236}">
                  <a16:creationId xmlns:a16="http://schemas.microsoft.com/office/drawing/2014/main" id="{1D0EEE35-EB6C-4252-B128-2B525B21A6A2}"/>
                </a:ext>
              </a:extLst>
            </p:cNvPr>
            <p:cNvSpPr/>
            <p:nvPr/>
          </p:nvSpPr>
          <p:spPr>
            <a:xfrm>
              <a:off x="7494751" y="5507695"/>
              <a:ext cx="171880" cy="171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3" name="Ellipse 502">
              <a:extLst>
                <a:ext uri="{FF2B5EF4-FFF2-40B4-BE49-F238E27FC236}">
                  <a16:creationId xmlns:a16="http://schemas.microsoft.com/office/drawing/2014/main" id="{27EC5677-B5C2-4B2F-B44F-5E388A38DCDD}"/>
                </a:ext>
              </a:extLst>
            </p:cNvPr>
            <p:cNvSpPr/>
            <p:nvPr/>
          </p:nvSpPr>
          <p:spPr>
            <a:xfrm>
              <a:off x="1357628" y="4354786"/>
              <a:ext cx="171880" cy="17188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4" name="Ellipse 503">
              <a:extLst>
                <a:ext uri="{FF2B5EF4-FFF2-40B4-BE49-F238E27FC236}">
                  <a16:creationId xmlns:a16="http://schemas.microsoft.com/office/drawing/2014/main" id="{54BF7776-33A9-410A-A8DD-F914A10C6DA6}"/>
                </a:ext>
              </a:extLst>
            </p:cNvPr>
            <p:cNvSpPr/>
            <p:nvPr/>
          </p:nvSpPr>
          <p:spPr>
            <a:xfrm>
              <a:off x="7494751" y="4354786"/>
              <a:ext cx="171880" cy="171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05" name="Image 504">
            <a:extLst>
              <a:ext uri="{FF2B5EF4-FFF2-40B4-BE49-F238E27FC236}">
                <a16:creationId xmlns:a16="http://schemas.microsoft.com/office/drawing/2014/main" id="{81BF4BCC-6F44-461B-8113-6775F19C5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67" y="3953325"/>
            <a:ext cx="1749704" cy="1347333"/>
          </a:xfrm>
          <a:prstGeom prst="rect">
            <a:avLst/>
          </a:prstGeom>
        </p:spPr>
      </p:pic>
      <p:pic>
        <p:nvPicPr>
          <p:cNvPr id="506" name="Image 505">
            <a:extLst>
              <a:ext uri="{FF2B5EF4-FFF2-40B4-BE49-F238E27FC236}">
                <a16:creationId xmlns:a16="http://schemas.microsoft.com/office/drawing/2014/main" id="{EFAE4294-BCEB-49C5-8ECF-CC688DF31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44" y="3953325"/>
            <a:ext cx="1743607" cy="1347333"/>
          </a:xfrm>
          <a:prstGeom prst="rect">
            <a:avLst/>
          </a:prstGeom>
        </p:spPr>
      </p:pic>
      <p:pic>
        <p:nvPicPr>
          <p:cNvPr id="507" name="Image 506">
            <a:extLst>
              <a:ext uri="{FF2B5EF4-FFF2-40B4-BE49-F238E27FC236}">
                <a16:creationId xmlns:a16="http://schemas.microsoft.com/office/drawing/2014/main" id="{6D257193-F0CC-4B73-B635-E0C74317B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167" y="5392802"/>
            <a:ext cx="1743607" cy="1347333"/>
          </a:xfrm>
          <a:prstGeom prst="rect">
            <a:avLst/>
          </a:prstGeom>
        </p:spPr>
      </p:pic>
      <p:pic>
        <p:nvPicPr>
          <p:cNvPr id="508" name="Image 507">
            <a:extLst>
              <a:ext uri="{FF2B5EF4-FFF2-40B4-BE49-F238E27FC236}">
                <a16:creationId xmlns:a16="http://schemas.microsoft.com/office/drawing/2014/main" id="{D13AC6C7-35E1-479E-B51B-1F814CB42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744" y="5392510"/>
            <a:ext cx="1743607" cy="1347333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E75EC608-0D06-43EF-AA71-BC99872CF38D}"/>
              </a:ext>
            </a:extLst>
          </p:cNvPr>
          <p:cNvGrpSpPr/>
          <p:nvPr/>
        </p:nvGrpSpPr>
        <p:grpSpPr>
          <a:xfrm>
            <a:off x="2353733" y="3953325"/>
            <a:ext cx="4002907" cy="2786518"/>
            <a:chOff x="2353733" y="3953325"/>
            <a:chExt cx="4002907" cy="2786518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D2A15FBB-FC20-46D3-92C4-1C1595EFC475}"/>
                </a:ext>
              </a:extLst>
            </p:cNvPr>
            <p:cNvSpPr txBox="1"/>
            <p:nvPr/>
          </p:nvSpPr>
          <p:spPr>
            <a:xfrm>
              <a:off x="2980266" y="4465408"/>
              <a:ext cx="337637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b="1" dirty="0">
                  <a:solidFill>
                    <a:schemeClr val="accent6"/>
                  </a:solidFill>
                </a:rPr>
                <a:t>ATTCGGTCGGGCTG………….CGTCGGGCTG</a:t>
              </a:r>
            </a:p>
          </p:txBody>
        </p:sp>
        <p:sp>
          <p:nvSpPr>
            <p:cNvPr id="3" name="Accolade fermante 2">
              <a:extLst>
                <a:ext uri="{FF2B5EF4-FFF2-40B4-BE49-F238E27FC236}">
                  <a16:creationId xmlns:a16="http://schemas.microsoft.com/office/drawing/2014/main" id="{87AD0A4A-4857-4D47-A3D1-A8B760D3E62F}"/>
                </a:ext>
              </a:extLst>
            </p:cNvPr>
            <p:cNvSpPr/>
            <p:nvPr/>
          </p:nvSpPr>
          <p:spPr>
            <a:xfrm>
              <a:off x="2353733" y="3953325"/>
              <a:ext cx="626533" cy="1347333"/>
            </a:xfrm>
            <a:prstGeom prst="rightBrac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9" name="ZoneTexte 508">
              <a:extLst>
                <a:ext uri="{FF2B5EF4-FFF2-40B4-BE49-F238E27FC236}">
                  <a16:creationId xmlns:a16="http://schemas.microsoft.com/office/drawing/2014/main" id="{523B2BDD-909E-409B-887A-211A833CE402}"/>
                </a:ext>
              </a:extLst>
            </p:cNvPr>
            <p:cNvSpPr txBox="1"/>
            <p:nvPr/>
          </p:nvSpPr>
          <p:spPr>
            <a:xfrm>
              <a:off x="2980266" y="5904593"/>
              <a:ext cx="337637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b="1" dirty="0">
                  <a:solidFill>
                    <a:schemeClr val="accent2"/>
                  </a:solidFill>
                </a:rPr>
                <a:t>ATTCGGTCGGGCTG………….CGTCGGGCTG</a:t>
              </a:r>
            </a:p>
          </p:txBody>
        </p:sp>
        <p:sp>
          <p:nvSpPr>
            <p:cNvPr id="510" name="Accolade fermante 509">
              <a:extLst>
                <a:ext uri="{FF2B5EF4-FFF2-40B4-BE49-F238E27FC236}">
                  <a16:creationId xmlns:a16="http://schemas.microsoft.com/office/drawing/2014/main" id="{D7115DA5-E2C5-4D32-A350-1D79B0A89F63}"/>
                </a:ext>
              </a:extLst>
            </p:cNvPr>
            <p:cNvSpPr/>
            <p:nvPr/>
          </p:nvSpPr>
          <p:spPr>
            <a:xfrm>
              <a:off x="2353733" y="5392510"/>
              <a:ext cx="626533" cy="1347333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1" name="Groupe 510">
            <a:extLst>
              <a:ext uri="{FF2B5EF4-FFF2-40B4-BE49-F238E27FC236}">
                <a16:creationId xmlns:a16="http://schemas.microsoft.com/office/drawing/2014/main" id="{72ECC07D-8112-48A4-A75A-BCDE18EE7B94}"/>
              </a:ext>
            </a:extLst>
          </p:cNvPr>
          <p:cNvGrpSpPr/>
          <p:nvPr/>
        </p:nvGrpSpPr>
        <p:grpSpPr>
          <a:xfrm>
            <a:off x="8034868" y="3953325"/>
            <a:ext cx="4002907" cy="2786518"/>
            <a:chOff x="2353733" y="3953325"/>
            <a:chExt cx="4002907" cy="2786518"/>
          </a:xfrm>
        </p:grpSpPr>
        <p:sp>
          <p:nvSpPr>
            <p:cNvPr id="512" name="ZoneTexte 511">
              <a:extLst>
                <a:ext uri="{FF2B5EF4-FFF2-40B4-BE49-F238E27FC236}">
                  <a16:creationId xmlns:a16="http://schemas.microsoft.com/office/drawing/2014/main" id="{60EFD3B6-B2D7-4E32-A9C3-4DF3824FA0D6}"/>
                </a:ext>
              </a:extLst>
            </p:cNvPr>
            <p:cNvSpPr txBox="1"/>
            <p:nvPr/>
          </p:nvSpPr>
          <p:spPr>
            <a:xfrm>
              <a:off x="2980266" y="4465408"/>
              <a:ext cx="337637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b="1" dirty="0">
                  <a:solidFill>
                    <a:schemeClr val="accent1"/>
                  </a:solidFill>
                </a:rPr>
                <a:t>ATTCGGTCGGGCTG………….CGTCGGGCTG</a:t>
              </a:r>
            </a:p>
          </p:txBody>
        </p:sp>
        <p:sp>
          <p:nvSpPr>
            <p:cNvPr id="513" name="Accolade fermante 512">
              <a:extLst>
                <a:ext uri="{FF2B5EF4-FFF2-40B4-BE49-F238E27FC236}">
                  <a16:creationId xmlns:a16="http://schemas.microsoft.com/office/drawing/2014/main" id="{830A2C3B-8563-4BF7-9735-D98B0E6E5CB7}"/>
                </a:ext>
              </a:extLst>
            </p:cNvPr>
            <p:cNvSpPr/>
            <p:nvPr/>
          </p:nvSpPr>
          <p:spPr>
            <a:xfrm>
              <a:off x="2353733" y="3953325"/>
              <a:ext cx="626533" cy="1347333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4" name="ZoneTexte 513">
              <a:extLst>
                <a:ext uri="{FF2B5EF4-FFF2-40B4-BE49-F238E27FC236}">
                  <a16:creationId xmlns:a16="http://schemas.microsoft.com/office/drawing/2014/main" id="{CC97E0DB-2E2C-4C52-A300-7085A83A5E6B}"/>
                </a:ext>
              </a:extLst>
            </p:cNvPr>
            <p:cNvSpPr txBox="1"/>
            <p:nvPr/>
          </p:nvSpPr>
          <p:spPr>
            <a:xfrm>
              <a:off x="2980266" y="5904593"/>
              <a:ext cx="337637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b="1" dirty="0">
                  <a:solidFill>
                    <a:schemeClr val="accent4"/>
                  </a:solidFill>
                </a:rPr>
                <a:t>ATTCGGTCGGGCTG………….CGTCGGGCTG</a:t>
              </a:r>
            </a:p>
          </p:txBody>
        </p:sp>
        <p:sp>
          <p:nvSpPr>
            <p:cNvPr id="515" name="Accolade fermante 514">
              <a:extLst>
                <a:ext uri="{FF2B5EF4-FFF2-40B4-BE49-F238E27FC236}">
                  <a16:creationId xmlns:a16="http://schemas.microsoft.com/office/drawing/2014/main" id="{BB1CCC82-2355-4B82-A364-17344DE021DD}"/>
                </a:ext>
              </a:extLst>
            </p:cNvPr>
            <p:cNvSpPr/>
            <p:nvPr/>
          </p:nvSpPr>
          <p:spPr>
            <a:xfrm>
              <a:off x="2353733" y="5392510"/>
              <a:ext cx="626533" cy="1347333"/>
            </a:xfrm>
            <a:prstGeom prst="rightBrac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0032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NGS workflow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BCAE12E-B4FE-4B35-A81B-6F2142F72BC4}"/>
              </a:ext>
            </a:extLst>
          </p:cNvPr>
          <p:cNvGrpSpPr/>
          <p:nvPr/>
        </p:nvGrpSpPr>
        <p:grpSpPr>
          <a:xfrm>
            <a:off x="743887" y="1690688"/>
            <a:ext cx="10704227" cy="5008933"/>
            <a:chOff x="743887" y="1690688"/>
            <a:chExt cx="10704227" cy="50089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CF6801-BE0E-4B25-AF7E-A9ED7FD221EE}"/>
                </a:ext>
              </a:extLst>
            </p:cNvPr>
            <p:cNvSpPr/>
            <p:nvPr/>
          </p:nvSpPr>
          <p:spPr>
            <a:xfrm>
              <a:off x="743887" y="3591582"/>
              <a:ext cx="10704226" cy="31080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FD06CC4-D5D4-4435-BF53-6B658920A780}"/>
                </a:ext>
              </a:extLst>
            </p:cNvPr>
            <p:cNvSpPr txBox="1"/>
            <p:nvPr/>
          </p:nvSpPr>
          <p:spPr>
            <a:xfrm>
              <a:off x="838200" y="3656412"/>
              <a:ext cx="1566481" cy="285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Bioinformatic</a:t>
              </a:r>
              <a:r>
                <a:rPr lang="fr-FR" b="1" dirty="0"/>
                <a:t> </a:t>
              </a:r>
              <a:r>
                <a:rPr lang="fr-FR" b="1" dirty="0" err="1"/>
                <a:t>steps</a:t>
              </a:r>
              <a:endParaRPr lang="fr-FR" b="1" dirty="0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A4338F0C-EBAF-49B9-895E-188C5FA62228}"/>
                </a:ext>
              </a:extLst>
            </p:cNvPr>
            <p:cNvGrpSpPr/>
            <p:nvPr/>
          </p:nvGrpSpPr>
          <p:grpSpPr>
            <a:xfrm>
              <a:off x="1165597" y="4057900"/>
              <a:ext cx="9927122" cy="1106457"/>
              <a:chOff x="898030" y="4086746"/>
              <a:chExt cx="9014216" cy="1004706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63C93803-9DB0-4FE8-9622-ADA90EACB765}"/>
                  </a:ext>
                </a:extLst>
              </p:cNvPr>
              <p:cNvGrpSpPr/>
              <p:nvPr/>
            </p:nvGrpSpPr>
            <p:grpSpPr>
              <a:xfrm>
                <a:off x="4213394" y="4087286"/>
                <a:ext cx="2228923" cy="1004166"/>
                <a:chOff x="776402" y="2833124"/>
                <a:chExt cx="2885051" cy="1299763"/>
              </a:xfrm>
            </p:grpSpPr>
            <p:pic>
              <p:nvPicPr>
                <p:cNvPr id="43" name="Image 42">
                  <a:extLst>
                    <a:ext uri="{FF2B5EF4-FFF2-40B4-BE49-F238E27FC236}">
                      <a16:creationId xmlns:a16="http://schemas.microsoft.com/office/drawing/2014/main" id="{5967D006-47F1-4F9B-8B8C-9CD977D022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98519" y="3266473"/>
                  <a:ext cx="2762934" cy="866414"/>
                </a:xfrm>
                <a:prstGeom prst="rect">
                  <a:avLst/>
                </a:prstGeom>
              </p:spPr>
            </p:pic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8989B971-3B15-4509-8F51-525BEA1183EB}"/>
                    </a:ext>
                  </a:extLst>
                </p:cNvPr>
                <p:cNvSpPr txBox="1"/>
                <p:nvPr/>
              </p:nvSpPr>
              <p:spPr>
                <a:xfrm>
                  <a:off x="776402" y="2833124"/>
                  <a:ext cx="275626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Mapping on </a:t>
                  </a:r>
                  <a:r>
                    <a:rPr lang="fr-FR" sz="1600" dirty="0" err="1"/>
                    <a:t>reference</a:t>
                  </a:r>
                  <a:r>
                    <a:rPr lang="fr-FR" sz="1600" dirty="0"/>
                    <a:t> </a:t>
                  </a:r>
                  <a:r>
                    <a:rPr lang="fr-FR" sz="1600" dirty="0" err="1"/>
                    <a:t>genome</a:t>
                  </a:r>
                  <a:endParaRPr lang="fr-FR" sz="1600" dirty="0"/>
                </a:p>
              </p:txBody>
            </p:sp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BA9C9410-67C4-41B2-AE63-F7A7FBC0AB6C}"/>
                  </a:ext>
                </a:extLst>
              </p:cNvPr>
              <p:cNvGrpSpPr/>
              <p:nvPr/>
            </p:nvGrpSpPr>
            <p:grpSpPr>
              <a:xfrm>
                <a:off x="7322902" y="4087287"/>
                <a:ext cx="2589344" cy="987136"/>
                <a:chOff x="4762742" y="2833124"/>
                <a:chExt cx="3351570" cy="1277719"/>
              </a:xfrm>
            </p:grpSpPr>
            <p:pic>
              <p:nvPicPr>
                <p:cNvPr id="41" name="Image 40">
                  <a:extLst>
                    <a:ext uri="{FF2B5EF4-FFF2-40B4-BE49-F238E27FC236}">
                      <a16:creationId xmlns:a16="http://schemas.microsoft.com/office/drawing/2014/main" id="{94B25F83-EC06-4CDA-8BE3-5BD6AD9C8A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62742" y="3163793"/>
                  <a:ext cx="3351570" cy="947050"/>
                </a:xfrm>
                <a:prstGeom prst="rect">
                  <a:avLst/>
                </a:prstGeom>
              </p:spPr>
            </p:pic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8C25E04F-5F5B-44D7-A3B3-510BE5C1971F}"/>
                    </a:ext>
                  </a:extLst>
                </p:cNvPr>
                <p:cNvSpPr txBox="1"/>
                <p:nvPr/>
              </p:nvSpPr>
              <p:spPr>
                <a:xfrm>
                  <a:off x="5724049" y="2833124"/>
                  <a:ext cx="13510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Variant calling</a:t>
                  </a:r>
                </a:p>
              </p:txBody>
            </p:sp>
          </p:grp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2B28EE5A-D835-43F9-82C8-02EE3907EE3F}"/>
                  </a:ext>
                </a:extLst>
              </p:cNvPr>
              <p:cNvSpPr txBox="1"/>
              <p:nvPr/>
            </p:nvSpPr>
            <p:spPr>
              <a:xfrm>
                <a:off x="1472130" y="4086746"/>
                <a:ext cx="1626620" cy="261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Short reads production</a:t>
                </a:r>
              </a:p>
            </p:txBody>
          </p:sp>
          <p:sp>
            <p:nvSpPr>
              <p:cNvPr id="25" name="Flèche : droite 24">
                <a:extLst>
                  <a:ext uri="{FF2B5EF4-FFF2-40B4-BE49-F238E27FC236}">
                    <a16:creationId xmlns:a16="http://schemas.microsoft.com/office/drawing/2014/main" id="{C28D5743-A329-4F39-AEDB-60B648740643}"/>
                  </a:ext>
                </a:extLst>
              </p:cNvPr>
              <p:cNvSpPr/>
              <p:nvPr/>
            </p:nvSpPr>
            <p:spPr>
              <a:xfrm>
                <a:off x="898030" y="4607682"/>
                <a:ext cx="333063" cy="218833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Flèche : droite 28">
                <a:extLst>
                  <a:ext uri="{FF2B5EF4-FFF2-40B4-BE49-F238E27FC236}">
                    <a16:creationId xmlns:a16="http://schemas.microsoft.com/office/drawing/2014/main" id="{334F8BC1-DE06-487B-AD87-7F57D97A933B}"/>
                  </a:ext>
                </a:extLst>
              </p:cNvPr>
              <p:cNvSpPr/>
              <p:nvPr/>
            </p:nvSpPr>
            <p:spPr>
              <a:xfrm>
                <a:off x="6619958" y="4607681"/>
                <a:ext cx="333063" cy="218833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Flèche : droite 29">
                <a:extLst>
                  <a:ext uri="{FF2B5EF4-FFF2-40B4-BE49-F238E27FC236}">
                    <a16:creationId xmlns:a16="http://schemas.microsoft.com/office/drawing/2014/main" id="{BC8CBD9D-22AC-4153-9EDF-B4FF2A4D8E4D}"/>
                  </a:ext>
                </a:extLst>
              </p:cNvPr>
              <p:cNvSpPr/>
              <p:nvPr/>
            </p:nvSpPr>
            <p:spPr>
              <a:xfrm>
                <a:off x="3580785" y="4607681"/>
                <a:ext cx="333063" cy="218833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909471E7-37C9-412E-B850-C87DE5396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0923" y="4408847"/>
                <a:ext cx="2205931" cy="608158"/>
              </a:xfrm>
              <a:prstGeom prst="rect">
                <a:avLst/>
              </a:prstGeom>
            </p:spPr>
          </p:pic>
        </p:grp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EF841116-5B7D-42C5-8C07-E49D46971CFD}"/>
                </a:ext>
              </a:extLst>
            </p:cNvPr>
            <p:cNvGrpSpPr/>
            <p:nvPr/>
          </p:nvGrpSpPr>
          <p:grpSpPr>
            <a:xfrm>
              <a:off x="1165597" y="5198899"/>
              <a:ext cx="10188203" cy="1460793"/>
              <a:chOff x="899734" y="5363436"/>
              <a:chExt cx="9133934" cy="1309631"/>
            </a:xfrm>
          </p:grpSpPr>
          <p:pic>
            <p:nvPicPr>
              <p:cNvPr id="157" name="Image 156">
                <a:extLst>
                  <a:ext uri="{FF2B5EF4-FFF2-40B4-BE49-F238E27FC236}">
                    <a16:creationId xmlns:a16="http://schemas.microsoft.com/office/drawing/2014/main" id="{5BBAA713-6744-42C0-A4BD-FEEA91FAC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6625" y="5669949"/>
                <a:ext cx="1777630" cy="1003118"/>
              </a:xfrm>
              <a:prstGeom prst="rect">
                <a:avLst/>
              </a:prstGeom>
            </p:spPr>
          </p:pic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B4568E9A-DE4A-4C61-B85C-6087F797979A}"/>
                  </a:ext>
                </a:extLst>
              </p:cNvPr>
              <p:cNvSpPr txBox="1"/>
              <p:nvPr/>
            </p:nvSpPr>
            <p:spPr>
              <a:xfrm>
                <a:off x="1852332" y="5363436"/>
                <a:ext cx="866216" cy="261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Annotation</a:t>
                </a:r>
              </a:p>
            </p:txBody>
          </p:sp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C566540D-8AA2-47A0-8088-2A60B504DC8C}"/>
                  </a:ext>
                </a:extLst>
              </p:cNvPr>
              <p:cNvGrpSpPr/>
              <p:nvPr/>
            </p:nvGrpSpPr>
            <p:grpSpPr>
              <a:xfrm>
                <a:off x="4553902" y="5367085"/>
                <a:ext cx="1532079" cy="1305982"/>
                <a:chOff x="4798049" y="4390237"/>
                <a:chExt cx="1983077" cy="1690424"/>
              </a:xfrm>
            </p:grpSpPr>
            <p:pic>
              <p:nvPicPr>
                <p:cNvPr id="166" name="Image 165">
                  <a:extLst>
                    <a:ext uri="{FF2B5EF4-FFF2-40B4-BE49-F238E27FC236}">
                      <a16:creationId xmlns:a16="http://schemas.microsoft.com/office/drawing/2014/main" id="{7841837D-49F4-4610-8244-AEB1C7B864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98049" y="4758609"/>
                  <a:ext cx="1983077" cy="1322052"/>
                </a:xfrm>
                <a:prstGeom prst="rect">
                  <a:avLst/>
                </a:prstGeom>
              </p:spPr>
            </p:pic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1F946DC7-43A1-4DC7-8C6B-519666B8BFFA}"/>
                    </a:ext>
                  </a:extLst>
                </p:cNvPr>
                <p:cNvSpPr txBox="1"/>
                <p:nvPr/>
              </p:nvSpPr>
              <p:spPr>
                <a:xfrm>
                  <a:off x="5300224" y="4390237"/>
                  <a:ext cx="8637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 err="1"/>
                    <a:t>Filtering</a:t>
                  </a:r>
                  <a:endParaRPr lang="fr-FR" sz="1600" dirty="0"/>
                </a:p>
              </p:txBody>
            </p:sp>
          </p:grpSp>
          <p:pic>
            <p:nvPicPr>
              <p:cNvPr id="160" name="Image 159">
                <a:extLst>
                  <a:ext uri="{FF2B5EF4-FFF2-40B4-BE49-F238E27FC236}">
                    <a16:creationId xmlns:a16="http://schemas.microsoft.com/office/drawing/2014/main" id="{1D4E08A8-73E4-422E-A025-2407CC56F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41265" y="5723926"/>
                <a:ext cx="2892403" cy="876895"/>
              </a:xfrm>
              <a:prstGeom prst="rect">
                <a:avLst/>
              </a:prstGeom>
            </p:spPr>
          </p:pic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B4CC9C85-F0AB-4C61-B0A3-36F7D4AC40A8}"/>
                  </a:ext>
                </a:extLst>
              </p:cNvPr>
              <p:cNvSpPr/>
              <p:nvPr/>
            </p:nvSpPr>
            <p:spPr>
              <a:xfrm>
                <a:off x="8685318" y="5628644"/>
                <a:ext cx="518398" cy="103529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2" name="ZoneTexte 161">
                <a:extLst>
                  <a:ext uri="{FF2B5EF4-FFF2-40B4-BE49-F238E27FC236}">
                    <a16:creationId xmlns:a16="http://schemas.microsoft.com/office/drawing/2014/main" id="{36BCDB86-3420-4888-BC40-3EB9E71E93B1}"/>
                  </a:ext>
                </a:extLst>
              </p:cNvPr>
              <p:cNvSpPr txBox="1"/>
              <p:nvPr/>
            </p:nvSpPr>
            <p:spPr>
              <a:xfrm>
                <a:off x="7911969" y="5363436"/>
                <a:ext cx="1350992" cy="261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Gene </a:t>
                </a:r>
                <a:r>
                  <a:rPr lang="fr-FR" sz="1600" dirty="0" err="1"/>
                  <a:t>prioritization</a:t>
                </a:r>
                <a:endParaRPr lang="fr-FR" sz="1600" dirty="0"/>
              </a:p>
            </p:txBody>
          </p:sp>
          <p:sp>
            <p:nvSpPr>
              <p:cNvPr id="163" name="Flèche : droite 162">
                <a:extLst>
                  <a:ext uri="{FF2B5EF4-FFF2-40B4-BE49-F238E27FC236}">
                    <a16:creationId xmlns:a16="http://schemas.microsoft.com/office/drawing/2014/main" id="{E2CF03FB-A257-4654-A571-081B0BFDD6C1}"/>
                  </a:ext>
                </a:extLst>
              </p:cNvPr>
              <p:cNvSpPr/>
              <p:nvPr/>
            </p:nvSpPr>
            <p:spPr>
              <a:xfrm>
                <a:off x="899734" y="6062091"/>
                <a:ext cx="333063" cy="218833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4" name="Flèche : droite 163">
                <a:extLst>
                  <a:ext uri="{FF2B5EF4-FFF2-40B4-BE49-F238E27FC236}">
                    <a16:creationId xmlns:a16="http://schemas.microsoft.com/office/drawing/2014/main" id="{86950C02-F3DA-4917-96A9-AB5E4D28BBDC}"/>
                  </a:ext>
                </a:extLst>
              </p:cNvPr>
              <p:cNvSpPr/>
              <p:nvPr/>
            </p:nvSpPr>
            <p:spPr>
              <a:xfrm>
                <a:off x="3546346" y="6052956"/>
                <a:ext cx="333063" cy="218833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5" name="Flèche : droite 164">
                <a:extLst>
                  <a:ext uri="{FF2B5EF4-FFF2-40B4-BE49-F238E27FC236}">
                    <a16:creationId xmlns:a16="http://schemas.microsoft.com/office/drawing/2014/main" id="{BA1A0326-81F9-4BBE-AE4A-540AC82BF996}"/>
                  </a:ext>
                </a:extLst>
              </p:cNvPr>
              <p:cNvSpPr/>
              <p:nvPr/>
            </p:nvSpPr>
            <p:spPr>
              <a:xfrm>
                <a:off x="6546966" y="6036872"/>
                <a:ext cx="333063" cy="218833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C7B96C0-746F-46F4-8576-945909D2CC40}"/>
                </a:ext>
              </a:extLst>
            </p:cNvPr>
            <p:cNvSpPr/>
            <p:nvPr/>
          </p:nvSpPr>
          <p:spPr>
            <a:xfrm>
              <a:off x="743888" y="1690688"/>
              <a:ext cx="10704226" cy="18206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69" name="Groupe 168">
              <a:extLst>
                <a:ext uri="{FF2B5EF4-FFF2-40B4-BE49-F238E27FC236}">
                  <a16:creationId xmlns:a16="http://schemas.microsoft.com/office/drawing/2014/main" id="{8B968020-BB2E-4940-A5C9-EC1435D36644}"/>
                </a:ext>
              </a:extLst>
            </p:cNvPr>
            <p:cNvGrpSpPr/>
            <p:nvPr/>
          </p:nvGrpSpPr>
          <p:grpSpPr>
            <a:xfrm>
              <a:off x="2440465" y="2297400"/>
              <a:ext cx="1053088" cy="1102792"/>
              <a:chOff x="769735" y="585747"/>
              <a:chExt cx="1023939" cy="1072266"/>
            </a:xfrm>
          </p:grpSpPr>
          <p:pic>
            <p:nvPicPr>
              <p:cNvPr id="170" name="Picture 8" descr="Résultat de recherche d'images pour &quot;bonhomme toilette&quot;">
                <a:extLst>
                  <a:ext uri="{FF2B5EF4-FFF2-40B4-BE49-F238E27FC236}">
                    <a16:creationId xmlns:a16="http://schemas.microsoft.com/office/drawing/2014/main" id="{091215B4-8464-410C-BE2B-84F135FC8A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735" y="585747"/>
                <a:ext cx="415830" cy="1072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1" name="Picture 2" descr="Résultat de recherche d'images pour &quot;dna helix&quot;">
                <a:extLst>
                  <a:ext uri="{FF2B5EF4-FFF2-40B4-BE49-F238E27FC236}">
                    <a16:creationId xmlns:a16="http://schemas.microsoft.com/office/drawing/2014/main" id="{2158A675-B21F-4056-90E5-9AF4EC49A7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7594" y="633574"/>
                <a:ext cx="786080" cy="594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" name="Picture 6" descr="Résultat de recherche d'images pour &quot;sequenceur illumina&quot;">
              <a:extLst>
                <a:ext uri="{FF2B5EF4-FFF2-40B4-BE49-F238E27FC236}">
                  <a16:creationId xmlns:a16="http://schemas.microsoft.com/office/drawing/2014/main" id="{70D38E3A-EAC3-4FDF-AF5C-1837611ECD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3553" y="2280410"/>
              <a:ext cx="1532797" cy="1174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3F864494-723E-46CF-BE6B-BBB9413F9CDE}"/>
                </a:ext>
              </a:extLst>
            </p:cNvPr>
            <p:cNvSpPr txBox="1"/>
            <p:nvPr/>
          </p:nvSpPr>
          <p:spPr>
            <a:xfrm>
              <a:off x="824590" y="1690689"/>
              <a:ext cx="212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/>
                <a:t>Experimental</a:t>
              </a:r>
              <a:r>
                <a:rPr lang="fr-FR" b="1" dirty="0"/>
                <a:t> </a:t>
              </a:r>
              <a:r>
                <a:rPr lang="fr-FR" b="1" dirty="0" err="1"/>
                <a:t>steps</a:t>
              </a:r>
              <a:endParaRPr lang="fr-FR" b="1" dirty="0"/>
            </a:p>
          </p:txBody>
        </p:sp>
        <p:sp>
          <p:nvSpPr>
            <p:cNvPr id="208" name="ZoneTexte 207">
              <a:extLst>
                <a:ext uri="{FF2B5EF4-FFF2-40B4-BE49-F238E27FC236}">
                  <a16:creationId xmlns:a16="http://schemas.microsoft.com/office/drawing/2014/main" id="{6AA24AFF-ED03-4EB8-9FDF-1C39402A35F3}"/>
                </a:ext>
              </a:extLst>
            </p:cNvPr>
            <p:cNvSpPr txBox="1"/>
            <p:nvPr/>
          </p:nvSpPr>
          <p:spPr>
            <a:xfrm>
              <a:off x="2018394" y="1956903"/>
              <a:ext cx="1589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DNA extraction</a:t>
              </a:r>
            </a:p>
          </p:txBody>
        </p:sp>
        <p:sp>
          <p:nvSpPr>
            <p:cNvPr id="210" name="ZoneTexte 209">
              <a:extLst>
                <a:ext uri="{FF2B5EF4-FFF2-40B4-BE49-F238E27FC236}">
                  <a16:creationId xmlns:a16="http://schemas.microsoft.com/office/drawing/2014/main" id="{5B1600F1-1227-4A1A-8E73-DBD9FCC9BE8C}"/>
                </a:ext>
              </a:extLst>
            </p:cNvPr>
            <p:cNvSpPr txBox="1"/>
            <p:nvPr/>
          </p:nvSpPr>
          <p:spPr>
            <a:xfrm>
              <a:off x="5571355" y="1956903"/>
              <a:ext cx="955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/>
                <a:t>Cloning</a:t>
              </a:r>
              <a:endParaRPr lang="fr-FR" sz="1600" dirty="0"/>
            </a:p>
          </p:txBody>
        </p:sp>
        <p:sp>
          <p:nvSpPr>
            <p:cNvPr id="211" name="ZoneTexte 210">
              <a:extLst>
                <a:ext uri="{FF2B5EF4-FFF2-40B4-BE49-F238E27FC236}">
                  <a16:creationId xmlns:a16="http://schemas.microsoft.com/office/drawing/2014/main" id="{689BAD1A-415D-4E37-B9F8-9F0B330DBBDF}"/>
                </a:ext>
              </a:extLst>
            </p:cNvPr>
            <p:cNvSpPr txBox="1"/>
            <p:nvPr/>
          </p:nvSpPr>
          <p:spPr>
            <a:xfrm>
              <a:off x="9145009" y="1956903"/>
              <a:ext cx="1189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Sequencing</a:t>
              </a:r>
            </a:p>
          </p:txBody>
        </p:sp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C0C999D1-6710-4EEC-8FDA-EB5EF05FD415}"/>
                </a:ext>
              </a:extLst>
            </p:cNvPr>
            <p:cNvGrpSpPr/>
            <p:nvPr/>
          </p:nvGrpSpPr>
          <p:grpSpPr>
            <a:xfrm>
              <a:off x="5190130" y="2297400"/>
              <a:ext cx="1600399" cy="1210524"/>
              <a:chOff x="4535100" y="4211076"/>
              <a:chExt cx="2891934" cy="2187427"/>
            </a:xfrm>
          </p:grpSpPr>
          <p:pic>
            <p:nvPicPr>
              <p:cNvPr id="217" name="Image 216">
                <a:extLst>
                  <a:ext uri="{FF2B5EF4-FFF2-40B4-BE49-F238E27FC236}">
                    <a16:creationId xmlns:a16="http://schemas.microsoft.com/office/drawing/2014/main" id="{25235AD9-010E-4740-B743-AAA5DFB398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9953" b="94313" l="9565" r="95478">
                            <a14:foregroundMark x1="29217" y1="70142" x2="29217" y2="70142"/>
                            <a14:foregroundMark x1="29565" y1="79621" x2="29565" y2="79621"/>
                            <a14:foregroundMark x1="30783" y1="86256" x2="30783" y2="86256"/>
                            <a14:foregroundMark x1="33739" y1="87204" x2="19130" y2="68246"/>
                            <a14:foregroundMark x1="27652" y1="71564" x2="18087" y2="76777"/>
                            <a14:foregroundMark x1="18087" y1="76777" x2="15478" y2="74882"/>
                            <a14:foregroundMark x1="41043" y1="75355" x2="48696" y2="77251"/>
                            <a14:foregroundMark x1="58609" y1="77251" x2="68696" y2="79147"/>
                            <a14:foregroundMark x1="68696" y1="79147" x2="79130" y2="73934"/>
                            <a14:foregroundMark x1="79130" y1="73934" x2="92696" y2="77725"/>
                            <a14:foregroundMark x1="13739" y1="21327" x2="14435" y2="31280"/>
                            <a14:foregroundMark x1="22261" y1="65403" x2="28696" y2="63033"/>
                            <a14:foregroundMark x1="25391" y1="61137" x2="24870" y2="58768"/>
                            <a14:foregroundMark x1="88000" y1="72986" x2="95652" y2="77725"/>
                            <a14:foregroundMark x1="65391" y1="87204" x2="69391" y2="94313"/>
                          </a14:backgroundRemoval>
                        </a14:imgEffect>
                      </a14:imgLayer>
                    </a14:imgProps>
                  </a:ext>
                </a:extLst>
              </a:blip>
              <a:srcRect r="47197"/>
              <a:stretch/>
            </p:blipFill>
            <p:spPr>
              <a:xfrm>
                <a:off x="4535100" y="4388728"/>
                <a:ext cx="2891934" cy="2009775"/>
              </a:xfrm>
              <a:prstGeom prst="rect">
                <a:avLst/>
              </a:prstGeom>
            </p:spPr>
          </p:pic>
          <p:pic>
            <p:nvPicPr>
              <p:cNvPr id="218" name="Image 217">
                <a:extLst>
                  <a:ext uri="{FF2B5EF4-FFF2-40B4-BE49-F238E27FC236}">
                    <a16:creationId xmlns:a16="http://schemas.microsoft.com/office/drawing/2014/main" id="{73B99456-3598-4972-A4BE-372986ED8D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7752" b="91473" l="9906" r="89623">
                            <a14:foregroundMark x1="21226" y1="13178" x2="27830" y2="11628"/>
                            <a14:foregroundMark x1="22170" y1="80620" x2="23585" y2="91473"/>
                            <a14:foregroundMark x1="25943" y1="45736" x2="27830" y2="55039"/>
                            <a14:foregroundMark x1="88208" y1="65116" x2="89623" y2="51163"/>
                            <a14:foregroundMark x1="63679" y1="32558" x2="61321" y2="44961"/>
                            <a14:foregroundMark x1="58019" y1="27132" x2="58019" y2="27132"/>
                            <a14:foregroundMark x1="71226" y1="26357" x2="74057" y2="30233"/>
                            <a14:foregroundMark x1="72170" y1="24806" x2="72170" y2="24806"/>
                            <a14:foregroundMark x1="76887" y1="55039" x2="73113" y2="60465"/>
                            <a14:foregroundMark x1="20283" y1="8527" x2="21698" y2="17829"/>
                            <a14:foregroundMark x1="27358" y1="11628" x2="26415" y2="7752"/>
                            <a14:foregroundMark x1="26887" y1="14729" x2="26887" y2="1472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42949" y="4211076"/>
                <a:ext cx="2019300" cy="1228725"/>
              </a:xfrm>
              <a:prstGeom prst="rect">
                <a:avLst/>
              </a:prstGeom>
            </p:spPr>
          </p:pic>
        </p:grpSp>
        <p:sp>
          <p:nvSpPr>
            <p:cNvPr id="270" name="Flèche : droite 269">
              <a:extLst>
                <a:ext uri="{FF2B5EF4-FFF2-40B4-BE49-F238E27FC236}">
                  <a16:creationId xmlns:a16="http://schemas.microsoft.com/office/drawing/2014/main" id="{C972E185-86E4-4DBE-AA9B-DAB1A813E415}"/>
                </a:ext>
              </a:extLst>
            </p:cNvPr>
            <p:cNvSpPr/>
            <p:nvPr/>
          </p:nvSpPr>
          <p:spPr>
            <a:xfrm>
              <a:off x="1161252" y="2675797"/>
              <a:ext cx="366794" cy="240995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1" name="Flèche : droite 270">
              <a:extLst>
                <a:ext uri="{FF2B5EF4-FFF2-40B4-BE49-F238E27FC236}">
                  <a16:creationId xmlns:a16="http://schemas.microsoft.com/office/drawing/2014/main" id="{BAFFF92E-72CB-439F-87B9-748C073B04F2}"/>
                </a:ext>
              </a:extLst>
            </p:cNvPr>
            <p:cNvSpPr/>
            <p:nvPr/>
          </p:nvSpPr>
          <p:spPr>
            <a:xfrm>
              <a:off x="7467008" y="2675796"/>
              <a:ext cx="366794" cy="240995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2" name="Flèche : droite 271">
              <a:extLst>
                <a:ext uri="{FF2B5EF4-FFF2-40B4-BE49-F238E27FC236}">
                  <a16:creationId xmlns:a16="http://schemas.microsoft.com/office/drawing/2014/main" id="{D97E72C8-52FA-4C0D-9CAA-A7BF484BF528}"/>
                </a:ext>
              </a:extLst>
            </p:cNvPr>
            <p:cNvSpPr/>
            <p:nvPr/>
          </p:nvSpPr>
          <p:spPr>
            <a:xfrm>
              <a:off x="4121760" y="2675796"/>
              <a:ext cx="366794" cy="240995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51C01EE-4B8D-4D20-B5E5-2780F03D9820}"/>
              </a:ext>
            </a:extLst>
          </p:cNvPr>
          <p:cNvSpPr/>
          <p:nvPr/>
        </p:nvSpPr>
        <p:spPr>
          <a:xfrm>
            <a:off x="558800" y="1409700"/>
            <a:ext cx="10966450" cy="214273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215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NGS 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F6801-BE0E-4B25-AF7E-A9ED7FD221EE}"/>
              </a:ext>
            </a:extLst>
          </p:cNvPr>
          <p:cNvSpPr/>
          <p:nvPr/>
        </p:nvSpPr>
        <p:spPr>
          <a:xfrm>
            <a:off x="743887" y="3591582"/>
            <a:ext cx="10704226" cy="3108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FD06CC4-D5D4-4435-BF53-6B658920A780}"/>
              </a:ext>
            </a:extLst>
          </p:cNvPr>
          <p:cNvSpPr txBox="1"/>
          <p:nvPr/>
        </p:nvSpPr>
        <p:spPr>
          <a:xfrm>
            <a:off x="838200" y="3656412"/>
            <a:ext cx="1566481" cy="285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Bioinformatic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4338F0C-EBAF-49B9-895E-188C5FA62228}"/>
              </a:ext>
            </a:extLst>
          </p:cNvPr>
          <p:cNvGrpSpPr/>
          <p:nvPr/>
        </p:nvGrpSpPr>
        <p:grpSpPr>
          <a:xfrm>
            <a:off x="1165597" y="4057900"/>
            <a:ext cx="9927122" cy="1106457"/>
            <a:chOff x="898030" y="4086746"/>
            <a:chExt cx="9014216" cy="1004706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3C93803-9DB0-4FE8-9622-ADA90EACB765}"/>
                </a:ext>
              </a:extLst>
            </p:cNvPr>
            <p:cNvGrpSpPr/>
            <p:nvPr/>
          </p:nvGrpSpPr>
          <p:grpSpPr>
            <a:xfrm>
              <a:off x="4213394" y="4087286"/>
              <a:ext cx="2228923" cy="1004166"/>
              <a:chOff x="776402" y="2833124"/>
              <a:chExt cx="2885051" cy="1299763"/>
            </a:xfrm>
          </p:grpSpPr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5967D006-47F1-4F9B-8B8C-9CD977D02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8519" y="3266473"/>
                <a:ext cx="2762934" cy="866414"/>
              </a:xfrm>
              <a:prstGeom prst="rect">
                <a:avLst/>
              </a:prstGeom>
            </p:spPr>
          </p:pic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989B971-3B15-4509-8F51-525BEA1183EB}"/>
                  </a:ext>
                </a:extLst>
              </p:cNvPr>
              <p:cNvSpPr txBox="1"/>
              <p:nvPr/>
            </p:nvSpPr>
            <p:spPr>
              <a:xfrm>
                <a:off x="776402" y="2833124"/>
                <a:ext cx="27562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Mapping on </a:t>
                </a:r>
                <a:r>
                  <a:rPr lang="fr-FR" sz="1600" dirty="0" err="1"/>
                  <a:t>reference</a:t>
                </a:r>
                <a:r>
                  <a:rPr lang="fr-FR" sz="1600" dirty="0"/>
                  <a:t> </a:t>
                </a:r>
                <a:r>
                  <a:rPr lang="fr-FR" sz="1600" dirty="0" err="1"/>
                  <a:t>genome</a:t>
                </a:r>
                <a:endParaRPr lang="fr-FR" sz="1600" dirty="0"/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A9C9410-67C4-41B2-AE63-F7A7FBC0AB6C}"/>
                </a:ext>
              </a:extLst>
            </p:cNvPr>
            <p:cNvGrpSpPr/>
            <p:nvPr/>
          </p:nvGrpSpPr>
          <p:grpSpPr>
            <a:xfrm>
              <a:off x="7322902" y="4087287"/>
              <a:ext cx="2589344" cy="987136"/>
              <a:chOff x="4762742" y="2833124"/>
              <a:chExt cx="3351570" cy="1277719"/>
            </a:xfrm>
          </p:grpSpPr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94B25F83-EC06-4CDA-8BE3-5BD6AD9C8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2742" y="3163793"/>
                <a:ext cx="3351570" cy="947050"/>
              </a:xfrm>
              <a:prstGeom prst="rect">
                <a:avLst/>
              </a:prstGeom>
            </p:spPr>
          </p:pic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8C25E04F-5F5B-44D7-A3B3-510BE5C1971F}"/>
                  </a:ext>
                </a:extLst>
              </p:cNvPr>
              <p:cNvSpPr txBox="1"/>
              <p:nvPr/>
            </p:nvSpPr>
            <p:spPr>
              <a:xfrm>
                <a:off x="5724049" y="2833124"/>
                <a:ext cx="13510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Variant calling</a:t>
                </a:r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B28EE5A-D835-43F9-82C8-02EE3907EE3F}"/>
                </a:ext>
              </a:extLst>
            </p:cNvPr>
            <p:cNvSpPr txBox="1"/>
            <p:nvPr/>
          </p:nvSpPr>
          <p:spPr>
            <a:xfrm>
              <a:off x="1472130" y="4086746"/>
              <a:ext cx="1626620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Short reads production</a:t>
              </a:r>
            </a:p>
          </p:txBody>
        </p:sp>
        <p:sp>
          <p:nvSpPr>
            <p:cNvPr id="25" name="Flèche : droite 24">
              <a:extLst>
                <a:ext uri="{FF2B5EF4-FFF2-40B4-BE49-F238E27FC236}">
                  <a16:creationId xmlns:a16="http://schemas.microsoft.com/office/drawing/2014/main" id="{C28D5743-A329-4F39-AEDB-60B648740643}"/>
                </a:ext>
              </a:extLst>
            </p:cNvPr>
            <p:cNvSpPr/>
            <p:nvPr/>
          </p:nvSpPr>
          <p:spPr>
            <a:xfrm>
              <a:off x="898030" y="4607682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lèche : droite 28">
              <a:extLst>
                <a:ext uri="{FF2B5EF4-FFF2-40B4-BE49-F238E27FC236}">
                  <a16:creationId xmlns:a16="http://schemas.microsoft.com/office/drawing/2014/main" id="{334F8BC1-DE06-487B-AD87-7F57D97A933B}"/>
                </a:ext>
              </a:extLst>
            </p:cNvPr>
            <p:cNvSpPr/>
            <p:nvPr/>
          </p:nvSpPr>
          <p:spPr>
            <a:xfrm>
              <a:off x="6619958" y="460768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lèche : droite 29">
              <a:extLst>
                <a:ext uri="{FF2B5EF4-FFF2-40B4-BE49-F238E27FC236}">
                  <a16:creationId xmlns:a16="http://schemas.microsoft.com/office/drawing/2014/main" id="{BC8CBD9D-22AC-4153-9EDF-B4FF2A4D8E4D}"/>
                </a:ext>
              </a:extLst>
            </p:cNvPr>
            <p:cNvSpPr/>
            <p:nvPr/>
          </p:nvSpPr>
          <p:spPr>
            <a:xfrm>
              <a:off x="3580785" y="460768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909471E7-37C9-412E-B850-C87DE539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0923" y="4408847"/>
              <a:ext cx="2205931" cy="608158"/>
            </a:xfrm>
            <a:prstGeom prst="rect">
              <a:avLst/>
            </a:prstGeom>
          </p:spPr>
        </p:pic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EF841116-5B7D-42C5-8C07-E49D46971CFD}"/>
              </a:ext>
            </a:extLst>
          </p:cNvPr>
          <p:cNvGrpSpPr/>
          <p:nvPr/>
        </p:nvGrpSpPr>
        <p:grpSpPr>
          <a:xfrm>
            <a:off x="1165597" y="5198899"/>
            <a:ext cx="10188203" cy="1460793"/>
            <a:chOff x="899734" y="5363436"/>
            <a:chExt cx="9133934" cy="1309631"/>
          </a:xfrm>
        </p:grpSpPr>
        <p:pic>
          <p:nvPicPr>
            <p:cNvPr id="157" name="Image 156">
              <a:extLst>
                <a:ext uri="{FF2B5EF4-FFF2-40B4-BE49-F238E27FC236}">
                  <a16:creationId xmlns:a16="http://schemas.microsoft.com/office/drawing/2014/main" id="{5BBAA713-6744-42C0-A4BD-FEEA91FAC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6625" y="5669949"/>
              <a:ext cx="1777630" cy="1003118"/>
            </a:xfrm>
            <a:prstGeom prst="rect">
              <a:avLst/>
            </a:prstGeom>
          </p:spPr>
        </p:pic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B4568E9A-DE4A-4C61-B85C-6087F797979A}"/>
                </a:ext>
              </a:extLst>
            </p:cNvPr>
            <p:cNvSpPr txBox="1"/>
            <p:nvPr/>
          </p:nvSpPr>
          <p:spPr>
            <a:xfrm>
              <a:off x="1852332" y="5363436"/>
              <a:ext cx="866216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Annotation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C566540D-8AA2-47A0-8088-2A60B504DC8C}"/>
                </a:ext>
              </a:extLst>
            </p:cNvPr>
            <p:cNvGrpSpPr/>
            <p:nvPr/>
          </p:nvGrpSpPr>
          <p:grpSpPr>
            <a:xfrm>
              <a:off x="4553902" y="5367085"/>
              <a:ext cx="1532079" cy="1305982"/>
              <a:chOff x="4798049" y="4390237"/>
              <a:chExt cx="1983077" cy="1690424"/>
            </a:xfrm>
          </p:grpSpPr>
          <p:pic>
            <p:nvPicPr>
              <p:cNvPr id="166" name="Image 165">
                <a:extLst>
                  <a:ext uri="{FF2B5EF4-FFF2-40B4-BE49-F238E27FC236}">
                    <a16:creationId xmlns:a16="http://schemas.microsoft.com/office/drawing/2014/main" id="{7841837D-49F4-4610-8244-AEB1C7B86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8049" y="4758609"/>
                <a:ext cx="1983077" cy="1322052"/>
              </a:xfrm>
              <a:prstGeom prst="rect">
                <a:avLst/>
              </a:prstGeom>
            </p:spPr>
          </p:pic>
          <p:sp>
            <p:nvSpPr>
              <p:cNvPr id="167" name="ZoneTexte 166">
                <a:extLst>
                  <a:ext uri="{FF2B5EF4-FFF2-40B4-BE49-F238E27FC236}">
                    <a16:creationId xmlns:a16="http://schemas.microsoft.com/office/drawing/2014/main" id="{1F946DC7-43A1-4DC7-8C6B-519666B8BFFA}"/>
                  </a:ext>
                </a:extLst>
              </p:cNvPr>
              <p:cNvSpPr txBox="1"/>
              <p:nvPr/>
            </p:nvSpPr>
            <p:spPr>
              <a:xfrm>
                <a:off x="5300224" y="4390237"/>
                <a:ext cx="863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/>
                  <a:t>Filtering</a:t>
                </a:r>
                <a:endParaRPr lang="fr-FR" sz="1600" dirty="0"/>
              </a:p>
            </p:txBody>
          </p:sp>
        </p:grpSp>
        <p:pic>
          <p:nvPicPr>
            <p:cNvPr id="160" name="Image 159">
              <a:extLst>
                <a:ext uri="{FF2B5EF4-FFF2-40B4-BE49-F238E27FC236}">
                  <a16:creationId xmlns:a16="http://schemas.microsoft.com/office/drawing/2014/main" id="{1D4E08A8-73E4-422E-A025-2407CC56F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41265" y="5723926"/>
              <a:ext cx="2892403" cy="876895"/>
            </a:xfrm>
            <a:prstGeom prst="rect">
              <a:avLst/>
            </a:prstGeom>
          </p:spPr>
        </p:pic>
        <p:sp>
          <p:nvSpPr>
            <p:cNvPr id="161" name="Rectangle : coins arrondis 160">
              <a:extLst>
                <a:ext uri="{FF2B5EF4-FFF2-40B4-BE49-F238E27FC236}">
                  <a16:creationId xmlns:a16="http://schemas.microsoft.com/office/drawing/2014/main" id="{B4CC9C85-F0AB-4C61-B0A3-36F7D4AC40A8}"/>
                </a:ext>
              </a:extLst>
            </p:cNvPr>
            <p:cNvSpPr/>
            <p:nvPr/>
          </p:nvSpPr>
          <p:spPr>
            <a:xfrm>
              <a:off x="8685318" y="5628644"/>
              <a:ext cx="518398" cy="103529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ZoneTexte 161">
              <a:extLst>
                <a:ext uri="{FF2B5EF4-FFF2-40B4-BE49-F238E27FC236}">
                  <a16:creationId xmlns:a16="http://schemas.microsoft.com/office/drawing/2014/main" id="{36BCDB86-3420-4888-BC40-3EB9E71E93B1}"/>
                </a:ext>
              </a:extLst>
            </p:cNvPr>
            <p:cNvSpPr txBox="1"/>
            <p:nvPr/>
          </p:nvSpPr>
          <p:spPr>
            <a:xfrm>
              <a:off x="7911969" y="5363436"/>
              <a:ext cx="1350992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Gene </a:t>
              </a:r>
              <a:r>
                <a:rPr lang="fr-FR" sz="1600" dirty="0" err="1"/>
                <a:t>prioritization</a:t>
              </a:r>
              <a:endParaRPr lang="fr-FR" sz="1600" dirty="0"/>
            </a:p>
          </p:txBody>
        </p:sp>
        <p:sp>
          <p:nvSpPr>
            <p:cNvPr id="163" name="Flèche : droite 162">
              <a:extLst>
                <a:ext uri="{FF2B5EF4-FFF2-40B4-BE49-F238E27FC236}">
                  <a16:creationId xmlns:a16="http://schemas.microsoft.com/office/drawing/2014/main" id="{E2CF03FB-A257-4654-A571-081B0BFDD6C1}"/>
                </a:ext>
              </a:extLst>
            </p:cNvPr>
            <p:cNvSpPr/>
            <p:nvPr/>
          </p:nvSpPr>
          <p:spPr>
            <a:xfrm>
              <a:off x="899734" y="606209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Flèche : droite 163">
              <a:extLst>
                <a:ext uri="{FF2B5EF4-FFF2-40B4-BE49-F238E27FC236}">
                  <a16:creationId xmlns:a16="http://schemas.microsoft.com/office/drawing/2014/main" id="{86950C02-F3DA-4917-96A9-AB5E4D28BBDC}"/>
                </a:ext>
              </a:extLst>
            </p:cNvPr>
            <p:cNvSpPr/>
            <p:nvPr/>
          </p:nvSpPr>
          <p:spPr>
            <a:xfrm>
              <a:off x="3546346" y="6052956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Flèche : droite 164">
              <a:extLst>
                <a:ext uri="{FF2B5EF4-FFF2-40B4-BE49-F238E27FC236}">
                  <a16:creationId xmlns:a16="http://schemas.microsoft.com/office/drawing/2014/main" id="{BA1A0326-81F9-4BBE-AE4A-540AC82BF996}"/>
                </a:ext>
              </a:extLst>
            </p:cNvPr>
            <p:cNvSpPr/>
            <p:nvPr/>
          </p:nvSpPr>
          <p:spPr>
            <a:xfrm>
              <a:off x="6546966" y="6036872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C7B96C0-746F-46F4-8576-945909D2CC40}"/>
              </a:ext>
            </a:extLst>
          </p:cNvPr>
          <p:cNvSpPr/>
          <p:nvPr/>
        </p:nvSpPr>
        <p:spPr>
          <a:xfrm>
            <a:off x="743888" y="1690688"/>
            <a:ext cx="10704226" cy="1820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8B968020-BB2E-4940-A5C9-EC1435D36644}"/>
              </a:ext>
            </a:extLst>
          </p:cNvPr>
          <p:cNvGrpSpPr/>
          <p:nvPr/>
        </p:nvGrpSpPr>
        <p:grpSpPr>
          <a:xfrm>
            <a:off x="2440465" y="2297400"/>
            <a:ext cx="1053088" cy="1102792"/>
            <a:chOff x="769735" y="585747"/>
            <a:chExt cx="1023939" cy="1072266"/>
          </a:xfrm>
        </p:grpSpPr>
        <p:pic>
          <p:nvPicPr>
            <p:cNvPr id="170" name="Picture 8" descr="Résultat de recherche d'images pour &quot;bonhomme toilette&quot;">
              <a:extLst>
                <a:ext uri="{FF2B5EF4-FFF2-40B4-BE49-F238E27FC236}">
                  <a16:creationId xmlns:a16="http://schemas.microsoft.com/office/drawing/2014/main" id="{091215B4-8464-410C-BE2B-84F135FC8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735" y="585747"/>
              <a:ext cx="415830" cy="1072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Résultat de recherche d'images pour &quot;dna helix&quot;">
              <a:extLst>
                <a:ext uri="{FF2B5EF4-FFF2-40B4-BE49-F238E27FC236}">
                  <a16:creationId xmlns:a16="http://schemas.microsoft.com/office/drawing/2014/main" id="{2158A675-B21F-4056-90E5-9AF4EC49A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594" y="633574"/>
              <a:ext cx="786080" cy="59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" name="Picture 6" descr="Résultat de recherche d'images pour &quot;sequenceur illumina&quot;">
            <a:extLst>
              <a:ext uri="{FF2B5EF4-FFF2-40B4-BE49-F238E27FC236}">
                <a16:creationId xmlns:a16="http://schemas.microsoft.com/office/drawing/2014/main" id="{70D38E3A-EAC3-4FDF-AF5C-1837611E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553" y="2280410"/>
            <a:ext cx="1532797" cy="11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3F864494-723E-46CF-BE6B-BBB9413F9CDE}"/>
              </a:ext>
            </a:extLst>
          </p:cNvPr>
          <p:cNvSpPr txBox="1"/>
          <p:nvPr/>
        </p:nvSpPr>
        <p:spPr>
          <a:xfrm>
            <a:off x="824590" y="1690689"/>
            <a:ext cx="21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Experimental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6AA24AFF-ED03-4EB8-9FDF-1C39402A35F3}"/>
              </a:ext>
            </a:extLst>
          </p:cNvPr>
          <p:cNvSpPr txBox="1"/>
          <p:nvPr/>
        </p:nvSpPr>
        <p:spPr>
          <a:xfrm>
            <a:off x="2018394" y="1956903"/>
            <a:ext cx="158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DNA extraction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5B1600F1-1227-4A1A-8E73-DBD9FCC9BE8C}"/>
              </a:ext>
            </a:extLst>
          </p:cNvPr>
          <p:cNvSpPr txBox="1"/>
          <p:nvPr/>
        </p:nvSpPr>
        <p:spPr>
          <a:xfrm>
            <a:off x="5571355" y="1956903"/>
            <a:ext cx="95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Cloning</a:t>
            </a:r>
            <a:endParaRPr lang="fr-FR" sz="1600" dirty="0"/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689BAD1A-415D-4E37-B9F8-9F0B330DBBDF}"/>
              </a:ext>
            </a:extLst>
          </p:cNvPr>
          <p:cNvSpPr txBox="1"/>
          <p:nvPr/>
        </p:nvSpPr>
        <p:spPr>
          <a:xfrm>
            <a:off x="9145009" y="1956903"/>
            <a:ext cx="1189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Sequencing</a:t>
            </a:r>
          </a:p>
        </p:txBody>
      </p: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C0C999D1-6710-4EEC-8FDA-EB5EF05FD415}"/>
              </a:ext>
            </a:extLst>
          </p:cNvPr>
          <p:cNvGrpSpPr/>
          <p:nvPr/>
        </p:nvGrpSpPr>
        <p:grpSpPr>
          <a:xfrm>
            <a:off x="5190130" y="2297400"/>
            <a:ext cx="1600399" cy="1210524"/>
            <a:chOff x="4535100" y="4211076"/>
            <a:chExt cx="2891934" cy="2187427"/>
          </a:xfrm>
        </p:grpSpPr>
        <p:pic>
          <p:nvPicPr>
            <p:cNvPr id="217" name="Image 216">
              <a:extLst>
                <a:ext uri="{FF2B5EF4-FFF2-40B4-BE49-F238E27FC236}">
                  <a16:creationId xmlns:a16="http://schemas.microsoft.com/office/drawing/2014/main" id="{25235AD9-010E-4740-B743-AAA5DFB39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53" b="94313" l="9565" r="95478">
                          <a14:foregroundMark x1="29217" y1="70142" x2="29217" y2="70142"/>
                          <a14:foregroundMark x1="29565" y1="79621" x2="29565" y2="79621"/>
                          <a14:foregroundMark x1="30783" y1="86256" x2="30783" y2="86256"/>
                          <a14:foregroundMark x1="33739" y1="87204" x2="19130" y2="68246"/>
                          <a14:foregroundMark x1="27652" y1="71564" x2="18087" y2="76777"/>
                          <a14:foregroundMark x1="18087" y1="76777" x2="15478" y2="74882"/>
                          <a14:foregroundMark x1="41043" y1="75355" x2="48696" y2="77251"/>
                          <a14:foregroundMark x1="58609" y1="77251" x2="68696" y2="79147"/>
                          <a14:foregroundMark x1="68696" y1="79147" x2="79130" y2="73934"/>
                          <a14:foregroundMark x1="79130" y1="73934" x2="92696" y2="77725"/>
                          <a14:foregroundMark x1="13739" y1="21327" x2="14435" y2="31280"/>
                          <a14:foregroundMark x1="22261" y1="65403" x2="28696" y2="63033"/>
                          <a14:foregroundMark x1="25391" y1="61137" x2="24870" y2="58768"/>
                          <a14:foregroundMark x1="88000" y1="72986" x2="95652" y2="77725"/>
                          <a14:foregroundMark x1="65391" y1="87204" x2="69391" y2="94313"/>
                        </a14:backgroundRemoval>
                      </a14:imgEffect>
                    </a14:imgLayer>
                  </a14:imgProps>
                </a:ext>
              </a:extLst>
            </a:blip>
            <a:srcRect r="47197"/>
            <a:stretch/>
          </p:blipFill>
          <p:spPr>
            <a:xfrm>
              <a:off x="4535100" y="4388728"/>
              <a:ext cx="2891934" cy="2009775"/>
            </a:xfrm>
            <a:prstGeom prst="rect">
              <a:avLst/>
            </a:prstGeom>
          </p:spPr>
        </p:pic>
        <p:pic>
          <p:nvPicPr>
            <p:cNvPr id="218" name="Image 217">
              <a:extLst>
                <a:ext uri="{FF2B5EF4-FFF2-40B4-BE49-F238E27FC236}">
                  <a16:creationId xmlns:a16="http://schemas.microsoft.com/office/drawing/2014/main" id="{73B99456-3598-4972-A4BE-372986ED8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7752" b="91473" l="9906" r="89623">
                          <a14:foregroundMark x1="21226" y1="13178" x2="27830" y2="11628"/>
                          <a14:foregroundMark x1="22170" y1="80620" x2="23585" y2="91473"/>
                          <a14:foregroundMark x1="25943" y1="45736" x2="27830" y2="55039"/>
                          <a14:foregroundMark x1="88208" y1="65116" x2="89623" y2="51163"/>
                          <a14:foregroundMark x1="63679" y1="32558" x2="61321" y2="44961"/>
                          <a14:foregroundMark x1="58019" y1="27132" x2="58019" y2="27132"/>
                          <a14:foregroundMark x1="71226" y1="26357" x2="74057" y2="30233"/>
                          <a14:foregroundMark x1="72170" y1="24806" x2="72170" y2="24806"/>
                          <a14:foregroundMark x1="76887" y1="55039" x2="73113" y2="60465"/>
                          <a14:foregroundMark x1="20283" y1="8527" x2="21698" y2="17829"/>
                          <a14:foregroundMark x1="27358" y1="11628" x2="26415" y2="7752"/>
                          <a14:foregroundMark x1="26887" y1="14729" x2="26887" y2="1472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42949" y="4211076"/>
              <a:ext cx="2019300" cy="1228725"/>
            </a:xfrm>
            <a:prstGeom prst="rect">
              <a:avLst/>
            </a:prstGeom>
          </p:spPr>
        </p:pic>
      </p:grp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C972E185-86E4-4DBE-AA9B-DAB1A813E415}"/>
              </a:ext>
            </a:extLst>
          </p:cNvPr>
          <p:cNvSpPr/>
          <p:nvPr/>
        </p:nvSpPr>
        <p:spPr>
          <a:xfrm>
            <a:off x="1161252" y="2675797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1" name="Flèche : droite 270">
            <a:extLst>
              <a:ext uri="{FF2B5EF4-FFF2-40B4-BE49-F238E27FC236}">
                <a16:creationId xmlns:a16="http://schemas.microsoft.com/office/drawing/2014/main" id="{BAFFF92E-72CB-439F-87B9-748C073B04F2}"/>
              </a:ext>
            </a:extLst>
          </p:cNvPr>
          <p:cNvSpPr/>
          <p:nvPr/>
        </p:nvSpPr>
        <p:spPr>
          <a:xfrm>
            <a:off x="7467008" y="2675796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2" name="Flèche : droite 271">
            <a:extLst>
              <a:ext uri="{FF2B5EF4-FFF2-40B4-BE49-F238E27FC236}">
                <a16:creationId xmlns:a16="http://schemas.microsoft.com/office/drawing/2014/main" id="{D97E72C8-52FA-4C0D-9CAA-A7BF484BF528}"/>
              </a:ext>
            </a:extLst>
          </p:cNvPr>
          <p:cNvSpPr/>
          <p:nvPr/>
        </p:nvSpPr>
        <p:spPr>
          <a:xfrm>
            <a:off x="4121760" y="2675796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F6FE940C-2582-4A6D-B761-035491ABC5AE}"/>
              </a:ext>
            </a:extLst>
          </p:cNvPr>
          <p:cNvSpPr/>
          <p:nvPr/>
        </p:nvSpPr>
        <p:spPr>
          <a:xfrm>
            <a:off x="1551475" y="4115210"/>
            <a:ext cx="2484931" cy="1160064"/>
          </a:xfrm>
          <a:prstGeom prst="roundRect">
            <a:avLst>
              <a:gd name="adj" fmla="val 644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449E1-78E1-4327-970A-CD4008A98ECF}"/>
              </a:ext>
            </a:extLst>
          </p:cNvPr>
          <p:cNvSpPr/>
          <p:nvPr/>
        </p:nvSpPr>
        <p:spPr>
          <a:xfrm>
            <a:off x="570309" y="1686617"/>
            <a:ext cx="10970234" cy="185887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623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Rectangle 524">
            <a:extLst>
              <a:ext uri="{FF2B5EF4-FFF2-40B4-BE49-F238E27FC236}">
                <a16:creationId xmlns:a16="http://schemas.microsoft.com/office/drawing/2014/main" id="{4A313CFB-89C3-487F-88F2-45459F4488BF}"/>
              </a:ext>
            </a:extLst>
          </p:cNvPr>
          <p:cNvSpPr/>
          <p:nvPr/>
        </p:nvSpPr>
        <p:spPr>
          <a:xfrm>
            <a:off x="2690340" y="4166451"/>
            <a:ext cx="7673203" cy="256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@HWI-ST1136:65:HS018:5:1101:1111:2071 2:N:0:GCCAAT</a:t>
            </a:r>
          </a:p>
          <a:p>
            <a:r>
              <a:rPr lang="fr-FR" dirty="0"/>
              <a:t>NNNNNNNCCAGCCTGGGTTTCAATGAGGGTGCTCCTGGCTGCCAGAGCCGTGGAG</a:t>
            </a:r>
          </a:p>
          <a:p>
            <a:r>
              <a:rPr lang="fr-FR" dirty="0"/>
              <a:t>+</a:t>
            </a:r>
          </a:p>
          <a:p>
            <a:r>
              <a:rPr lang="fr-FR" dirty="0"/>
              <a:t>#######222&lt;D+A&lt;@A+3A&lt;92AF&lt;?FCFF1?&lt;DGH*9)88D&lt;B2?)8&lt;AFA5=</a:t>
            </a:r>
          </a:p>
          <a:p>
            <a:endParaRPr lang="fr-FR" dirty="0"/>
          </a:p>
          <a:p>
            <a:r>
              <a:rPr lang="fr-FR" dirty="0"/>
              <a:t>@HWI-ST1136:65:HS018:5:1101:1155:2087 2:N:0:GCCAATA</a:t>
            </a:r>
          </a:p>
          <a:p>
            <a:r>
              <a:rPr lang="fr-FR" dirty="0"/>
              <a:t>NNNNNNAAAAAATCTGCCGCCGACCTGAGGAGATCACCAGGCTCCAGTGCCGAA</a:t>
            </a:r>
          </a:p>
          <a:p>
            <a:r>
              <a:rPr lang="fr-FR" dirty="0"/>
              <a:t>+</a:t>
            </a:r>
          </a:p>
          <a:p>
            <a:r>
              <a:rPr lang="fr-FR" dirty="0"/>
              <a:t>B######+2&lt;CFH3:AA?F?8E0)8B6;;DF8;.==@7B=6C2=;E=;?@;?33;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Fastq</a:t>
            </a:r>
            <a:r>
              <a:rPr lang="fr-FR" dirty="0"/>
              <a:t> format</a:t>
            </a:r>
          </a:p>
        </p:txBody>
      </p:sp>
      <p:grpSp>
        <p:nvGrpSpPr>
          <p:cNvPr id="532" name="Groupe 531">
            <a:extLst>
              <a:ext uri="{FF2B5EF4-FFF2-40B4-BE49-F238E27FC236}">
                <a16:creationId xmlns:a16="http://schemas.microsoft.com/office/drawing/2014/main" id="{BF142B0D-FA41-4916-B6F6-AA0615D8D8A6}"/>
              </a:ext>
            </a:extLst>
          </p:cNvPr>
          <p:cNvGrpSpPr/>
          <p:nvPr/>
        </p:nvGrpSpPr>
        <p:grpSpPr>
          <a:xfrm>
            <a:off x="838200" y="1899209"/>
            <a:ext cx="3585634" cy="1747423"/>
            <a:chOff x="804333" y="1581151"/>
            <a:chExt cx="3585634" cy="1747423"/>
          </a:xfrm>
        </p:grpSpPr>
        <p:pic>
          <p:nvPicPr>
            <p:cNvPr id="533" name="Image 532">
              <a:extLst>
                <a:ext uri="{FF2B5EF4-FFF2-40B4-BE49-F238E27FC236}">
                  <a16:creationId xmlns:a16="http://schemas.microsoft.com/office/drawing/2014/main" id="{EA5253CB-3A44-43FB-8363-997FADE73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47E29291-D357-409E-85FD-5B332481CB28}"/>
                </a:ext>
              </a:extLst>
            </p:cNvPr>
            <p:cNvSpPr/>
            <p:nvPr/>
          </p:nvSpPr>
          <p:spPr>
            <a:xfrm>
              <a:off x="804333" y="1581151"/>
              <a:ext cx="3585634" cy="7217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36" name="Rectangle : coins arrondis 535">
            <a:extLst>
              <a:ext uri="{FF2B5EF4-FFF2-40B4-BE49-F238E27FC236}">
                <a16:creationId xmlns:a16="http://schemas.microsoft.com/office/drawing/2014/main" id="{4BDC42A5-4BEC-4666-B41B-6E27A8E900BA}"/>
              </a:ext>
            </a:extLst>
          </p:cNvPr>
          <p:cNvSpPr/>
          <p:nvPr/>
        </p:nvSpPr>
        <p:spPr>
          <a:xfrm>
            <a:off x="1143001" y="2730527"/>
            <a:ext cx="806823" cy="4093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7330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Rectangle 524">
            <a:extLst>
              <a:ext uri="{FF2B5EF4-FFF2-40B4-BE49-F238E27FC236}">
                <a16:creationId xmlns:a16="http://schemas.microsoft.com/office/drawing/2014/main" id="{4A313CFB-89C3-487F-88F2-45459F4488BF}"/>
              </a:ext>
            </a:extLst>
          </p:cNvPr>
          <p:cNvSpPr/>
          <p:nvPr/>
        </p:nvSpPr>
        <p:spPr>
          <a:xfrm>
            <a:off x="2690340" y="4166451"/>
            <a:ext cx="7673203" cy="256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@HWI-ST1136:65:HS018:5:1101:1111:2071 2:N:0:GCCAAT</a:t>
            </a:r>
          </a:p>
          <a:p>
            <a:r>
              <a:rPr lang="fr-FR" dirty="0"/>
              <a:t>NNNNNNNCCAGCCTGGGTTTCAATGAGGGTGCTCCTGGCTGCCAGAGCCGTGGAG</a:t>
            </a:r>
          </a:p>
          <a:p>
            <a:r>
              <a:rPr lang="fr-FR" dirty="0"/>
              <a:t>+</a:t>
            </a:r>
          </a:p>
          <a:p>
            <a:r>
              <a:rPr lang="fr-FR" dirty="0"/>
              <a:t>#######222&lt;D+A&lt;@A+3A&lt;92AF&lt;?FCFF1?&lt;DGH*9)88D&lt;B2?)8&lt;AFA5=</a:t>
            </a:r>
          </a:p>
          <a:p>
            <a:endParaRPr lang="fr-FR" dirty="0"/>
          </a:p>
          <a:p>
            <a:r>
              <a:rPr lang="fr-FR" dirty="0"/>
              <a:t>@HWI-ST1136:65:HS018:5:1101:1155:2087 2:N:0:GCCAATA</a:t>
            </a:r>
          </a:p>
          <a:p>
            <a:r>
              <a:rPr lang="fr-FR" dirty="0"/>
              <a:t>NNNNNNAAAAAATCTGCCGCCGACCTGAGGAGATCACCAGGCTCCAGTGCCGAA</a:t>
            </a:r>
          </a:p>
          <a:p>
            <a:r>
              <a:rPr lang="fr-FR" dirty="0"/>
              <a:t>+</a:t>
            </a:r>
          </a:p>
          <a:p>
            <a:r>
              <a:rPr lang="fr-FR" dirty="0"/>
              <a:t>B######+2&lt;CFH3:AA?F?8E0)8B6;;DF8;.==@7B=6C2=;E=;?@;?33;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Fastq</a:t>
            </a:r>
            <a:r>
              <a:rPr lang="fr-FR" dirty="0"/>
              <a:t> format</a:t>
            </a:r>
          </a:p>
        </p:txBody>
      </p:sp>
      <p:sp>
        <p:nvSpPr>
          <p:cNvPr id="499" name="Accolade ouvrante 498">
            <a:extLst>
              <a:ext uri="{FF2B5EF4-FFF2-40B4-BE49-F238E27FC236}">
                <a16:creationId xmlns:a16="http://schemas.microsoft.com/office/drawing/2014/main" id="{282E5F07-9A66-41CC-A297-E0F2A6E77BC9}"/>
              </a:ext>
            </a:extLst>
          </p:cNvPr>
          <p:cNvSpPr/>
          <p:nvPr/>
        </p:nvSpPr>
        <p:spPr>
          <a:xfrm>
            <a:off x="2201262" y="4166451"/>
            <a:ext cx="489078" cy="1157167"/>
          </a:xfrm>
          <a:prstGeom prst="lef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0" name="Accolade ouvrante 499">
            <a:extLst>
              <a:ext uri="{FF2B5EF4-FFF2-40B4-BE49-F238E27FC236}">
                <a16:creationId xmlns:a16="http://schemas.microsoft.com/office/drawing/2014/main" id="{B771FF92-C34C-4544-9451-DDB1AFCFA243}"/>
              </a:ext>
            </a:extLst>
          </p:cNvPr>
          <p:cNvSpPr/>
          <p:nvPr/>
        </p:nvSpPr>
        <p:spPr>
          <a:xfrm>
            <a:off x="2201262" y="5518911"/>
            <a:ext cx="489078" cy="1157167"/>
          </a:xfrm>
          <a:prstGeom prst="leftBrac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1" name="ZoneTexte 500">
            <a:extLst>
              <a:ext uri="{FF2B5EF4-FFF2-40B4-BE49-F238E27FC236}">
                <a16:creationId xmlns:a16="http://schemas.microsoft.com/office/drawing/2014/main" id="{3C40E21B-85EC-4040-875D-9082EE1CD6BC}"/>
              </a:ext>
            </a:extLst>
          </p:cNvPr>
          <p:cNvSpPr txBox="1"/>
          <p:nvPr/>
        </p:nvSpPr>
        <p:spPr>
          <a:xfrm>
            <a:off x="1391855" y="4561774"/>
            <a:ext cx="8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/>
                </a:solidFill>
              </a:rPr>
              <a:t>Read 1</a:t>
            </a:r>
          </a:p>
        </p:txBody>
      </p:sp>
      <p:sp>
        <p:nvSpPr>
          <p:cNvPr id="502" name="ZoneTexte 501">
            <a:extLst>
              <a:ext uri="{FF2B5EF4-FFF2-40B4-BE49-F238E27FC236}">
                <a16:creationId xmlns:a16="http://schemas.microsoft.com/office/drawing/2014/main" id="{539865DA-B46A-4733-9F27-E77665BE4399}"/>
              </a:ext>
            </a:extLst>
          </p:cNvPr>
          <p:cNvSpPr txBox="1"/>
          <p:nvPr/>
        </p:nvSpPr>
        <p:spPr>
          <a:xfrm>
            <a:off x="1391855" y="5914233"/>
            <a:ext cx="760506" cy="366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Read 2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5F440E-6787-4550-B709-60E26BA61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18" y="4305130"/>
            <a:ext cx="1164437" cy="89619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66A9111-F6A0-4D72-B5CF-15A16FC0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" y="5593472"/>
            <a:ext cx="1335140" cy="981541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E04E090D-A74F-46E1-BD10-8E628AE419F4}"/>
              </a:ext>
            </a:extLst>
          </p:cNvPr>
          <p:cNvGrpSpPr/>
          <p:nvPr/>
        </p:nvGrpSpPr>
        <p:grpSpPr>
          <a:xfrm>
            <a:off x="838200" y="1899209"/>
            <a:ext cx="3585634" cy="1747423"/>
            <a:chOff x="804333" y="1581151"/>
            <a:chExt cx="3585634" cy="1747423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C29CABD3-0219-4089-87FD-E2C788268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C50AC4-6A35-4130-9891-CEB5CFBC7695}"/>
                </a:ext>
              </a:extLst>
            </p:cNvPr>
            <p:cNvSpPr/>
            <p:nvPr/>
          </p:nvSpPr>
          <p:spPr>
            <a:xfrm>
              <a:off x="804333" y="1581151"/>
              <a:ext cx="3585634" cy="7217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26CAA72-BEE6-4A39-BF14-DA062AF29256}"/>
              </a:ext>
            </a:extLst>
          </p:cNvPr>
          <p:cNvSpPr/>
          <p:nvPr/>
        </p:nvSpPr>
        <p:spPr>
          <a:xfrm>
            <a:off x="1143001" y="2730527"/>
            <a:ext cx="806823" cy="4093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583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NGS 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F6801-BE0E-4B25-AF7E-A9ED7FD221EE}"/>
              </a:ext>
            </a:extLst>
          </p:cNvPr>
          <p:cNvSpPr/>
          <p:nvPr/>
        </p:nvSpPr>
        <p:spPr>
          <a:xfrm>
            <a:off x="743887" y="3591582"/>
            <a:ext cx="10704226" cy="3108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FD06CC4-D5D4-4435-BF53-6B658920A780}"/>
              </a:ext>
            </a:extLst>
          </p:cNvPr>
          <p:cNvSpPr txBox="1"/>
          <p:nvPr/>
        </p:nvSpPr>
        <p:spPr>
          <a:xfrm>
            <a:off x="838200" y="3656412"/>
            <a:ext cx="1566481" cy="285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Bioinformatic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4338F0C-EBAF-49B9-895E-188C5FA62228}"/>
              </a:ext>
            </a:extLst>
          </p:cNvPr>
          <p:cNvGrpSpPr/>
          <p:nvPr/>
        </p:nvGrpSpPr>
        <p:grpSpPr>
          <a:xfrm>
            <a:off x="1165597" y="4057900"/>
            <a:ext cx="9927122" cy="1106457"/>
            <a:chOff x="898030" y="4086746"/>
            <a:chExt cx="9014216" cy="1004706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3C93803-9DB0-4FE8-9622-ADA90EACB765}"/>
                </a:ext>
              </a:extLst>
            </p:cNvPr>
            <p:cNvGrpSpPr/>
            <p:nvPr/>
          </p:nvGrpSpPr>
          <p:grpSpPr>
            <a:xfrm>
              <a:off x="4213394" y="4087286"/>
              <a:ext cx="2228923" cy="1004166"/>
              <a:chOff x="776402" y="2833124"/>
              <a:chExt cx="2885051" cy="1299763"/>
            </a:xfrm>
          </p:grpSpPr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5967D006-47F1-4F9B-8B8C-9CD977D02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8519" y="3266473"/>
                <a:ext cx="2762934" cy="866414"/>
              </a:xfrm>
              <a:prstGeom prst="rect">
                <a:avLst/>
              </a:prstGeom>
            </p:spPr>
          </p:pic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989B971-3B15-4509-8F51-525BEA1183EB}"/>
                  </a:ext>
                </a:extLst>
              </p:cNvPr>
              <p:cNvSpPr txBox="1"/>
              <p:nvPr/>
            </p:nvSpPr>
            <p:spPr>
              <a:xfrm>
                <a:off x="776402" y="2833124"/>
                <a:ext cx="27562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Mapping on </a:t>
                </a:r>
                <a:r>
                  <a:rPr lang="fr-FR" sz="1600" dirty="0" err="1"/>
                  <a:t>reference</a:t>
                </a:r>
                <a:r>
                  <a:rPr lang="fr-FR" sz="1600" dirty="0"/>
                  <a:t> </a:t>
                </a:r>
                <a:r>
                  <a:rPr lang="fr-FR" sz="1600" dirty="0" err="1"/>
                  <a:t>genome</a:t>
                </a:r>
                <a:endParaRPr lang="fr-FR" sz="1600" dirty="0"/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A9C9410-67C4-41B2-AE63-F7A7FBC0AB6C}"/>
                </a:ext>
              </a:extLst>
            </p:cNvPr>
            <p:cNvGrpSpPr/>
            <p:nvPr/>
          </p:nvGrpSpPr>
          <p:grpSpPr>
            <a:xfrm>
              <a:off x="7322902" y="4087287"/>
              <a:ext cx="2589344" cy="987136"/>
              <a:chOff x="4762742" y="2833124"/>
              <a:chExt cx="3351570" cy="1277719"/>
            </a:xfrm>
          </p:grpSpPr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94B25F83-EC06-4CDA-8BE3-5BD6AD9C8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2742" y="3163793"/>
                <a:ext cx="3351570" cy="947050"/>
              </a:xfrm>
              <a:prstGeom prst="rect">
                <a:avLst/>
              </a:prstGeom>
            </p:spPr>
          </p:pic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8C25E04F-5F5B-44D7-A3B3-510BE5C1971F}"/>
                  </a:ext>
                </a:extLst>
              </p:cNvPr>
              <p:cNvSpPr txBox="1"/>
              <p:nvPr/>
            </p:nvSpPr>
            <p:spPr>
              <a:xfrm>
                <a:off x="5724049" y="2833124"/>
                <a:ext cx="13510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Variant calling</a:t>
                </a:r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B28EE5A-D835-43F9-82C8-02EE3907EE3F}"/>
                </a:ext>
              </a:extLst>
            </p:cNvPr>
            <p:cNvSpPr txBox="1"/>
            <p:nvPr/>
          </p:nvSpPr>
          <p:spPr>
            <a:xfrm>
              <a:off x="1472130" y="4086746"/>
              <a:ext cx="1626620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Short reads production</a:t>
              </a:r>
            </a:p>
          </p:txBody>
        </p:sp>
        <p:sp>
          <p:nvSpPr>
            <p:cNvPr id="25" name="Flèche : droite 24">
              <a:extLst>
                <a:ext uri="{FF2B5EF4-FFF2-40B4-BE49-F238E27FC236}">
                  <a16:creationId xmlns:a16="http://schemas.microsoft.com/office/drawing/2014/main" id="{C28D5743-A329-4F39-AEDB-60B648740643}"/>
                </a:ext>
              </a:extLst>
            </p:cNvPr>
            <p:cNvSpPr/>
            <p:nvPr/>
          </p:nvSpPr>
          <p:spPr>
            <a:xfrm>
              <a:off x="898030" y="4607682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lèche : droite 28">
              <a:extLst>
                <a:ext uri="{FF2B5EF4-FFF2-40B4-BE49-F238E27FC236}">
                  <a16:creationId xmlns:a16="http://schemas.microsoft.com/office/drawing/2014/main" id="{334F8BC1-DE06-487B-AD87-7F57D97A933B}"/>
                </a:ext>
              </a:extLst>
            </p:cNvPr>
            <p:cNvSpPr/>
            <p:nvPr/>
          </p:nvSpPr>
          <p:spPr>
            <a:xfrm>
              <a:off x="6619958" y="460768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lèche : droite 29">
              <a:extLst>
                <a:ext uri="{FF2B5EF4-FFF2-40B4-BE49-F238E27FC236}">
                  <a16:creationId xmlns:a16="http://schemas.microsoft.com/office/drawing/2014/main" id="{BC8CBD9D-22AC-4153-9EDF-B4FF2A4D8E4D}"/>
                </a:ext>
              </a:extLst>
            </p:cNvPr>
            <p:cNvSpPr/>
            <p:nvPr/>
          </p:nvSpPr>
          <p:spPr>
            <a:xfrm>
              <a:off x="3580785" y="460768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909471E7-37C9-412E-B850-C87DE539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0923" y="4408847"/>
              <a:ext cx="2205931" cy="608158"/>
            </a:xfrm>
            <a:prstGeom prst="rect">
              <a:avLst/>
            </a:prstGeom>
          </p:spPr>
        </p:pic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EF841116-5B7D-42C5-8C07-E49D46971CFD}"/>
              </a:ext>
            </a:extLst>
          </p:cNvPr>
          <p:cNvGrpSpPr/>
          <p:nvPr/>
        </p:nvGrpSpPr>
        <p:grpSpPr>
          <a:xfrm>
            <a:off x="1165597" y="5198899"/>
            <a:ext cx="10188203" cy="1460793"/>
            <a:chOff x="899734" y="5363436"/>
            <a:chExt cx="9133934" cy="1309631"/>
          </a:xfrm>
        </p:grpSpPr>
        <p:pic>
          <p:nvPicPr>
            <p:cNvPr id="157" name="Image 156">
              <a:extLst>
                <a:ext uri="{FF2B5EF4-FFF2-40B4-BE49-F238E27FC236}">
                  <a16:creationId xmlns:a16="http://schemas.microsoft.com/office/drawing/2014/main" id="{5BBAA713-6744-42C0-A4BD-FEEA91FAC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6625" y="5669949"/>
              <a:ext cx="1777630" cy="1003118"/>
            </a:xfrm>
            <a:prstGeom prst="rect">
              <a:avLst/>
            </a:prstGeom>
          </p:spPr>
        </p:pic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B4568E9A-DE4A-4C61-B85C-6087F797979A}"/>
                </a:ext>
              </a:extLst>
            </p:cNvPr>
            <p:cNvSpPr txBox="1"/>
            <p:nvPr/>
          </p:nvSpPr>
          <p:spPr>
            <a:xfrm>
              <a:off x="1852332" y="5363436"/>
              <a:ext cx="866216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Annotation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C566540D-8AA2-47A0-8088-2A60B504DC8C}"/>
                </a:ext>
              </a:extLst>
            </p:cNvPr>
            <p:cNvGrpSpPr/>
            <p:nvPr/>
          </p:nvGrpSpPr>
          <p:grpSpPr>
            <a:xfrm>
              <a:off x="4553902" y="5367085"/>
              <a:ext cx="1532079" cy="1305982"/>
              <a:chOff x="4798049" y="4390237"/>
              <a:chExt cx="1983077" cy="1690424"/>
            </a:xfrm>
          </p:grpSpPr>
          <p:pic>
            <p:nvPicPr>
              <p:cNvPr id="166" name="Image 165">
                <a:extLst>
                  <a:ext uri="{FF2B5EF4-FFF2-40B4-BE49-F238E27FC236}">
                    <a16:creationId xmlns:a16="http://schemas.microsoft.com/office/drawing/2014/main" id="{7841837D-49F4-4610-8244-AEB1C7B86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8049" y="4758609"/>
                <a:ext cx="1983077" cy="1322052"/>
              </a:xfrm>
              <a:prstGeom prst="rect">
                <a:avLst/>
              </a:prstGeom>
            </p:spPr>
          </p:pic>
          <p:sp>
            <p:nvSpPr>
              <p:cNvPr id="167" name="ZoneTexte 166">
                <a:extLst>
                  <a:ext uri="{FF2B5EF4-FFF2-40B4-BE49-F238E27FC236}">
                    <a16:creationId xmlns:a16="http://schemas.microsoft.com/office/drawing/2014/main" id="{1F946DC7-43A1-4DC7-8C6B-519666B8BFFA}"/>
                  </a:ext>
                </a:extLst>
              </p:cNvPr>
              <p:cNvSpPr txBox="1"/>
              <p:nvPr/>
            </p:nvSpPr>
            <p:spPr>
              <a:xfrm>
                <a:off x="5300224" y="4390237"/>
                <a:ext cx="863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/>
                  <a:t>Filtering</a:t>
                </a:r>
                <a:endParaRPr lang="fr-FR" sz="1600" dirty="0"/>
              </a:p>
            </p:txBody>
          </p:sp>
        </p:grpSp>
        <p:pic>
          <p:nvPicPr>
            <p:cNvPr id="160" name="Image 159">
              <a:extLst>
                <a:ext uri="{FF2B5EF4-FFF2-40B4-BE49-F238E27FC236}">
                  <a16:creationId xmlns:a16="http://schemas.microsoft.com/office/drawing/2014/main" id="{1D4E08A8-73E4-422E-A025-2407CC56F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41265" y="5723926"/>
              <a:ext cx="2892403" cy="876895"/>
            </a:xfrm>
            <a:prstGeom prst="rect">
              <a:avLst/>
            </a:prstGeom>
          </p:spPr>
        </p:pic>
        <p:sp>
          <p:nvSpPr>
            <p:cNvPr id="161" name="Rectangle : coins arrondis 160">
              <a:extLst>
                <a:ext uri="{FF2B5EF4-FFF2-40B4-BE49-F238E27FC236}">
                  <a16:creationId xmlns:a16="http://schemas.microsoft.com/office/drawing/2014/main" id="{B4CC9C85-F0AB-4C61-B0A3-36F7D4AC40A8}"/>
                </a:ext>
              </a:extLst>
            </p:cNvPr>
            <p:cNvSpPr/>
            <p:nvPr/>
          </p:nvSpPr>
          <p:spPr>
            <a:xfrm>
              <a:off x="8685318" y="5628644"/>
              <a:ext cx="518398" cy="103529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ZoneTexte 161">
              <a:extLst>
                <a:ext uri="{FF2B5EF4-FFF2-40B4-BE49-F238E27FC236}">
                  <a16:creationId xmlns:a16="http://schemas.microsoft.com/office/drawing/2014/main" id="{36BCDB86-3420-4888-BC40-3EB9E71E93B1}"/>
                </a:ext>
              </a:extLst>
            </p:cNvPr>
            <p:cNvSpPr txBox="1"/>
            <p:nvPr/>
          </p:nvSpPr>
          <p:spPr>
            <a:xfrm>
              <a:off x="7911969" y="5363436"/>
              <a:ext cx="1350992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Gene </a:t>
              </a:r>
              <a:r>
                <a:rPr lang="fr-FR" sz="1600" dirty="0" err="1"/>
                <a:t>prioritization</a:t>
              </a:r>
              <a:endParaRPr lang="fr-FR" sz="1600" dirty="0"/>
            </a:p>
          </p:txBody>
        </p:sp>
        <p:sp>
          <p:nvSpPr>
            <p:cNvPr id="163" name="Flèche : droite 162">
              <a:extLst>
                <a:ext uri="{FF2B5EF4-FFF2-40B4-BE49-F238E27FC236}">
                  <a16:creationId xmlns:a16="http://schemas.microsoft.com/office/drawing/2014/main" id="{E2CF03FB-A257-4654-A571-081B0BFDD6C1}"/>
                </a:ext>
              </a:extLst>
            </p:cNvPr>
            <p:cNvSpPr/>
            <p:nvPr/>
          </p:nvSpPr>
          <p:spPr>
            <a:xfrm>
              <a:off x="899734" y="606209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Flèche : droite 163">
              <a:extLst>
                <a:ext uri="{FF2B5EF4-FFF2-40B4-BE49-F238E27FC236}">
                  <a16:creationId xmlns:a16="http://schemas.microsoft.com/office/drawing/2014/main" id="{86950C02-F3DA-4917-96A9-AB5E4D28BBDC}"/>
                </a:ext>
              </a:extLst>
            </p:cNvPr>
            <p:cNvSpPr/>
            <p:nvPr/>
          </p:nvSpPr>
          <p:spPr>
            <a:xfrm>
              <a:off x="3546346" y="6052956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Flèche : droite 164">
              <a:extLst>
                <a:ext uri="{FF2B5EF4-FFF2-40B4-BE49-F238E27FC236}">
                  <a16:creationId xmlns:a16="http://schemas.microsoft.com/office/drawing/2014/main" id="{BA1A0326-81F9-4BBE-AE4A-540AC82BF996}"/>
                </a:ext>
              </a:extLst>
            </p:cNvPr>
            <p:cNvSpPr/>
            <p:nvPr/>
          </p:nvSpPr>
          <p:spPr>
            <a:xfrm>
              <a:off x="6546966" y="6036872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C7B96C0-746F-46F4-8576-945909D2CC40}"/>
              </a:ext>
            </a:extLst>
          </p:cNvPr>
          <p:cNvSpPr/>
          <p:nvPr/>
        </p:nvSpPr>
        <p:spPr>
          <a:xfrm>
            <a:off x="743888" y="1690688"/>
            <a:ext cx="10704226" cy="1820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8B968020-BB2E-4940-A5C9-EC1435D36644}"/>
              </a:ext>
            </a:extLst>
          </p:cNvPr>
          <p:cNvGrpSpPr/>
          <p:nvPr/>
        </p:nvGrpSpPr>
        <p:grpSpPr>
          <a:xfrm>
            <a:off x="2440465" y="2297400"/>
            <a:ext cx="1053088" cy="1102792"/>
            <a:chOff x="769735" y="585747"/>
            <a:chExt cx="1023939" cy="1072266"/>
          </a:xfrm>
        </p:grpSpPr>
        <p:pic>
          <p:nvPicPr>
            <p:cNvPr id="170" name="Picture 8" descr="Résultat de recherche d'images pour &quot;bonhomme toilette&quot;">
              <a:extLst>
                <a:ext uri="{FF2B5EF4-FFF2-40B4-BE49-F238E27FC236}">
                  <a16:creationId xmlns:a16="http://schemas.microsoft.com/office/drawing/2014/main" id="{091215B4-8464-410C-BE2B-84F135FC8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735" y="585747"/>
              <a:ext cx="415830" cy="1072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Résultat de recherche d'images pour &quot;dna helix&quot;">
              <a:extLst>
                <a:ext uri="{FF2B5EF4-FFF2-40B4-BE49-F238E27FC236}">
                  <a16:creationId xmlns:a16="http://schemas.microsoft.com/office/drawing/2014/main" id="{2158A675-B21F-4056-90E5-9AF4EC49A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594" y="633574"/>
              <a:ext cx="786080" cy="59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" name="Picture 6" descr="Résultat de recherche d'images pour &quot;sequenceur illumina&quot;">
            <a:extLst>
              <a:ext uri="{FF2B5EF4-FFF2-40B4-BE49-F238E27FC236}">
                <a16:creationId xmlns:a16="http://schemas.microsoft.com/office/drawing/2014/main" id="{70D38E3A-EAC3-4FDF-AF5C-1837611E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553" y="2280410"/>
            <a:ext cx="1532797" cy="11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3F864494-723E-46CF-BE6B-BBB9413F9CDE}"/>
              </a:ext>
            </a:extLst>
          </p:cNvPr>
          <p:cNvSpPr txBox="1"/>
          <p:nvPr/>
        </p:nvSpPr>
        <p:spPr>
          <a:xfrm>
            <a:off x="824590" y="1690689"/>
            <a:ext cx="21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Experimental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6AA24AFF-ED03-4EB8-9FDF-1C39402A35F3}"/>
              </a:ext>
            </a:extLst>
          </p:cNvPr>
          <p:cNvSpPr txBox="1"/>
          <p:nvPr/>
        </p:nvSpPr>
        <p:spPr>
          <a:xfrm>
            <a:off x="2018394" y="1956903"/>
            <a:ext cx="158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DNA extraction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5B1600F1-1227-4A1A-8E73-DBD9FCC9BE8C}"/>
              </a:ext>
            </a:extLst>
          </p:cNvPr>
          <p:cNvSpPr txBox="1"/>
          <p:nvPr/>
        </p:nvSpPr>
        <p:spPr>
          <a:xfrm>
            <a:off x="5571355" y="1956903"/>
            <a:ext cx="95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Cloning</a:t>
            </a:r>
            <a:endParaRPr lang="fr-FR" sz="1600" dirty="0"/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689BAD1A-415D-4E37-B9F8-9F0B330DBBDF}"/>
              </a:ext>
            </a:extLst>
          </p:cNvPr>
          <p:cNvSpPr txBox="1"/>
          <p:nvPr/>
        </p:nvSpPr>
        <p:spPr>
          <a:xfrm>
            <a:off x="9145009" y="1956903"/>
            <a:ext cx="1189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Sequencing</a:t>
            </a:r>
          </a:p>
        </p:txBody>
      </p: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C0C999D1-6710-4EEC-8FDA-EB5EF05FD415}"/>
              </a:ext>
            </a:extLst>
          </p:cNvPr>
          <p:cNvGrpSpPr/>
          <p:nvPr/>
        </p:nvGrpSpPr>
        <p:grpSpPr>
          <a:xfrm>
            <a:off x="5190130" y="2297400"/>
            <a:ext cx="1600399" cy="1210524"/>
            <a:chOff x="4535100" y="4211076"/>
            <a:chExt cx="2891934" cy="2187427"/>
          </a:xfrm>
        </p:grpSpPr>
        <p:pic>
          <p:nvPicPr>
            <p:cNvPr id="217" name="Image 216">
              <a:extLst>
                <a:ext uri="{FF2B5EF4-FFF2-40B4-BE49-F238E27FC236}">
                  <a16:creationId xmlns:a16="http://schemas.microsoft.com/office/drawing/2014/main" id="{25235AD9-010E-4740-B743-AAA5DFB39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53" b="94313" l="9565" r="95478">
                          <a14:foregroundMark x1="29217" y1="70142" x2="29217" y2="70142"/>
                          <a14:foregroundMark x1="29565" y1="79621" x2="29565" y2="79621"/>
                          <a14:foregroundMark x1="30783" y1="86256" x2="30783" y2="86256"/>
                          <a14:foregroundMark x1="33739" y1="87204" x2="19130" y2="68246"/>
                          <a14:foregroundMark x1="27652" y1="71564" x2="18087" y2="76777"/>
                          <a14:foregroundMark x1="18087" y1="76777" x2="15478" y2="74882"/>
                          <a14:foregroundMark x1="41043" y1="75355" x2="48696" y2="77251"/>
                          <a14:foregroundMark x1="58609" y1="77251" x2="68696" y2="79147"/>
                          <a14:foregroundMark x1="68696" y1="79147" x2="79130" y2="73934"/>
                          <a14:foregroundMark x1="79130" y1="73934" x2="92696" y2="77725"/>
                          <a14:foregroundMark x1="13739" y1="21327" x2="14435" y2="31280"/>
                          <a14:foregroundMark x1="22261" y1="65403" x2="28696" y2="63033"/>
                          <a14:foregroundMark x1="25391" y1="61137" x2="24870" y2="58768"/>
                          <a14:foregroundMark x1="88000" y1="72986" x2="95652" y2="77725"/>
                          <a14:foregroundMark x1="65391" y1="87204" x2="69391" y2="94313"/>
                        </a14:backgroundRemoval>
                      </a14:imgEffect>
                    </a14:imgLayer>
                  </a14:imgProps>
                </a:ext>
              </a:extLst>
            </a:blip>
            <a:srcRect r="47197"/>
            <a:stretch/>
          </p:blipFill>
          <p:spPr>
            <a:xfrm>
              <a:off x="4535100" y="4388728"/>
              <a:ext cx="2891934" cy="2009775"/>
            </a:xfrm>
            <a:prstGeom prst="rect">
              <a:avLst/>
            </a:prstGeom>
          </p:spPr>
        </p:pic>
        <p:pic>
          <p:nvPicPr>
            <p:cNvPr id="218" name="Image 217">
              <a:extLst>
                <a:ext uri="{FF2B5EF4-FFF2-40B4-BE49-F238E27FC236}">
                  <a16:creationId xmlns:a16="http://schemas.microsoft.com/office/drawing/2014/main" id="{73B99456-3598-4972-A4BE-372986ED8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7752" b="91473" l="9906" r="89623">
                          <a14:foregroundMark x1="21226" y1="13178" x2="27830" y2="11628"/>
                          <a14:foregroundMark x1="22170" y1="80620" x2="23585" y2="91473"/>
                          <a14:foregroundMark x1="25943" y1="45736" x2="27830" y2="55039"/>
                          <a14:foregroundMark x1="88208" y1="65116" x2="89623" y2="51163"/>
                          <a14:foregroundMark x1="63679" y1="32558" x2="61321" y2="44961"/>
                          <a14:foregroundMark x1="58019" y1="27132" x2="58019" y2="27132"/>
                          <a14:foregroundMark x1="71226" y1="26357" x2="74057" y2="30233"/>
                          <a14:foregroundMark x1="72170" y1="24806" x2="72170" y2="24806"/>
                          <a14:foregroundMark x1="76887" y1="55039" x2="73113" y2="60465"/>
                          <a14:foregroundMark x1="20283" y1="8527" x2="21698" y2="17829"/>
                          <a14:foregroundMark x1="27358" y1="11628" x2="26415" y2="7752"/>
                          <a14:foregroundMark x1="26887" y1="14729" x2="26887" y2="1472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42949" y="4211076"/>
              <a:ext cx="2019300" cy="1228725"/>
            </a:xfrm>
            <a:prstGeom prst="rect">
              <a:avLst/>
            </a:prstGeom>
          </p:spPr>
        </p:pic>
      </p:grp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C972E185-86E4-4DBE-AA9B-DAB1A813E415}"/>
              </a:ext>
            </a:extLst>
          </p:cNvPr>
          <p:cNvSpPr/>
          <p:nvPr/>
        </p:nvSpPr>
        <p:spPr>
          <a:xfrm>
            <a:off x="1161252" y="2675797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1" name="Flèche : droite 270">
            <a:extLst>
              <a:ext uri="{FF2B5EF4-FFF2-40B4-BE49-F238E27FC236}">
                <a16:creationId xmlns:a16="http://schemas.microsoft.com/office/drawing/2014/main" id="{BAFFF92E-72CB-439F-87B9-748C073B04F2}"/>
              </a:ext>
            </a:extLst>
          </p:cNvPr>
          <p:cNvSpPr/>
          <p:nvPr/>
        </p:nvSpPr>
        <p:spPr>
          <a:xfrm>
            <a:off x="7467008" y="2675796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2" name="Flèche : droite 271">
            <a:extLst>
              <a:ext uri="{FF2B5EF4-FFF2-40B4-BE49-F238E27FC236}">
                <a16:creationId xmlns:a16="http://schemas.microsoft.com/office/drawing/2014/main" id="{D97E72C8-52FA-4C0D-9CAA-A7BF484BF528}"/>
              </a:ext>
            </a:extLst>
          </p:cNvPr>
          <p:cNvSpPr/>
          <p:nvPr/>
        </p:nvSpPr>
        <p:spPr>
          <a:xfrm>
            <a:off x="4121760" y="2675796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6861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Rectangle 524">
            <a:extLst>
              <a:ext uri="{FF2B5EF4-FFF2-40B4-BE49-F238E27FC236}">
                <a16:creationId xmlns:a16="http://schemas.microsoft.com/office/drawing/2014/main" id="{4A313CFB-89C3-487F-88F2-45459F4488BF}"/>
              </a:ext>
            </a:extLst>
          </p:cNvPr>
          <p:cNvSpPr/>
          <p:nvPr/>
        </p:nvSpPr>
        <p:spPr>
          <a:xfrm>
            <a:off x="2690340" y="4166451"/>
            <a:ext cx="7673203" cy="256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@HWI-ST1136:65:HS018:5:1101:1111:2071 2:N:0:GCCAAT</a:t>
            </a:r>
          </a:p>
          <a:p>
            <a:r>
              <a:rPr lang="fr-FR" dirty="0"/>
              <a:t>NNNNNNNCCAGCCTGGGTTTCAATGAGGGTGCTCCTGGCTGCCAGAGCCGTGGAG</a:t>
            </a:r>
          </a:p>
          <a:p>
            <a:r>
              <a:rPr lang="fr-FR" dirty="0"/>
              <a:t>+</a:t>
            </a:r>
          </a:p>
          <a:p>
            <a:r>
              <a:rPr lang="fr-FR" dirty="0"/>
              <a:t>#######222&lt;D+A&lt;@A+3A&lt;92AF&lt;?FCFF1?&lt;DGH*9)88D&lt;B2?)8&lt;AFA5=</a:t>
            </a:r>
          </a:p>
          <a:p>
            <a:endParaRPr lang="fr-FR" dirty="0"/>
          </a:p>
          <a:p>
            <a:r>
              <a:rPr lang="fr-FR" dirty="0"/>
              <a:t>@HWI-ST1136:65:HS018:5:1101:1155:2087 2:N:0:GCCAATA</a:t>
            </a:r>
          </a:p>
          <a:p>
            <a:r>
              <a:rPr lang="fr-FR" dirty="0"/>
              <a:t>NNNNNNAAAAAATCTGCCGCCGACCTGAGGAGATCACCAGGCTCCAGTGCCGAA</a:t>
            </a:r>
          </a:p>
          <a:p>
            <a:r>
              <a:rPr lang="fr-FR" dirty="0"/>
              <a:t>+</a:t>
            </a:r>
          </a:p>
          <a:p>
            <a:r>
              <a:rPr lang="fr-FR" dirty="0"/>
              <a:t>B######+2&lt;CFH3:AA?F?8E0)8B6;;DF8;.==@7B=6C2=;E=;?@;?33;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Fastq</a:t>
            </a:r>
            <a:r>
              <a:rPr lang="fr-FR" dirty="0"/>
              <a:t> format</a:t>
            </a:r>
          </a:p>
        </p:txBody>
      </p:sp>
      <p:sp>
        <p:nvSpPr>
          <p:cNvPr id="504" name="Rectangle : coins arrondis 503">
            <a:extLst>
              <a:ext uri="{FF2B5EF4-FFF2-40B4-BE49-F238E27FC236}">
                <a16:creationId xmlns:a16="http://schemas.microsoft.com/office/drawing/2014/main" id="{547F0DC4-D71F-40EC-946E-2BA21E4224DC}"/>
              </a:ext>
            </a:extLst>
          </p:cNvPr>
          <p:cNvSpPr/>
          <p:nvPr/>
        </p:nvSpPr>
        <p:spPr>
          <a:xfrm>
            <a:off x="2760351" y="4146868"/>
            <a:ext cx="5509110" cy="322576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5" name="Connecteur droit avec flèche 504">
            <a:extLst>
              <a:ext uri="{FF2B5EF4-FFF2-40B4-BE49-F238E27FC236}">
                <a16:creationId xmlns:a16="http://schemas.microsoft.com/office/drawing/2014/main" id="{87FBED60-0362-4DEA-8660-03C34386018C}"/>
              </a:ext>
            </a:extLst>
          </p:cNvPr>
          <p:cNvCxnSpPr>
            <a:cxnSpLocks/>
            <a:stCxn id="510" idx="1"/>
            <a:endCxn id="504" idx="3"/>
          </p:cNvCxnSpPr>
          <p:nvPr/>
        </p:nvCxnSpPr>
        <p:spPr>
          <a:xfrm flipH="1" flipV="1">
            <a:off x="8269461" y="4308156"/>
            <a:ext cx="2638163" cy="154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ZoneTexte 509">
            <a:extLst>
              <a:ext uri="{FF2B5EF4-FFF2-40B4-BE49-F238E27FC236}">
                <a16:creationId xmlns:a16="http://schemas.microsoft.com/office/drawing/2014/main" id="{A42517C6-A853-47A3-94DA-EAAAD1741968}"/>
              </a:ext>
            </a:extLst>
          </p:cNvPr>
          <p:cNvSpPr txBox="1"/>
          <p:nvPr/>
        </p:nvSpPr>
        <p:spPr>
          <a:xfrm>
            <a:off x="10907624" y="412503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label</a:t>
            </a:r>
          </a:p>
        </p:txBody>
      </p:sp>
      <p:sp>
        <p:nvSpPr>
          <p:cNvPr id="500" name="Accolade ouvrante 499">
            <a:extLst>
              <a:ext uri="{FF2B5EF4-FFF2-40B4-BE49-F238E27FC236}">
                <a16:creationId xmlns:a16="http://schemas.microsoft.com/office/drawing/2014/main" id="{B771FF92-C34C-4544-9451-DDB1AFCFA243}"/>
              </a:ext>
            </a:extLst>
          </p:cNvPr>
          <p:cNvSpPr/>
          <p:nvPr/>
        </p:nvSpPr>
        <p:spPr>
          <a:xfrm>
            <a:off x="2201262" y="5518911"/>
            <a:ext cx="489078" cy="1157167"/>
          </a:xfrm>
          <a:prstGeom prst="leftBrac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2" name="ZoneTexte 501">
            <a:extLst>
              <a:ext uri="{FF2B5EF4-FFF2-40B4-BE49-F238E27FC236}">
                <a16:creationId xmlns:a16="http://schemas.microsoft.com/office/drawing/2014/main" id="{539865DA-B46A-4733-9F27-E77665BE4399}"/>
              </a:ext>
            </a:extLst>
          </p:cNvPr>
          <p:cNvSpPr txBox="1"/>
          <p:nvPr/>
        </p:nvSpPr>
        <p:spPr>
          <a:xfrm>
            <a:off x="1391855" y="5914233"/>
            <a:ext cx="760506" cy="366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Read 2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5F440E-6787-4550-B709-60E26BA61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18" y="4305130"/>
            <a:ext cx="1164437" cy="89619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66A9111-F6A0-4D72-B5CF-15A16FC0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" y="5593472"/>
            <a:ext cx="1335140" cy="98154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2233527-9B09-4CA6-B8C5-8FC4DBBCD1FC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34E323C-626B-4D63-8D53-B0242FB60B4F}"/>
              </a:ext>
            </a:extLst>
          </p:cNvPr>
          <p:cNvGrpSpPr/>
          <p:nvPr/>
        </p:nvGrpSpPr>
        <p:grpSpPr>
          <a:xfrm>
            <a:off x="838200" y="1899209"/>
            <a:ext cx="3585634" cy="1747423"/>
            <a:chOff x="804333" y="1581151"/>
            <a:chExt cx="3585634" cy="1747423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8E66EB73-60A5-4288-96F3-03733341F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A04561E0-FF67-422D-8E30-DD10F5968D9A}"/>
                </a:ext>
              </a:extLst>
            </p:cNvPr>
            <p:cNvSpPr/>
            <p:nvPr/>
          </p:nvSpPr>
          <p:spPr>
            <a:xfrm>
              <a:off x="1109134" y="2412469"/>
              <a:ext cx="806823" cy="40936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7A67B3-0A2E-4BA7-8761-56A1C86BADB2}"/>
                </a:ext>
              </a:extLst>
            </p:cNvPr>
            <p:cNvSpPr/>
            <p:nvPr/>
          </p:nvSpPr>
          <p:spPr>
            <a:xfrm>
              <a:off x="804333" y="1581151"/>
              <a:ext cx="3585634" cy="7217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F2A64964-04E0-4E35-827F-E0A10E15DF81}"/>
              </a:ext>
            </a:extLst>
          </p:cNvPr>
          <p:cNvSpPr/>
          <p:nvPr/>
        </p:nvSpPr>
        <p:spPr>
          <a:xfrm>
            <a:off x="2201262" y="4166451"/>
            <a:ext cx="489078" cy="1157167"/>
          </a:xfrm>
          <a:prstGeom prst="lef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44411FA-F792-4BC8-8974-21F659BDFC6C}"/>
              </a:ext>
            </a:extLst>
          </p:cNvPr>
          <p:cNvSpPr txBox="1"/>
          <p:nvPr/>
        </p:nvSpPr>
        <p:spPr>
          <a:xfrm>
            <a:off x="1391855" y="4561774"/>
            <a:ext cx="8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/>
                </a:solidFill>
              </a:rPr>
              <a:t>Read 1</a:t>
            </a:r>
          </a:p>
        </p:txBody>
      </p:sp>
    </p:spTree>
    <p:extLst>
      <p:ext uri="{BB962C8B-B14F-4D97-AF65-F5344CB8AC3E}">
        <p14:creationId xmlns:p14="http://schemas.microsoft.com/office/powerpoint/2010/main" val="612986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Rectangle 524">
            <a:extLst>
              <a:ext uri="{FF2B5EF4-FFF2-40B4-BE49-F238E27FC236}">
                <a16:creationId xmlns:a16="http://schemas.microsoft.com/office/drawing/2014/main" id="{4A313CFB-89C3-487F-88F2-45459F4488BF}"/>
              </a:ext>
            </a:extLst>
          </p:cNvPr>
          <p:cNvSpPr/>
          <p:nvPr/>
        </p:nvSpPr>
        <p:spPr>
          <a:xfrm>
            <a:off x="2690340" y="4166451"/>
            <a:ext cx="7673203" cy="256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@HWI-ST1136:65:HS018:5:1101:1111:2071 2:N:0:GCCAAT</a:t>
            </a:r>
          </a:p>
          <a:p>
            <a:r>
              <a:rPr lang="fr-FR" dirty="0"/>
              <a:t>NNNNNNNCCAGCCTGGGTTTCAATGAGGGTGCTCCTGGCTGCCAGAGCCGTGGAG</a:t>
            </a:r>
          </a:p>
          <a:p>
            <a:r>
              <a:rPr lang="fr-FR" dirty="0"/>
              <a:t>+</a:t>
            </a:r>
          </a:p>
          <a:p>
            <a:r>
              <a:rPr lang="fr-FR" dirty="0"/>
              <a:t>#######222&lt;D+A&lt;@A+3A&lt;92AF&lt;?FCFF1?&lt;DGH*9)88D&lt;B2?)8&lt;AFA5=</a:t>
            </a:r>
          </a:p>
          <a:p>
            <a:endParaRPr lang="fr-FR" dirty="0"/>
          </a:p>
          <a:p>
            <a:r>
              <a:rPr lang="fr-FR" dirty="0"/>
              <a:t>@HWI-ST1136:65:HS018:5:1101:1155:2087 2:N:0:GCCAATA</a:t>
            </a:r>
          </a:p>
          <a:p>
            <a:r>
              <a:rPr lang="fr-FR" dirty="0"/>
              <a:t>NNNNNNAAAAAATCTGCCGCCGACCTGAGGAGATCACCAGGCTCCAGTGCCGAA</a:t>
            </a:r>
          </a:p>
          <a:p>
            <a:r>
              <a:rPr lang="fr-FR" dirty="0"/>
              <a:t>+</a:t>
            </a:r>
          </a:p>
          <a:p>
            <a:r>
              <a:rPr lang="fr-FR" dirty="0"/>
              <a:t>B######+2&lt;CFH3:AA?F?8E0)8B6;;DF8;.==@7B=6C2=;E=;?@;?33;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Fastq</a:t>
            </a:r>
            <a:r>
              <a:rPr lang="fr-FR" dirty="0"/>
              <a:t> format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EF3409-1464-4DE4-B9B2-92EF12583314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4" name="Rectangle : coins arrondis 503">
            <a:extLst>
              <a:ext uri="{FF2B5EF4-FFF2-40B4-BE49-F238E27FC236}">
                <a16:creationId xmlns:a16="http://schemas.microsoft.com/office/drawing/2014/main" id="{547F0DC4-D71F-40EC-946E-2BA21E4224DC}"/>
              </a:ext>
            </a:extLst>
          </p:cNvPr>
          <p:cNvSpPr/>
          <p:nvPr/>
        </p:nvSpPr>
        <p:spPr>
          <a:xfrm>
            <a:off x="2760351" y="4146868"/>
            <a:ext cx="5509110" cy="322576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5" name="Connecteur droit avec flèche 504">
            <a:extLst>
              <a:ext uri="{FF2B5EF4-FFF2-40B4-BE49-F238E27FC236}">
                <a16:creationId xmlns:a16="http://schemas.microsoft.com/office/drawing/2014/main" id="{87FBED60-0362-4DEA-8660-03C34386018C}"/>
              </a:ext>
            </a:extLst>
          </p:cNvPr>
          <p:cNvCxnSpPr>
            <a:cxnSpLocks/>
            <a:stCxn id="510" idx="1"/>
            <a:endCxn id="504" idx="3"/>
          </p:cNvCxnSpPr>
          <p:nvPr/>
        </p:nvCxnSpPr>
        <p:spPr>
          <a:xfrm flipH="1" flipV="1">
            <a:off x="8269461" y="4308156"/>
            <a:ext cx="2638163" cy="154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Rectangle : coins arrondis 505">
            <a:extLst>
              <a:ext uri="{FF2B5EF4-FFF2-40B4-BE49-F238E27FC236}">
                <a16:creationId xmlns:a16="http://schemas.microsoft.com/office/drawing/2014/main" id="{02FA17C1-DBB7-4B0D-B991-A45992C84132}"/>
              </a:ext>
            </a:extLst>
          </p:cNvPr>
          <p:cNvSpPr/>
          <p:nvPr/>
        </p:nvSpPr>
        <p:spPr>
          <a:xfrm>
            <a:off x="2760349" y="4503103"/>
            <a:ext cx="7250985" cy="322576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7" name="Connecteur droit avec flèche 506">
            <a:extLst>
              <a:ext uri="{FF2B5EF4-FFF2-40B4-BE49-F238E27FC236}">
                <a16:creationId xmlns:a16="http://schemas.microsoft.com/office/drawing/2014/main" id="{442401A5-EBF4-49E6-BECB-ED8D153340C0}"/>
              </a:ext>
            </a:extLst>
          </p:cNvPr>
          <p:cNvCxnSpPr>
            <a:cxnSpLocks/>
            <a:stCxn id="511" idx="1"/>
            <a:endCxn id="506" idx="3"/>
          </p:cNvCxnSpPr>
          <p:nvPr/>
        </p:nvCxnSpPr>
        <p:spPr>
          <a:xfrm flipH="1">
            <a:off x="10011334" y="4664391"/>
            <a:ext cx="89629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ZoneTexte 509">
            <a:extLst>
              <a:ext uri="{FF2B5EF4-FFF2-40B4-BE49-F238E27FC236}">
                <a16:creationId xmlns:a16="http://schemas.microsoft.com/office/drawing/2014/main" id="{A42517C6-A853-47A3-94DA-EAAAD1741968}"/>
              </a:ext>
            </a:extLst>
          </p:cNvPr>
          <p:cNvSpPr txBox="1"/>
          <p:nvPr/>
        </p:nvSpPr>
        <p:spPr>
          <a:xfrm>
            <a:off x="10907624" y="412503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label</a:t>
            </a:r>
          </a:p>
        </p:txBody>
      </p:sp>
      <p:sp>
        <p:nvSpPr>
          <p:cNvPr id="511" name="ZoneTexte 510">
            <a:extLst>
              <a:ext uri="{FF2B5EF4-FFF2-40B4-BE49-F238E27FC236}">
                <a16:creationId xmlns:a16="http://schemas.microsoft.com/office/drawing/2014/main" id="{80A923A1-0FEA-46A2-8729-0C38414969B3}"/>
              </a:ext>
            </a:extLst>
          </p:cNvPr>
          <p:cNvSpPr txBox="1"/>
          <p:nvPr/>
        </p:nvSpPr>
        <p:spPr>
          <a:xfrm>
            <a:off x="10907624" y="4479725"/>
            <a:ext cx="149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sequence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0" name="Accolade ouvrante 499">
            <a:extLst>
              <a:ext uri="{FF2B5EF4-FFF2-40B4-BE49-F238E27FC236}">
                <a16:creationId xmlns:a16="http://schemas.microsoft.com/office/drawing/2014/main" id="{B771FF92-C34C-4544-9451-DDB1AFCFA243}"/>
              </a:ext>
            </a:extLst>
          </p:cNvPr>
          <p:cNvSpPr/>
          <p:nvPr/>
        </p:nvSpPr>
        <p:spPr>
          <a:xfrm>
            <a:off x="2201262" y="5518911"/>
            <a:ext cx="489078" cy="1157167"/>
          </a:xfrm>
          <a:prstGeom prst="leftBrac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2" name="ZoneTexte 501">
            <a:extLst>
              <a:ext uri="{FF2B5EF4-FFF2-40B4-BE49-F238E27FC236}">
                <a16:creationId xmlns:a16="http://schemas.microsoft.com/office/drawing/2014/main" id="{539865DA-B46A-4733-9F27-E77665BE4399}"/>
              </a:ext>
            </a:extLst>
          </p:cNvPr>
          <p:cNvSpPr txBox="1"/>
          <p:nvPr/>
        </p:nvSpPr>
        <p:spPr>
          <a:xfrm>
            <a:off x="1391855" y="5914233"/>
            <a:ext cx="760506" cy="366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Read 2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5F440E-6787-4550-B709-60E26BA61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18" y="4305130"/>
            <a:ext cx="1164437" cy="89619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66A9111-F6A0-4D72-B5CF-15A16FC0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" y="5593472"/>
            <a:ext cx="1335140" cy="981541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4BACD6FE-2C52-431B-95CA-D4C047CCA40A}"/>
              </a:ext>
            </a:extLst>
          </p:cNvPr>
          <p:cNvGrpSpPr/>
          <p:nvPr/>
        </p:nvGrpSpPr>
        <p:grpSpPr>
          <a:xfrm>
            <a:off x="838200" y="1899209"/>
            <a:ext cx="3585634" cy="1747423"/>
            <a:chOff x="804333" y="1581151"/>
            <a:chExt cx="3585634" cy="1747423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7F02044-55AC-4547-AE27-EA006F49E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DD934E08-9987-4F51-B779-3F2A186DE08E}"/>
                </a:ext>
              </a:extLst>
            </p:cNvPr>
            <p:cNvSpPr/>
            <p:nvPr/>
          </p:nvSpPr>
          <p:spPr>
            <a:xfrm>
              <a:off x="1109134" y="2412469"/>
              <a:ext cx="806823" cy="40936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E3AD10-F66D-4692-92EF-C41CCEB1F68A}"/>
                </a:ext>
              </a:extLst>
            </p:cNvPr>
            <p:cNvSpPr/>
            <p:nvPr/>
          </p:nvSpPr>
          <p:spPr>
            <a:xfrm>
              <a:off x="804333" y="1581151"/>
              <a:ext cx="3585634" cy="7217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9F221D93-F86C-4D59-BA76-391C3D14B96B}"/>
              </a:ext>
            </a:extLst>
          </p:cNvPr>
          <p:cNvSpPr/>
          <p:nvPr/>
        </p:nvSpPr>
        <p:spPr>
          <a:xfrm>
            <a:off x="2201262" y="4166451"/>
            <a:ext cx="489078" cy="1157167"/>
          </a:xfrm>
          <a:prstGeom prst="lef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0201555-1CEC-40CE-A134-48503F173FC2}"/>
              </a:ext>
            </a:extLst>
          </p:cNvPr>
          <p:cNvSpPr txBox="1"/>
          <p:nvPr/>
        </p:nvSpPr>
        <p:spPr>
          <a:xfrm>
            <a:off x="1391855" y="4561774"/>
            <a:ext cx="8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/>
                </a:solidFill>
              </a:rPr>
              <a:t>Read 1</a:t>
            </a:r>
          </a:p>
        </p:txBody>
      </p:sp>
    </p:spTree>
    <p:extLst>
      <p:ext uri="{BB962C8B-B14F-4D97-AF65-F5344CB8AC3E}">
        <p14:creationId xmlns:p14="http://schemas.microsoft.com/office/powerpoint/2010/main" val="2952098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Rectangle 524">
            <a:extLst>
              <a:ext uri="{FF2B5EF4-FFF2-40B4-BE49-F238E27FC236}">
                <a16:creationId xmlns:a16="http://schemas.microsoft.com/office/drawing/2014/main" id="{4A313CFB-89C3-487F-88F2-45459F4488BF}"/>
              </a:ext>
            </a:extLst>
          </p:cNvPr>
          <p:cNvSpPr/>
          <p:nvPr/>
        </p:nvSpPr>
        <p:spPr>
          <a:xfrm>
            <a:off x="2690340" y="4166451"/>
            <a:ext cx="7673203" cy="256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@HWI-ST1136:65:HS018:5:1101:1111:2071 2:N:0:GCCAAT</a:t>
            </a:r>
          </a:p>
          <a:p>
            <a:r>
              <a:rPr lang="fr-FR" dirty="0"/>
              <a:t>NNNNNNNCCAGCCTGGGTTTCAATGAGGGTGCTCCTGGCTGCCAGAGCCGTGGAG</a:t>
            </a:r>
          </a:p>
          <a:p>
            <a:r>
              <a:rPr lang="fr-FR" dirty="0"/>
              <a:t>+</a:t>
            </a:r>
          </a:p>
          <a:p>
            <a:r>
              <a:rPr lang="fr-FR" dirty="0"/>
              <a:t>#######222&lt;D+A&lt;@A+3A&lt;92AF&lt;?FCFF1?&lt;DGH*9)88D&lt;B2?)8&lt;AFA5=</a:t>
            </a:r>
          </a:p>
          <a:p>
            <a:endParaRPr lang="fr-FR" dirty="0"/>
          </a:p>
          <a:p>
            <a:r>
              <a:rPr lang="fr-FR" dirty="0"/>
              <a:t>@HWI-ST1136:65:HS018:5:1101:1155:2087 2:N:0:GCCAATA</a:t>
            </a:r>
          </a:p>
          <a:p>
            <a:r>
              <a:rPr lang="fr-FR" dirty="0"/>
              <a:t>NNNNNNAAAAAATCTGCCGCCGACCTGAGGAGATCACCAGGCTCCAGTGCCGAA</a:t>
            </a:r>
          </a:p>
          <a:p>
            <a:r>
              <a:rPr lang="fr-FR" dirty="0"/>
              <a:t>+</a:t>
            </a:r>
          </a:p>
          <a:p>
            <a:r>
              <a:rPr lang="fr-FR" dirty="0"/>
              <a:t>B######+2&lt;CFH3:AA?F?8E0)8B6;;DF8;.==@7B=6C2=;E=;?@;?33;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Fastq</a:t>
            </a:r>
            <a:r>
              <a:rPr lang="fr-FR" dirty="0"/>
              <a:t> format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F3CE454-86B8-4DBC-8993-5260051B57B3}"/>
              </a:ext>
            </a:extLst>
          </p:cNvPr>
          <p:cNvGrpSpPr/>
          <p:nvPr/>
        </p:nvGrpSpPr>
        <p:grpSpPr>
          <a:xfrm>
            <a:off x="838200" y="1899209"/>
            <a:ext cx="3585634" cy="1747423"/>
            <a:chOff x="804333" y="1581151"/>
            <a:chExt cx="3585634" cy="1747423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CBDB030E-A7FC-4842-9D27-8A1748A4D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EF3409-1464-4DE4-B9B2-92EF12583314}"/>
                </a:ext>
              </a:extLst>
            </p:cNvPr>
            <p:cNvSpPr/>
            <p:nvPr/>
          </p:nvSpPr>
          <p:spPr>
            <a:xfrm>
              <a:off x="804333" y="1581151"/>
              <a:ext cx="3585634" cy="7217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4" name="Rectangle : coins arrondis 503">
            <a:extLst>
              <a:ext uri="{FF2B5EF4-FFF2-40B4-BE49-F238E27FC236}">
                <a16:creationId xmlns:a16="http://schemas.microsoft.com/office/drawing/2014/main" id="{547F0DC4-D71F-40EC-946E-2BA21E4224DC}"/>
              </a:ext>
            </a:extLst>
          </p:cNvPr>
          <p:cNvSpPr/>
          <p:nvPr/>
        </p:nvSpPr>
        <p:spPr>
          <a:xfrm>
            <a:off x="2760351" y="4146868"/>
            <a:ext cx="5509110" cy="322576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5" name="Connecteur droit avec flèche 504">
            <a:extLst>
              <a:ext uri="{FF2B5EF4-FFF2-40B4-BE49-F238E27FC236}">
                <a16:creationId xmlns:a16="http://schemas.microsoft.com/office/drawing/2014/main" id="{87FBED60-0362-4DEA-8660-03C34386018C}"/>
              </a:ext>
            </a:extLst>
          </p:cNvPr>
          <p:cNvCxnSpPr>
            <a:cxnSpLocks/>
            <a:stCxn id="510" idx="1"/>
            <a:endCxn id="504" idx="3"/>
          </p:cNvCxnSpPr>
          <p:nvPr/>
        </p:nvCxnSpPr>
        <p:spPr>
          <a:xfrm flipH="1" flipV="1">
            <a:off x="8269461" y="4308156"/>
            <a:ext cx="2638163" cy="154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Rectangle : coins arrondis 505">
            <a:extLst>
              <a:ext uri="{FF2B5EF4-FFF2-40B4-BE49-F238E27FC236}">
                <a16:creationId xmlns:a16="http://schemas.microsoft.com/office/drawing/2014/main" id="{02FA17C1-DBB7-4B0D-B991-A45992C84132}"/>
              </a:ext>
            </a:extLst>
          </p:cNvPr>
          <p:cNvSpPr/>
          <p:nvPr/>
        </p:nvSpPr>
        <p:spPr>
          <a:xfrm>
            <a:off x="2760349" y="4503103"/>
            <a:ext cx="7250985" cy="322576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7" name="Connecteur droit avec flèche 506">
            <a:extLst>
              <a:ext uri="{FF2B5EF4-FFF2-40B4-BE49-F238E27FC236}">
                <a16:creationId xmlns:a16="http://schemas.microsoft.com/office/drawing/2014/main" id="{442401A5-EBF4-49E6-BECB-ED8D153340C0}"/>
              </a:ext>
            </a:extLst>
          </p:cNvPr>
          <p:cNvCxnSpPr>
            <a:cxnSpLocks/>
            <a:stCxn id="511" idx="1"/>
            <a:endCxn id="506" idx="3"/>
          </p:cNvCxnSpPr>
          <p:nvPr/>
        </p:nvCxnSpPr>
        <p:spPr>
          <a:xfrm flipH="1">
            <a:off x="10011334" y="4664391"/>
            <a:ext cx="89629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Rectangle : coins arrondis 507">
            <a:extLst>
              <a:ext uri="{FF2B5EF4-FFF2-40B4-BE49-F238E27FC236}">
                <a16:creationId xmlns:a16="http://schemas.microsoft.com/office/drawing/2014/main" id="{633C1119-6F01-4B7A-9976-336CD5A2DE2E}"/>
              </a:ext>
            </a:extLst>
          </p:cNvPr>
          <p:cNvSpPr/>
          <p:nvPr/>
        </p:nvSpPr>
        <p:spPr>
          <a:xfrm>
            <a:off x="2760349" y="5001043"/>
            <a:ext cx="6559030" cy="322576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9" name="Connecteur droit avec flèche 508">
            <a:extLst>
              <a:ext uri="{FF2B5EF4-FFF2-40B4-BE49-F238E27FC236}">
                <a16:creationId xmlns:a16="http://schemas.microsoft.com/office/drawing/2014/main" id="{9D81ECFF-281C-4E7A-8CF0-AFAC959F6534}"/>
              </a:ext>
            </a:extLst>
          </p:cNvPr>
          <p:cNvCxnSpPr>
            <a:cxnSpLocks/>
            <a:stCxn id="512" idx="1"/>
            <a:endCxn id="508" idx="3"/>
          </p:cNvCxnSpPr>
          <p:nvPr/>
        </p:nvCxnSpPr>
        <p:spPr>
          <a:xfrm flipH="1">
            <a:off x="9319379" y="5162330"/>
            <a:ext cx="1588246" cy="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ZoneTexte 509">
            <a:extLst>
              <a:ext uri="{FF2B5EF4-FFF2-40B4-BE49-F238E27FC236}">
                <a16:creationId xmlns:a16="http://schemas.microsoft.com/office/drawing/2014/main" id="{A42517C6-A853-47A3-94DA-EAAAD1741968}"/>
              </a:ext>
            </a:extLst>
          </p:cNvPr>
          <p:cNvSpPr txBox="1"/>
          <p:nvPr/>
        </p:nvSpPr>
        <p:spPr>
          <a:xfrm>
            <a:off x="10907624" y="412503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label</a:t>
            </a:r>
          </a:p>
        </p:txBody>
      </p:sp>
      <p:sp>
        <p:nvSpPr>
          <p:cNvPr id="511" name="ZoneTexte 510">
            <a:extLst>
              <a:ext uri="{FF2B5EF4-FFF2-40B4-BE49-F238E27FC236}">
                <a16:creationId xmlns:a16="http://schemas.microsoft.com/office/drawing/2014/main" id="{80A923A1-0FEA-46A2-8729-0C38414969B3}"/>
              </a:ext>
            </a:extLst>
          </p:cNvPr>
          <p:cNvSpPr txBox="1"/>
          <p:nvPr/>
        </p:nvSpPr>
        <p:spPr>
          <a:xfrm>
            <a:off x="10907624" y="4479725"/>
            <a:ext cx="149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sequence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2" name="ZoneTexte 511">
            <a:extLst>
              <a:ext uri="{FF2B5EF4-FFF2-40B4-BE49-F238E27FC236}">
                <a16:creationId xmlns:a16="http://schemas.microsoft.com/office/drawing/2014/main" id="{5E95DA28-9E52-49C3-A450-3A20599B6072}"/>
              </a:ext>
            </a:extLst>
          </p:cNvPr>
          <p:cNvSpPr txBox="1"/>
          <p:nvPr/>
        </p:nvSpPr>
        <p:spPr>
          <a:xfrm>
            <a:off x="10907625" y="4977664"/>
            <a:ext cx="131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6"/>
                </a:solidFill>
              </a:rPr>
              <a:t>phred</a:t>
            </a:r>
            <a:r>
              <a:rPr lang="fr-FR" dirty="0">
                <a:solidFill>
                  <a:schemeClr val="accent6"/>
                </a:solidFill>
              </a:rPr>
              <a:t>-score</a:t>
            </a:r>
          </a:p>
        </p:txBody>
      </p:sp>
      <p:sp>
        <p:nvSpPr>
          <p:cNvPr id="500" name="Accolade ouvrante 499">
            <a:extLst>
              <a:ext uri="{FF2B5EF4-FFF2-40B4-BE49-F238E27FC236}">
                <a16:creationId xmlns:a16="http://schemas.microsoft.com/office/drawing/2014/main" id="{B771FF92-C34C-4544-9451-DDB1AFCFA243}"/>
              </a:ext>
            </a:extLst>
          </p:cNvPr>
          <p:cNvSpPr/>
          <p:nvPr/>
        </p:nvSpPr>
        <p:spPr>
          <a:xfrm>
            <a:off x="2201262" y="5518911"/>
            <a:ext cx="489078" cy="1157167"/>
          </a:xfrm>
          <a:prstGeom prst="leftBrac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2" name="ZoneTexte 501">
            <a:extLst>
              <a:ext uri="{FF2B5EF4-FFF2-40B4-BE49-F238E27FC236}">
                <a16:creationId xmlns:a16="http://schemas.microsoft.com/office/drawing/2014/main" id="{539865DA-B46A-4733-9F27-E77665BE4399}"/>
              </a:ext>
            </a:extLst>
          </p:cNvPr>
          <p:cNvSpPr txBox="1"/>
          <p:nvPr/>
        </p:nvSpPr>
        <p:spPr>
          <a:xfrm>
            <a:off x="1391855" y="5914233"/>
            <a:ext cx="760506" cy="366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Read 2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5F440E-6787-4550-B709-60E26BA61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18" y="4305130"/>
            <a:ext cx="1164437" cy="89619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66A9111-F6A0-4D72-B5CF-15A16FC0C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5" y="5593472"/>
            <a:ext cx="1335140" cy="981541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1475F74C-4779-4248-9D72-19302F3359B1}"/>
              </a:ext>
            </a:extLst>
          </p:cNvPr>
          <p:cNvSpPr/>
          <p:nvPr/>
        </p:nvSpPr>
        <p:spPr>
          <a:xfrm>
            <a:off x="1143001" y="2730527"/>
            <a:ext cx="806823" cy="4093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Accolade ouvrante 22">
            <a:extLst>
              <a:ext uri="{FF2B5EF4-FFF2-40B4-BE49-F238E27FC236}">
                <a16:creationId xmlns:a16="http://schemas.microsoft.com/office/drawing/2014/main" id="{2F6DE5A1-AE29-4AD8-8839-DF4629223BFD}"/>
              </a:ext>
            </a:extLst>
          </p:cNvPr>
          <p:cNvSpPr/>
          <p:nvPr/>
        </p:nvSpPr>
        <p:spPr>
          <a:xfrm>
            <a:off x="2201262" y="4166451"/>
            <a:ext cx="489078" cy="1157167"/>
          </a:xfrm>
          <a:prstGeom prst="lef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6231D8C-53A8-47CB-A6F0-F883EE5CD13E}"/>
              </a:ext>
            </a:extLst>
          </p:cNvPr>
          <p:cNvSpPr txBox="1"/>
          <p:nvPr/>
        </p:nvSpPr>
        <p:spPr>
          <a:xfrm>
            <a:off x="1391855" y="4561774"/>
            <a:ext cx="8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/>
                </a:solidFill>
              </a:rPr>
              <a:t>Read 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FCE53A-6509-47DE-AC3E-84D15726C838}"/>
              </a:ext>
            </a:extLst>
          </p:cNvPr>
          <p:cNvSpPr txBox="1"/>
          <p:nvPr/>
        </p:nvSpPr>
        <p:spPr>
          <a:xfrm>
            <a:off x="5726724" y="2566078"/>
            <a:ext cx="4386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Fasta</a:t>
            </a:r>
            <a:r>
              <a:rPr lang="fr-FR" sz="2800" b="1" dirty="0"/>
              <a:t> + </a:t>
            </a:r>
            <a:r>
              <a:rPr lang="fr-FR" sz="2800" b="1" dirty="0" err="1"/>
              <a:t>Quality</a:t>
            </a:r>
            <a:r>
              <a:rPr lang="fr-FR" sz="2800" b="1" dirty="0"/>
              <a:t> score = </a:t>
            </a:r>
            <a:r>
              <a:rPr lang="fr-FR" sz="2800" b="1" dirty="0" err="1"/>
              <a:t>Fastq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4267004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NGS 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F6801-BE0E-4B25-AF7E-A9ED7FD221EE}"/>
              </a:ext>
            </a:extLst>
          </p:cNvPr>
          <p:cNvSpPr/>
          <p:nvPr/>
        </p:nvSpPr>
        <p:spPr>
          <a:xfrm>
            <a:off x="743887" y="3591582"/>
            <a:ext cx="10704226" cy="3108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FD06CC4-D5D4-4435-BF53-6B658920A780}"/>
              </a:ext>
            </a:extLst>
          </p:cNvPr>
          <p:cNvSpPr txBox="1"/>
          <p:nvPr/>
        </p:nvSpPr>
        <p:spPr>
          <a:xfrm>
            <a:off x="838200" y="3656412"/>
            <a:ext cx="1566481" cy="285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Bioinformatic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4338F0C-EBAF-49B9-895E-188C5FA62228}"/>
              </a:ext>
            </a:extLst>
          </p:cNvPr>
          <p:cNvGrpSpPr/>
          <p:nvPr/>
        </p:nvGrpSpPr>
        <p:grpSpPr>
          <a:xfrm>
            <a:off x="1165597" y="4057900"/>
            <a:ext cx="9927122" cy="1106457"/>
            <a:chOff x="898030" y="4086746"/>
            <a:chExt cx="9014216" cy="1004706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3C93803-9DB0-4FE8-9622-ADA90EACB765}"/>
                </a:ext>
              </a:extLst>
            </p:cNvPr>
            <p:cNvGrpSpPr/>
            <p:nvPr/>
          </p:nvGrpSpPr>
          <p:grpSpPr>
            <a:xfrm>
              <a:off x="4213394" y="4087286"/>
              <a:ext cx="2228923" cy="1004166"/>
              <a:chOff x="776402" y="2833124"/>
              <a:chExt cx="2885051" cy="1299763"/>
            </a:xfrm>
          </p:grpSpPr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5967D006-47F1-4F9B-8B8C-9CD977D02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8519" y="3266473"/>
                <a:ext cx="2762934" cy="866414"/>
              </a:xfrm>
              <a:prstGeom prst="rect">
                <a:avLst/>
              </a:prstGeom>
            </p:spPr>
          </p:pic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989B971-3B15-4509-8F51-525BEA1183EB}"/>
                  </a:ext>
                </a:extLst>
              </p:cNvPr>
              <p:cNvSpPr txBox="1"/>
              <p:nvPr/>
            </p:nvSpPr>
            <p:spPr>
              <a:xfrm>
                <a:off x="776402" y="2833124"/>
                <a:ext cx="27562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Mapping on </a:t>
                </a:r>
                <a:r>
                  <a:rPr lang="fr-FR" sz="1600" dirty="0" err="1"/>
                  <a:t>reference</a:t>
                </a:r>
                <a:r>
                  <a:rPr lang="fr-FR" sz="1600" dirty="0"/>
                  <a:t> </a:t>
                </a:r>
                <a:r>
                  <a:rPr lang="fr-FR" sz="1600" dirty="0" err="1"/>
                  <a:t>genome</a:t>
                </a:r>
                <a:endParaRPr lang="fr-FR" sz="1600" dirty="0"/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A9C9410-67C4-41B2-AE63-F7A7FBC0AB6C}"/>
                </a:ext>
              </a:extLst>
            </p:cNvPr>
            <p:cNvGrpSpPr/>
            <p:nvPr/>
          </p:nvGrpSpPr>
          <p:grpSpPr>
            <a:xfrm>
              <a:off x="7322902" y="4087287"/>
              <a:ext cx="2589344" cy="987136"/>
              <a:chOff x="4762742" y="2833124"/>
              <a:chExt cx="3351570" cy="1277719"/>
            </a:xfrm>
          </p:grpSpPr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94B25F83-EC06-4CDA-8BE3-5BD6AD9C8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2742" y="3163793"/>
                <a:ext cx="3351570" cy="947050"/>
              </a:xfrm>
              <a:prstGeom prst="rect">
                <a:avLst/>
              </a:prstGeom>
            </p:spPr>
          </p:pic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8C25E04F-5F5B-44D7-A3B3-510BE5C1971F}"/>
                  </a:ext>
                </a:extLst>
              </p:cNvPr>
              <p:cNvSpPr txBox="1"/>
              <p:nvPr/>
            </p:nvSpPr>
            <p:spPr>
              <a:xfrm>
                <a:off x="5724049" y="2833124"/>
                <a:ext cx="13510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Variant calling</a:t>
                </a:r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B28EE5A-D835-43F9-82C8-02EE3907EE3F}"/>
                </a:ext>
              </a:extLst>
            </p:cNvPr>
            <p:cNvSpPr txBox="1"/>
            <p:nvPr/>
          </p:nvSpPr>
          <p:spPr>
            <a:xfrm>
              <a:off x="1472130" y="4086746"/>
              <a:ext cx="1626620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Short reads production</a:t>
              </a:r>
            </a:p>
          </p:txBody>
        </p:sp>
        <p:sp>
          <p:nvSpPr>
            <p:cNvPr id="25" name="Flèche : droite 24">
              <a:extLst>
                <a:ext uri="{FF2B5EF4-FFF2-40B4-BE49-F238E27FC236}">
                  <a16:creationId xmlns:a16="http://schemas.microsoft.com/office/drawing/2014/main" id="{C28D5743-A329-4F39-AEDB-60B648740643}"/>
                </a:ext>
              </a:extLst>
            </p:cNvPr>
            <p:cNvSpPr/>
            <p:nvPr/>
          </p:nvSpPr>
          <p:spPr>
            <a:xfrm>
              <a:off x="898030" y="4607682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lèche : droite 28">
              <a:extLst>
                <a:ext uri="{FF2B5EF4-FFF2-40B4-BE49-F238E27FC236}">
                  <a16:creationId xmlns:a16="http://schemas.microsoft.com/office/drawing/2014/main" id="{334F8BC1-DE06-487B-AD87-7F57D97A933B}"/>
                </a:ext>
              </a:extLst>
            </p:cNvPr>
            <p:cNvSpPr/>
            <p:nvPr/>
          </p:nvSpPr>
          <p:spPr>
            <a:xfrm>
              <a:off x="6619958" y="460768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lèche : droite 29">
              <a:extLst>
                <a:ext uri="{FF2B5EF4-FFF2-40B4-BE49-F238E27FC236}">
                  <a16:creationId xmlns:a16="http://schemas.microsoft.com/office/drawing/2014/main" id="{BC8CBD9D-22AC-4153-9EDF-B4FF2A4D8E4D}"/>
                </a:ext>
              </a:extLst>
            </p:cNvPr>
            <p:cNvSpPr/>
            <p:nvPr/>
          </p:nvSpPr>
          <p:spPr>
            <a:xfrm>
              <a:off x="3580785" y="460768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909471E7-37C9-412E-B850-C87DE539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0923" y="4408847"/>
              <a:ext cx="2205931" cy="608158"/>
            </a:xfrm>
            <a:prstGeom prst="rect">
              <a:avLst/>
            </a:prstGeom>
          </p:spPr>
        </p:pic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EF841116-5B7D-42C5-8C07-E49D46971CFD}"/>
              </a:ext>
            </a:extLst>
          </p:cNvPr>
          <p:cNvGrpSpPr/>
          <p:nvPr/>
        </p:nvGrpSpPr>
        <p:grpSpPr>
          <a:xfrm>
            <a:off x="1165597" y="5198899"/>
            <a:ext cx="10188203" cy="1460793"/>
            <a:chOff x="899734" y="5363436"/>
            <a:chExt cx="9133934" cy="1309631"/>
          </a:xfrm>
        </p:grpSpPr>
        <p:pic>
          <p:nvPicPr>
            <p:cNvPr id="157" name="Image 156">
              <a:extLst>
                <a:ext uri="{FF2B5EF4-FFF2-40B4-BE49-F238E27FC236}">
                  <a16:creationId xmlns:a16="http://schemas.microsoft.com/office/drawing/2014/main" id="{5BBAA713-6744-42C0-A4BD-FEEA91FAC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6625" y="5669949"/>
              <a:ext cx="1777630" cy="1003118"/>
            </a:xfrm>
            <a:prstGeom prst="rect">
              <a:avLst/>
            </a:prstGeom>
          </p:spPr>
        </p:pic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B4568E9A-DE4A-4C61-B85C-6087F797979A}"/>
                </a:ext>
              </a:extLst>
            </p:cNvPr>
            <p:cNvSpPr txBox="1"/>
            <p:nvPr/>
          </p:nvSpPr>
          <p:spPr>
            <a:xfrm>
              <a:off x="1852332" y="5363436"/>
              <a:ext cx="866216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Annotation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C566540D-8AA2-47A0-8088-2A60B504DC8C}"/>
                </a:ext>
              </a:extLst>
            </p:cNvPr>
            <p:cNvGrpSpPr/>
            <p:nvPr/>
          </p:nvGrpSpPr>
          <p:grpSpPr>
            <a:xfrm>
              <a:off x="4553902" y="5367085"/>
              <a:ext cx="1532079" cy="1305982"/>
              <a:chOff x="4798049" y="4390237"/>
              <a:chExt cx="1983077" cy="1690424"/>
            </a:xfrm>
          </p:grpSpPr>
          <p:pic>
            <p:nvPicPr>
              <p:cNvPr id="166" name="Image 165">
                <a:extLst>
                  <a:ext uri="{FF2B5EF4-FFF2-40B4-BE49-F238E27FC236}">
                    <a16:creationId xmlns:a16="http://schemas.microsoft.com/office/drawing/2014/main" id="{7841837D-49F4-4610-8244-AEB1C7B86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8049" y="4758609"/>
                <a:ext cx="1983077" cy="1322052"/>
              </a:xfrm>
              <a:prstGeom prst="rect">
                <a:avLst/>
              </a:prstGeom>
            </p:spPr>
          </p:pic>
          <p:sp>
            <p:nvSpPr>
              <p:cNvPr id="167" name="ZoneTexte 166">
                <a:extLst>
                  <a:ext uri="{FF2B5EF4-FFF2-40B4-BE49-F238E27FC236}">
                    <a16:creationId xmlns:a16="http://schemas.microsoft.com/office/drawing/2014/main" id="{1F946DC7-43A1-4DC7-8C6B-519666B8BFFA}"/>
                  </a:ext>
                </a:extLst>
              </p:cNvPr>
              <p:cNvSpPr txBox="1"/>
              <p:nvPr/>
            </p:nvSpPr>
            <p:spPr>
              <a:xfrm>
                <a:off x="5300224" y="4390237"/>
                <a:ext cx="863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/>
                  <a:t>Filtering</a:t>
                </a:r>
                <a:endParaRPr lang="fr-FR" sz="1600" dirty="0"/>
              </a:p>
            </p:txBody>
          </p:sp>
        </p:grpSp>
        <p:pic>
          <p:nvPicPr>
            <p:cNvPr id="160" name="Image 159">
              <a:extLst>
                <a:ext uri="{FF2B5EF4-FFF2-40B4-BE49-F238E27FC236}">
                  <a16:creationId xmlns:a16="http://schemas.microsoft.com/office/drawing/2014/main" id="{1D4E08A8-73E4-422E-A025-2407CC56F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41265" y="5723926"/>
              <a:ext cx="2892403" cy="876895"/>
            </a:xfrm>
            <a:prstGeom prst="rect">
              <a:avLst/>
            </a:prstGeom>
          </p:spPr>
        </p:pic>
        <p:sp>
          <p:nvSpPr>
            <p:cNvPr id="161" name="Rectangle : coins arrondis 160">
              <a:extLst>
                <a:ext uri="{FF2B5EF4-FFF2-40B4-BE49-F238E27FC236}">
                  <a16:creationId xmlns:a16="http://schemas.microsoft.com/office/drawing/2014/main" id="{B4CC9C85-F0AB-4C61-B0A3-36F7D4AC40A8}"/>
                </a:ext>
              </a:extLst>
            </p:cNvPr>
            <p:cNvSpPr/>
            <p:nvPr/>
          </p:nvSpPr>
          <p:spPr>
            <a:xfrm>
              <a:off x="8685318" y="5628644"/>
              <a:ext cx="518398" cy="103529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ZoneTexte 161">
              <a:extLst>
                <a:ext uri="{FF2B5EF4-FFF2-40B4-BE49-F238E27FC236}">
                  <a16:creationId xmlns:a16="http://schemas.microsoft.com/office/drawing/2014/main" id="{36BCDB86-3420-4888-BC40-3EB9E71E93B1}"/>
                </a:ext>
              </a:extLst>
            </p:cNvPr>
            <p:cNvSpPr txBox="1"/>
            <p:nvPr/>
          </p:nvSpPr>
          <p:spPr>
            <a:xfrm>
              <a:off x="7911969" y="5363436"/>
              <a:ext cx="1350992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Gene </a:t>
              </a:r>
              <a:r>
                <a:rPr lang="fr-FR" sz="1600" dirty="0" err="1"/>
                <a:t>prioritization</a:t>
              </a:r>
              <a:endParaRPr lang="fr-FR" sz="1600" dirty="0"/>
            </a:p>
          </p:txBody>
        </p:sp>
        <p:sp>
          <p:nvSpPr>
            <p:cNvPr id="163" name="Flèche : droite 162">
              <a:extLst>
                <a:ext uri="{FF2B5EF4-FFF2-40B4-BE49-F238E27FC236}">
                  <a16:creationId xmlns:a16="http://schemas.microsoft.com/office/drawing/2014/main" id="{E2CF03FB-A257-4654-A571-081B0BFDD6C1}"/>
                </a:ext>
              </a:extLst>
            </p:cNvPr>
            <p:cNvSpPr/>
            <p:nvPr/>
          </p:nvSpPr>
          <p:spPr>
            <a:xfrm>
              <a:off x="899734" y="606209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Flèche : droite 163">
              <a:extLst>
                <a:ext uri="{FF2B5EF4-FFF2-40B4-BE49-F238E27FC236}">
                  <a16:creationId xmlns:a16="http://schemas.microsoft.com/office/drawing/2014/main" id="{86950C02-F3DA-4917-96A9-AB5E4D28BBDC}"/>
                </a:ext>
              </a:extLst>
            </p:cNvPr>
            <p:cNvSpPr/>
            <p:nvPr/>
          </p:nvSpPr>
          <p:spPr>
            <a:xfrm>
              <a:off x="3546346" y="6052956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Flèche : droite 164">
              <a:extLst>
                <a:ext uri="{FF2B5EF4-FFF2-40B4-BE49-F238E27FC236}">
                  <a16:creationId xmlns:a16="http://schemas.microsoft.com/office/drawing/2014/main" id="{BA1A0326-81F9-4BBE-AE4A-540AC82BF996}"/>
                </a:ext>
              </a:extLst>
            </p:cNvPr>
            <p:cNvSpPr/>
            <p:nvPr/>
          </p:nvSpPr>
          <p:spPr>
            <a:xfrm>
              <a:off x="6546966" y="6036872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C7B96C0-746F-46F4-8576-945909D2CC40}"/>
              </a:ext>
            </a:extLst>
          </p:cNvPr>
          <p:cNvSpPr/>
          <p:nvPr/>
        </p:nvSpPr>
        <p:spPr>
          <a:xfrm>
            <a:off x="743888" y="1690688"/>
            <a:ext cx="10704226" cy="1820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8B968020-BB2E-4940-A5C9-EC1435D36644}"/>
              </a:ext>
            </a:extLst>
          </p:cNvPr>
          <p:cNvGrpSpPr/>
          <p:nvPr/>
        </p:nvGrpSpPr>
        <p:grpSpPr>
          <a:xfrm>
            <a:off x="2440465" y="2297400"/>
            <a:ext cx="1053088" cy="1102792"/>
            <a:chOff x="769735" y="585747"/>
            <a:chExt cx="1023939" cy="1072266"/>
          </a:xfrm>
        </p:grpSpPr>
        <p:pic>
          <p:nvPicPr>
            <p:cNvPr id="170" name="Picture 8" descr="Résultat de recherche d'images pour &quot;bonhomme toilette&quot;">
              <a:extLst>
                <a:ext uri="{FF2B5EF4-FFF2-40B4-BE49-F238E27FC236}">
                  <a16:creationId xmlns:a16="http://schemas.microsoft.com/office/drawing/2014/main" id="{091215B4-8464-410C-BE2B-84F135FC8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735" y="585747"/>
              <a:ext cx="415830" cy="1072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Résultat de recherche d'images pour &quot;dna helix&quot;">
              <a:extLst>
                <a:ext uri="{FF2B5EF4-FFF2-40B4-BE49-F238E27FC236}">
                  <a16:creationId xmlns:a16="http://schemas.microsoft.com/office/drawing/2014/main" id="{2158A675-B21F-4056-90E5-9AF4EC49A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594" y="633574"/>
              <a:ext cx="786080" cy="59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" name="Picture 6" descr="Résultat de recherche d'images pour &quot;sequenceur illumina&quot;">
            <a:extLst>
              <a:ext uri="{FF2B5EF4-FFF2-40B4-BE49-F238E27FC236}">
                <a16:creationId xmlns:a16="http://schemas.microsoft.com/office/drawing/2014/main" id="{70D38E3A-EAC3-4FDF-AF5C-1837611E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553" y="2280410"/>
            <a:ext cx="1532797" cy="11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3F864494-723E-46CF-BE6B-BBB9413F9CDE}"/>
              </a:ext>
            </a:extLst>
          </p:cNvPr>
          <p:cNvSpPr txBox="1"/>
          <p:nvPr/>
        </p:nvSpPr>
        <p:spPr>
          <a:xfrm>
            <a:off x="824590" y="1690689"/>
            <a:ext cx="21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Experimental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6AA24AFF-ED03-4EB8-9FDF-1C39402A35F3}"/>
              </a:ext>
            </a:extLst>
          </p:cNvPr>
          <p:cNvSpPr txBox="1"/>
          <p:nvPr/>
        </p:nvSpPr>
        <p:spPr>
          <a:xfrm>
            <a:off x="2018394" y="1956903"/>
            <a:ext cx="158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DNA extraction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5B1600F1-1227-4A1A-8E73-DBD9FCC9BE8C}"/>
              </a:ext>
            </a:extLst>
          </p:cNvPr>
          <p:cNvSpPr txBox="1"/>
          <p:nvPr/>
        </p:nvSpPr>
        <p:spPr>
          <a:xfrm>
            <a:off x="5571355" y="1956903"/>
            <a:ext cx="95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Cloning</a:t>
            </a:r>
            <a:endParaRPr lang="fr-FR" sz="1600" dirty="0"/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689BAD1A-415D-4E37-B9F8-9F0B330DBBDF}"/>
              </a:ext>
            </a:extLst>
          </p:cNvPr>
          <p:cNvSpPr txBox="1"/>
          <p:nvPr/>
        </p:nvSpPr>
        <p:spPr>
          <a:xfrm>
            <a:off x="9145009" y="1956903"/>
            <a:ext cx="1189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Sequencing</a:t>
            </a:r>
          </a:p>
        </p:txBody>
      </p: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C0C999D1-6710-4EEC-8FDA-EB5EF05FD415}"/>
              </a:ext>
            </a:extLst>
          </p:cNvPr>
          <p:cNvGrpSpPr/>
          <p:nvPr/>
        </p:nvGrpSpPr>
        <p:grpSpPr>
          <a:xfrm>
            <a:off x="5190130" y="2297400"/>
            <a:ext cx="1600399" cy="1210524"/>
            <a:chOff x="4535100" y="4211076"/>
            <a:chExt cx="2891934" cy="2187427"/>
          </a:xfrm>
        </p:grpSpPr>
        <p:pic>
          <p:nvPicPr>
            <p:cNvPr id="217" name="Image 216">
              <a:extLst>
                <a:ext uri="{FF2B5EF4-FFF2-40B4-BE49-F238E27FC236}">
                  <a16:creationId xmlns:a16="http://schemas.microsoft.com/office/drawing/2014/main" id="{25235AD9-010E-4740-B743-AAA5DFB39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53" b="94313" l="9565" r="95478">
                          <a14:foregroundMark x1="29217" y1="70142" x2="29217" y2="70142"/>
                          <a14:foregroundMark x1="29565" y1="79621" x2="29565" y2="79621"/>
                          <a14:foregroundMark x1="30783" y1="86256" x2="30783" y2="86256"/>
                          <a14:foregroundMark x1="33739" y1="87204" x2="19130" y2="68246"/>
                          <a14:foregroundMark x1="27652" y1="71564" x2="18087" y2="76777"/>
                          <a14:foregroundMark x1="18087" y1="76777" x2="15478" y2="74882"/>
                          <a14:foregroundMark x1="41043" y1="75355" x2="48696" y2="77251"/>
                          <a14:foregroundMark x1="58609" y1="77251" x2="68696" y2="79147"/>
                          <a14:foregroundMark x1="68696" y1="79147" x2="79130" y2="73934"/>
                          <a14:foregroundMark x1="79130" y1="73934" x2="92696" y2="77725"/>
                          <a14:foregroundMark x1="13739" y1="21327" x2="14435" y2="31280"/>
                          <a14:foregroundMark x1="22261" y1="65403" x2="28696" y2="63033"/>
                          <a14:foregroundMark x1="25391" y1="61137" x2="24870" y2="58768"/>
                          <a14:foregroundMark x1="88000" y1="72986" x2="95652" y2="77725"/>
                          <a14:foregroundMark x1="65391" y1="87204" x2="69391" y2="94313"/>
                        </a14:backgroundRemoval>
                      </a14:imgEffect>
                    </a14:imgLayer>
                  </a14:imgProps>
                </a:ext>
              </a:extLst>
            </a:blip>
            <a:srcRect r="47197"/>
            <a:stretch/>
          </p:blipFill>
          <p:spPr>
            <a:xfrm>
              <a:off x="4535100" y="4388728"/>
              <a:ext cx="2891934" cy="2009775"/>
            </a:xfrm>
            <a:prstGeom prst="rect">
              <a:avLst/>
            </a:prstGeom>
          </p:spPr>
        </p:pic>
        <p:pic>
          <p:nvPicPr>
            <p:cNvPr id="218" name="Image 217">
              <a:extLst>
                <a:ext uri="{FF2B5EF4-FFF2-40B4-BE49-F238E27FC236}">
                  <a16:creationId xmlns:a16="http://schemas.microsoft.com/office/drawing/2014/main" id="{73B99456-3598-4972-A4BE-372986ED8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7752" b="91473" l="9906" r="89623">
                          <a14:foregroundMark x1="21226" y1="13178" x2="27830" y2="11628"/>
                          <a14:foregroundMark x1="22170" y1="80620" x2="23585" y2="91473"/>
                          <a14:foregroundMark x1="25943" y1="45736" x2="27830" y2="55039"/>
                          <a14:foregroundMark x1="88208" y1="65116" x2="89623" y2="51163"/>
                          <a14:foregroundMark x1="63679" y1="32558" x2="61321" y2="44961"/>
                          <a14:foregroundMark x1="58019" y1="27132" x2="58019" y2="27132"/>
                          <a14:foregroundMark x1="71226" y1="26357" x2="74057" y2="30233"/>
                          <a14:foregroundMark x1="72170" y1="24806" x2="72170" y2="24806"/>
                          <a14:foregroundMark x1="76887" y1="55039" x2="73113" y2="60465"/>
                          <a14:foregroundMark x1="20283" y1="8527" x2="21698" y2="17829"/>
                          <a14:foregroundMark x1="27358" y1="11628" x2="26415" y2="7752"/>
                          <a14:foregroundMark x1="26887" y1="14729" x2="26887" y2="1472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42949" y="4211076"/>
              <a:ext cx="2019300" cy="1228725"/>
            </a:xfrm>
            <a:prstGeom prst="rect">
              <a:avLst/>
            </a:prstGeom>
          </p:spPr>
        </p:pic>
      </p:grp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C972E185-86E4-4DBE-AA9B-DAB1A813E415}"/>
              </a:ext>
            </a:extLst>
          </p:cNvPr>
          <p:cNvSpPr/>
          <p:nvPr/>
        </p:nvSpPr>
        <p:spPr>
          <a:xfrm>
            <a:off x="1161252" y="2675797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1" name="Flèche : droite 270">
            <a:extLst>
              <a:ext uri="{FF2B5EF4-FFF2-40B4-BE49-F238E27FC236}">
                <a16:creationId xmlns:a16="http://schemas.microsoft.com/office/drawing/2014/main" id="{BAFFF92E-72CB-439F-87B9-748C073B04F2}"/>
              </a:ext>
            </a:extLst>
          </p:cNvPr>
          <p:cNvSpPr/>
          <p:nvPr/>
        </p:nvSpPr>
        <p:spPr>
          <a:xfrm>
            <a:off x="7467008" y="2675796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2" name="Flèche : droite 271">
            <a:extLst>
              <a:ext uri="{FF2B5EF4-FFF2-40B4-BE49-F238E27FC236}">
                <a16:creationId xmlns:a16="http://schemas.microsoft.com/office/drawing/2014/main" id="{D97E72C8-52FA-4C0D-9CAA-A7BF484BF528}"/>
              </a:ext>
            </a:extLst>
          </p:cNvPr>
          <p:cNvSpPr/>
          <p:nvPr/>
        </p:nvSpPr>
        <p:spPr>
          <a:xfrm>
            <a:off x="4121760" y="2675796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F6FE940C-2582-4A6D-B761-035491ABC5AE}"/>
              </a:ext>
            </a:extLst>
          </p:cNvPr>
          <p:cNvSpPr/>
          <p:nvPr/>
        </p:nvSpPr>
        <p:spPr>
          <a:xfrm>
            <a:off x="4833653" y="4115210"/>
            <a:ext cx="2647930" cy="1160064"/>
          </a:xfrm>
          <a:prstGeom prst="roundRect">
            <a:avLst>
              <a:gd name="adj" fmla="val 644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449E1-78E1-4327-970A-CD4008A98ECF}"/>
              </a:ext>
            </a:extLst>
          </p:cNvPr>
          <p:cNvSpPr/>
          <p:nvPr/>
        </p:nvSpPr>
        <p:spPr>
          <a:xfrm>
            <a:off x="570309" y="1686617"/>
            <a:ext cx="10970234" cy="185887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411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Reads mapping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EF209D-A7BF-4377-AD50-BE2CC06B7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153"/>
          <a:stretch/>
        </p:blipFill>
        <p:spPr>
          <a:xfrm>
            <a:off x="804333" y="3929701"/>
            <a:ext cx="11285234" cy="5257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651433-5871-4AE5-9896-AEDECB0A0299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5824946-A768-45EA-834C-4046A21D4E8B}"/>
              </a:ext>
            </a:extLst>
          </p:cNvPr>
          <p:cNvGrpSpPr/>
          <p:nvPr/>
        </p:nvGrpSpPr>
        <p:grpSpPr>
          <a:xfrm>
            <a:off x="838200" y="1899209"/>
            <a:ext cx="3585634" cy="1747423"/>
            <a:chOff x="804333" y="1581151"/>
            <a:chExt cx="3585634" cy="1747423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1E22401-6822-4205-81D3-CF050973D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927A1968-7301-4DB0-94C9-5DA1C373C9FA}"/>
                </a:ext>
              </a:extLst>
            </p:cNvPr>
            <p:cNvSpPr/>
            <p:nvPr/>
          </p:nvSpPr>
          <p:spPr>
            <a:xfrm>
              <a:off x="2146300" y="2377478"/>
              <a:ext cx="897467" cy="49695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7EBF1F-E357-4771-8846-FF801A1A2FDA}"/>
                </a:ext>
              </a:extLst>
            </p:cNvPr>
            <p:cNvSpPr/>
            <p:nvPr/>
          </p:nvSpPr>
          <p:spPr>
            <a:xfrm>
              <a:off x="804333" y="1581151"/>
              <a:ext cx="3585634" cy="7217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62755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Reads mapping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EF209D-A7BF-4377-AD50-BE2CC06B7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153"/>
          <a:stretch/>
        </p:blipFill>
        <p:spPr>
          <a:xfrm>
            <a:off x="804333" y="3929701"/>
            <a:ext cx="11285234" cy="5257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651433-5871-4AE5-9896-AEDECB0A0299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5824946-A768-45EA-834C-4046A21D4E8B}"/>
              </a:ext>
            </a:extLst>
          </p:cNvPr>
          <p:cNvGrpSpPr/>
          <p:nvPr/>
        </p:nvGrpSpPr>
        <p:grpSpPr>
          <a:xfrm>
            <a:off x="838200" y="1899209"/>
            <a:ext cx="3585634" cy="1747423"/>
            <a:chOff x="804333" y="1581151"/>
            <a:chExt cx="3585634" cy="1747423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1E22401-6822-4205-81D3-CF050973D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927A1968-7301-4DB0-94C9-5DA1C373C9FA}"/>
                </a:ext>
              </a:extLst>
            </p:cNvPr>
            <p:cNvSpPr/>
            <p:nvPr/>
          </p:nvSpPr>
          <p:spPr>
            <a:xfrm>
              <a:off x="2146300" y="2377478"/>
              <a:ext cx="897467" cy="49695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7EBF1F-E357-4771-8846-FF801A1A2FDA}"/>
                </a:ext>
              </a:extLst>
            </p:cNvPr>
            <p:cNvSpPr/>
            <p:nvPr/>
          </p:nvSpPr>
          <p:spPr>
            <a:xfrm>
              <a:off x="804333" y="1581151"/>
              <a:ext cx="3585634" cy="7217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C4AA81B6-590C-487B-BC08-3D0763912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61" b="51441"/>
          <a:stretch/>
        </p:blipFill>
        <p:spPr>
          <a:xfrm>
            <a:off x="804332" y="4309048"/>
            <a:ext cx="11285235" cy="14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59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Reads mapping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EF209D-A7BF-4377-AD50-BE2CC06B7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153"/>
          <a:stretch/>
        </p:blipFill>
        <p:spPr>
          <a:xfrm>
            <a:off x="804333" y="3929701"/>
            <a:ext cx="11285234" cy="5257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651433-5871-4AE5-9896-AEDECB0A0299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5824946-A768-45EA-834C-4046A21D4E8B}"/>
              </a:ext>
            </a:extLst>
          </p:cNvPr>
          <p:cNvGrpSpPr/>
          <p:nvPr/>
        </p:nvGrpSpPr>
        <p:grpSpPr>
          <a:xfrm>
            <a:off x="838200" y="1899209"/>
            <a:ext cx="3585634" cy="1747423"/>
            <a:chOff x="804333" y="1581151"/>
            <a:chExt cx="3585634" cy="1747423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1E22401-6822-4205-81D3-CF050973D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927A1968-7301-4DB0-94C9-5DA1C373C9FA}"/>
                </a:ext>
              </a:extLst>
            </p:cNvPr>
            <p:cNvSpPr/>
            <p:nvPr/>
          </p:nvSpPr>
          <p:spPr>
            <a:xfrm>
              <a:off x="2146300" y="2377478"/>
              <a:ext cx="897467" cy="49695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7EBF1F-E357-4771-8846-FF801A1A2FDA}"/>
                </a:ext>
              </a:extLst>
            </p:cNvPr>
            <p:cNvSpPr/>
            <p:nvPr/>
          </p:nvSpPr>
          <p:spPr>
            <a:xfrm>
              <a:off x="804333" y="1581151"/>
              <a:ext cx="3585634" cy="7217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C4AA81B6-590C-487B-BC08-3D0763912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61" b="51441"/>
          <a:stretch/>
        </p:blipFill>
        <p:spPr>
          <a:xfrm>
            <a:off x="804332" y="4309048"/>
            <a:ext cx="11285235" cy="143577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0FDD0FF-B816-444D-AF31-46CAB8777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15" t="49130" r="37016"/>
          <a:stretch/>
        </p:blipFill>
        <p:spPr>
          <a:xfrm>
            <a:off x="7130216" y="1828924"/>
            <a:ext cx="3198285" cy="22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90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Reads mapping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EF209D-A7BF-4377-AD50-BE2CC06B7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153"/>
          <a:stretch/>
        </p:blipFill>
        <p:spPr>
          <a:xfrm>
            <a:off x="804333" y="3929701"/>
            <a:ext cx="11285234" cy="5257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651433-5871-4AE5-9896-AEDECB0A0299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5824946-A768-45EA-834C-4046A21D4E8B}"/>
              </a:ext>
            </a:extLst>
          </p:cNvPr>
          <p:cNvGrpSpPr/>
          <p:nvPr/>
        </p:nvGrpSpPr>
        <p:grpSpPr>
          <a:xfrm>
            <a:off x="838200" y="1899209"/>
            <a:ext cx="3585634" cy="1747423"/>
            <a:chOff x="804333" y="1581151"/>
            <a:chExt cx="3585634" cy="1747423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1E22401-6822-4205-81D3-CF050973D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927A1968-7301-4DB0-94C9-5DA1C373C9FA}"/>
                </a:ext>
              </a:extLst>
            </p:cNvPr>
            <p:cNvSpPr/>
            <p:nvPr/>
          </p:nvSpPr>
          <p:spPr>
            <a:xfrm>
              <a:off x="2146300" y="2377478"/>
              <a:ext cx="897467" cy="49695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7EBF1F-E357-4771-8846-FF801A1A2FDA}"/>
                </a:ext>
              </a:extLst>
            </p:cNvPr>
            <p:cNvSpPr/>
            <p:nvPr/>
          </p:nvSpPr>
          <p:spPr>
            <a:xfrm>
              <a:off x="804333" y="1581151"/>
              <a:ext cx="3585634" cy="7217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D0E1E1A5-87FA-4966-AEAB-DA28961209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95"/>
          <a:stretch/>
        </p:blipFill>
        <p:spPr>
          <a:xfrm>
            <a:off x="804333" y="4361329"/>
            <a:ext cx="7730067" cy="246453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08B7CFE-FAA2-4403-8706-CEFE94CAAA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255" t="11795" b="22327"/>
          <a:stretch/>
        </p:blipFill>
        <p:spPr>
          <a:xfrm>
            <a:off x="9326489" y="4361329"/>
            <a:ext cx="2763078" cy="18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82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NGS 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F6801-BE0E-4B25-AF7E-A9ED7FD221EE}"/>
              </a:ext>
            </a:extLst>
          </p:cNvPr>
          <p:cNvSpPr/>
          <p:nvPr/>
        </p:nvSpPr>
        <p:spPr>
          <a:xfrm>
            <a:off x="743887" y="3591582"/>
            <a:ext cx="10704226" cy="3108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FD06CC4-D5D4-4435-BF53-6B658920A780}"/>
              </a:ext>
            </a:extLst>
          </p:cNvPr>
          <p:cNvSpPr txBox="1"/>
          <p:nvPr/>
        </p:nvSpPr>
        <p:spPr>
          <a:xfrm>
            <a:off x="838200" y="3656412"/>
            <a:ext cx="1566481" cy="285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Bioinformatic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4338F0C-EBAF-49B9-895E-188C5FA62228}"/>
              </a:ext>
            </a:extLst>
          </p:cNvPr>
          <p:cNvGrpSpPr/>
          <p:nvPr/>
        </p:nvGrpSpPr>
        <p:grpSpPr>
          <a:xfrm>
            <a:off x="1165597" y="4057900"/>
            <a:ext cx="9927122" cy="1106457"/>
            <a:chOff x="898030" y="4086746"/>
            <a:chExt cx="9014216" cy="1004706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3C93803-9DB0-4FE8-9622-ADA90EACB765}"/>
                </a:ext>
              </a:extLst>
            </p:cNvPr>
            <p:cNvGrpSpPr/>
            <p:nvPr/>
          </p:nvGrpSpPr>
          <p:grpSpPr>
            <a:xfrm>
              <a:off x="4213394" y="4087286"/>
              <a:ext cx="2228923" cy="1004166"/>
              <a:chOff x="776402" y="2833124"/>
              <a:chExt cx="2885051" cy="1299763"/>
            </a:xfrm>
          </p:grpSpPr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5967D006-47F1-4F9B-8B8C-9CD977D02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8519" y="3266473"/>
                <a:ext cx="2762934" cy="866414"/>
              </a:xfrm>
              <a:prstGeom prst="rect">
                <a:avLst/>
              </a:prstGeom>
            </p:spPr>
          </p:pic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989B971-3B15-4509-8F51-525BEA1183EB}"/>
                  </a:ext>
                </a:extLst>
              </p:cNvPr>
              <p:cNvSpPr txBox="1"/>
              <p:nvPr/>
            </p:nvSpPr>
            <p:spPr>
              <a:xfrm>
                <a:off x="776402" y="2833124"/>
                <a:ext cx="27562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Mapping on </a:t>
                </a:r>
                <a:r>
                  <a:rPr lang="fr-FR" sz="1600" dirty="0" err="1"/>
                  <a:t>reference</a:t>
                </a:r>
                <a:r>
                  <a:rPr lang="fr-FR" sz="1600" dirty="0"/>
                  <a:t> </a:t>
                </a:r>
                <a:r>
                  <a:rPr lang="fr-FR" sz="1600" dirty="0" err="1"/>
                  <a:t>genome</a:t>
                </a:r>
                <a:endParaRPr lang="fr-FR" sz="1600" dirty="0"/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A9C9410-67C4-41B2-AE63-F7A7FBC0AB6C}"/>
                </a:ext>
              </a:extLst>
            </p:cNvPr>
            <p:cNvGrpSpPr/>
            <p:nvPr/>
          </p:nvGrpSpPr>
          <p:grpSpPr>
            <a:xfrm>
              <a:off x="7322902" y="4087287"/>
              <a:ext cx="2589344" cy="987136"/>
              <a:chOff x="4762742" y="2833124"/>
              <a:chExt cx="3351570" cy="1277719"/>
            </a:xfrm>
          </p:grpSpPr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94B25F83-EC06-4CDA-8BE3-5BD6AD9C8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2742" y="3163793"/>
                <a:ext cx="3351570" cy="947050"/>
              </a:xfrm>
              <a:prstGeom prst="rect">
                <a:avLst/>
              </a:prstGeom>
            </p:spPr>
          </p:pic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8C25E04F-5F5B-44D7-A3B3-510BE5C1971F}"/>
                  </a:ext>
                </a:extLst>
              </p:cNvPr>
              <p:cNvSpPr txBox="1"/>
              <p:nvPr/>
            </p:nvSpPr>
            <p:spPr>
              <a:xfrm>
                <a:off x="5724049" y="2833124"/>
                <a:ext cx="13510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Variant calling</a:t>
                </a:r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B28EE5A-D835-43F9-82C8-02EE3907EE3F}"/>
                </a:ext>
              </a:extLst>
            </p:cNvPr>
            <p:cNvSpPr txBox="1"/>
            <p:nvPr/>
          </p:nvSpPr>
          <p:spPr>
            <a:xfrm>
              <a:off x="1472130" y="4086746"/>
              <a:ext cx="1626620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Short reads production</a:t>
              </a:r>
            </a:p>
          </p:txBody>
        </p:sp>
        <p:sp>
          <p:nvSpPr>
            <p:cNvPr id="25" name="Flèche : droite 24">
              <a:extLst>
                <a:ext uri="{FF2B5EF4-FFF2-40B4-BE49-F238E27FC236}">
                  <a16:creationId xmlns:a16="http://schemas.microsoft.com/office/drawing/2014/main" id="{C28D5743-A329-4F39-AEDB-60B648740643}"/>
                </a:ext>
              </a:extLst>
            </p:cNvPr>
            <p:cNvSpPr/>
            <p:nvPr/>
          </p:nvSpPr>
          <p:spPr>
            <a:xfrm>
              <a:off x="898030" y="4607682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lèche : droite 28">
              <a:extLst>
                <a:ext uri="{FF2B5EF4-FFF2-40B4-BE49-F238E27FC236}">
                  <a16:creationId xmlns:a16="http://schemas.microsoft.com/office/drawing/2014/main" id="{334F8BC1-DE06-487B-AD87-7F57D97A933B}"/>
                </a:ext>
              </a:extLst>
            </p:cNvPr>
            <p:cNvSpPr/>
            <p:nvPr/>
          </p:nvSpPr>
          <p:spPr>
            <a:xfrm>
              <a:off x="6619958" y="460768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lèche : droite 29">
              <a:extLst>
                <a:ext uri="{FF2B5EF4-FFF2-40B4-BE49-F238E27FC236}">
                  <a16:creationId xmlns:a16="http://schemas.microsoft.com/office/drawing/2014/main" id="{BC8CBD9D-22AC-4153-9EDF-B4FF2A4D8E4D}"/>
                </a:ext>
              </a:extLst>
            </p:cNvPr>
            <p:cNvSpPr/>
            <p:nvPr/>
          </p:nvSpPr>
          <p:spPr>
            <a:xfrm>
              <a:off x="3580785" y="460768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909471E7-37C9-412E-B850-C87DE539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0923" y="4408847"/>
              <a:ext cx="2205931" cy="608158"/>
            </a:xfrm>
            <a:prstGeom prst="rect">
              <a:avLst/>
            </a:prstGeom>
          </p:spPr>
        </p:pic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EF841116-5B7D-42C5-8C07-E49D46971CFD}"/>
              </a:ext>
            </a:extLst>
          </p:cNvPr>
          <p:cNvGrpSpPr/>
          <p:nvPr/>
        </p:nvGrpSpPr>
        <p:grpSpPr>
          <a:xfrm>
            <a:off x="1165597" y="5198899"/>
            <a:ext cx="10188203" cy="1460793"/>
            <a:chOff x="899734" y="5363436"/>
            <a:chExt cx="9133934" cy="1309631"/>
          </a:xfrm>
        </p:grpSpPr>
        <p:pic>
          <p:nvPicPr>
            <p:cNvPr id="157" name="Image 156">
              <a:extLst>
                <a:ext uri="{FF2B5EF4-FFF2-40B4-BE49-F238E27FC236}">
                  <a16:creationId xmlns:a16="http://schemas.microsoft.com/office/drawing/2014/main" id="{5BBAA713-6744-42C0-A4BD-FEEA91FAC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6625" y="5669949"/>
              <a:ext cx="1777630" cy="1003118"/>
            </a:xfrm>
            <a:prstGeom prst="rect">
              <a:avLst/>
            </a:prstGeom>
          </p:spPr>
        </p:pic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B4568E9A-DE4A-4C61-B85C-6087F797979A}"/>
                </a:ext>
              </a:extLst>
            </p:cNvPr>
            <p:cNvSpPr txBox="1"/>
            <p:nvPr/>
          </p:nvSpPr>
          <p:spPr>
            <a:xfrm>
              <a:off x="1852332" y="5363436"/>
              <a:ext cx="866216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Annotation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C566540D-8AA2-47A0-8088-2A60B504DC8C}"/>
                </a:ext>
              </a:extLst>
            </p:cNvPr>
            <p:cNvGrpSpPr/>
            <p:nvPr/>
          </p:nvGrpSpPr>
          <p:grpSpPr>
            <a:xfrm>
              <a:off x="4553902" y="5367085"/>
              <a:ext cx="1532079" cy="1305982"/>
              <a:chOff x="4798049" y="4390237"/>
              <a:chExt cx="1983077" cy="1690424"/>
            </a:xfrm>
          </p:grpSpPr>
          <p:pic>
            <p:nvPicPr>
              <p:cNvPr id="166" name="Image 165">
                <a:extLst>
                  <a:ext uri="{FF2B5EF4-FFF2-40B4-BE49-F238E27FC236}">
                    <a16:creationId xmlns:a16="http://schemas.microsoft.com/office/drawing/2014/main" id="{7841837D-49F4-4610-8244-AEB1C7B86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8049" y="4758609"/>
                <a:ext cx="1983077" cy="1322052"/>
              </a:xfrm>
              <a:prstGeom prst="rect">
                <a:avLst/>
              </a:prstGeom>
            </p:spPr>
          </p:pic>
          <p:sp>
            <p:nvSpPr>
              <p:cNvPr id="167" name="ZoneTexte 166">
                <a:extLst>
                  <a:ext uri="{FF2B5EF4-FFF2-40B4-BE49-F238E27FC236}">
                    <a16:creationId xmlns:a16="http://schemas.microsoft.com/office/drawing/2014/main" id="{1F946DC7-43A1-4DC7-8C6B-519666B8BFFA}"/>
                  </a:ext>
                </a:extLst>
              </p:cNvPr>
              <p:cNvSpPr txBox="1"/>
              <p:nvPr/>
            </p:nvSpPr>
            <p:spPr>
              <a:xfrm>
                <a:off x="5300224" y="4390237"/>
                <a:ext cx="863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/>
                  <a:t>Filtering</a:t>
                </a:r>
                <a:endParaRPr lang="fr-FR" sz="1600" dirty="0"/>
              </a:p>
            </p:txBody>
          </p:sp>
        </p:grpSp>
        <p:pic>
          <p:nvPicPr>
            <p:cNvPr id="160" name="Image 159">
              <a:extLst>
                <a:ext uri="{FF2B5EF4-FFF2-40B4-BE49-F238E27FC236}">
                  <a16:creationId xmlns:a16="http://schemas.microsoft.com/office/drawing/2014/main" id="{1D4E08A8-73E4-422E-A025-2407CC56F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41265" y="5723926"/>
              <a:ext cx="2892403" cy="876895"/>
            </a:xfrm>
            <a:prstGeom prst="rect">
              <a:avLst/>
            </a:prstGeom>
          </p:spPr>
        </p:pic>
        <p:sp>
          <p:nvSpPr>
            <p:cNvPr id="161" name="Rectangle : coins arrondis 160">
              <a:extLst>
                <a:ext uri="{FF2B5EF4-FFF2-40B4-BE49-F238E27FC236}">
                  <a16:creationId xmlns:a16="http://schemas.microsoft.com/office/drawing/2014/main" id="{B4CC9C85-F0AB-4C61-B0A3-36F7D4AC40A8}"/>
                </a:ext>
              </a:extLst>
            </p:cNvPr>
            <p:cNvSpPr/>
            <p:nvPr/>
          </p:nvSpPr>
          <p:spPr>
            <a:xfrm>
              <a:off x="8685318" y="5628644"/>
              <a:ext cx="518398" cy="103529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ZoneTexte 161">
              <a:extLst>
                <a:ext uri="{FF2B5EF4-FFF2-40B4-BE49-F238E27FC236}">
                  <a16:creationId xmlns:a16="http://schemas.microsoft.com/office/drawing/2014/main" id="{36BCDB86-3420-4888-BC40-3EB9E71E93B1}"/>
                </a:ext>
              </a:extLst>
            </p:cNvPr>
            <p:cNvSpPr txBox="1"/>
            <p:nvPr/>
          </p:nvSpPr>
          <p:spPr>
            <a:xfrm>
              <a:off x="7911969" y="5363436"/>
              <a:ext cx="1350992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Gene </a:t>
              </a:r>
              <a:r>
                <a:rPr lang="fr-FR" sz="1600" dirty="0" err="1"/>
                <a:t>prioritization</a:t>
              </a:r>
              <a:endParaRPr lang="fr-FR" sz="1600" dirty="0"/>
            </a:p>
          </p:txBody>
        </p:sp>
        <p:sp>
          <p:nvSpPr>
            <p:cNvPr id="163" name="Flèche : droite 162">
              <a:extLst>
                <a:ext uri="{FF2B5EF4-FFF2-40B4-BE49-F238E27FC236}">
                  <a16:creationId xmlns:a16="http://schemas.microsoft.com/office/drawing/2014/main" id="{E2CF03FB-A257-4654-A571-081B0BFDD6C1}"/>
                </a:ext>
              </a:extLst>
            </p:cNvPr>
            <p:cNvSpPr/>
            <p:nvPr/>
          </p:nvSpPr>
          <p:spPr>
            <a:xfrm>
              <a:off x="899734" y="606209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Flèche : droite 163">
              <a:extLst>
                <a:ext uri="{FF2B5EF4-FFF2-40B4-BE49-F238E27FC236}">
                  <a16:creationId xmlns:a16="http://schemas.microsoft.com/office/drawing/2014/main" id="{86950C02-F3DA-4917-96A9-AB5E4D28BBDC}"/>
                </a:ext>
              </a:extLst>
            </p:cNvPr>
            <p:cNvSpPr/>
            <p:nvPr/>
          </p:nvSpPr>
          <p:spPr>
            <a:xfrm>
              <a:off x="3546346" y="6052956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Flèche : droite 164">
              <a:extLst>
                <a:ext uri="{FF2B5EF4-FFF2-40B4-BE49-F238E27FC236}">
                  <a16:creationId xmlns:a16="http://schemas.microsoft.com/office/drawing/2014/main" id="{BA1A0326-81F9-4BBE-AE4A-540AC82BF996}"/>
                </a:ext>
              </a:extLst>
            </p:cNvPr>
            <p:cNvSpPr/>
            <p:nvPr/>
          </p:nvSpPr>
          <p:spPr>
            <a:xfrm>
              <a:off x="6546966" y="6036872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C7B96C0-746F-46F4-8576-945909D2CC40}"/>
              </a:ext>
            </a:extLst>
          </p:cNvPr>
          <p:cNvSpPr/>
          <p:nvPr/>
        </p:nvSpPr>
        <p:spPr>
          <a:xfrm>
            <a:off x="743888" y="1690688"/>
            <a:ext cx="10704226" cy="1820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8B968020-BB2E-4940-A5C9-EC1435D36644}"/>
              </a:ext>
            </a:extLst>
          </p:cNvPr>
          <p:cNvGrpSpPr/>
          <p:nvPr/>
        </p:nvGrpSpPr>
        <p:grpSpPr>
          <a:xfrm>
            <a:off x="2440465" y="2297400"/>
            <a:ext cx="1053088" cy="1102792"/>
            <a:chOff x="769735" y="585747"/>
            <a:chExt cx="1023939" cy="1072266"/>
          </a:xfrm>
        </p:grpSpPr>
        <p:pic>
          <p:nvPicPr>
            <p:cNvPr id="170" name="Picture 8" descr="Résultat de recherche d'images pour &quot;bonhomme toilette&quot;">
              <a:extLst>
                <a:ext uri="{FF2B5EF4-FFF2-40B4-BE49-F238E27FC236}">
                  <a16:creationId xmlns:a16="http://schemas.microsoft.com/office/drawing/2014/main" id="{091215B4-8464-410C-BE2B-84F135FC8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735" y="585747"/>
              <a:ext cx="415830" cy="1072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Résultat de recherche d'images pour &quot;dna helix&quot;">
              <a:extLst>
                <a:ext uri="{FF2B5EF4-FFF2-40B4-BE49-F238E27FC236}">
                  <a16:creationId xmlns:a16="http://schemas.microsoft.com/office/drawing/2014/main" id="{2158A675-B21F-4056-90E5-9AF4EC49A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594" y="633574"/>
              <a:ext cx="786080" cy="59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" name="Picture 6" descr="Résultat de recherche d'images pour &quot;sequenceur illumina&quot;">
            <a:extLst>
              <a:ext uri="{FF2B5EF4-FFF2-40B4-BE49-F238E27FC236}">
                <a16:creationId xmlns:a16="http://schemas.microsoft.com/office/drawing/2014/main" id="{70D38E3A-EAC3-4FDF-AF5C-1837611E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553" y="2280410"/>
            <a:ext cx="1532797" cy="11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3F864494-723E-46CF-BE6B-BBB9413F9CDE}"/>
              </a:ext>
            </a:extLst>
          </p:cNvPr>
          <p:cNvSpPr txBox="1"/>
          <p:nvPr/>
        </p:nvSpPr>
        <p:spPr>
          <a:xfrm>
            <a:off x="824590" y="1690689"/>
            <a:ext cx="21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Experimental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6AA24AFF-ED03-4EB8-9FDF-1C39402A35F3}"/>
              </a:ext>
            </a:extLst>
          </p:cNvPr>
          <p:cNvSpPr txBox="1"/>
          <p:nvPr/>
        </p:nvSpPr>
        <p:spPr>
          <a:xfrm>
            <a:off x="2018394" y="1956903"/>
            <a:ext cx="158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DNA extraction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5B1600F1-1227-4A1A-8E73-DBD9FCC9BE8C}"/>
              </a:ext>
            </a:extLst>
          </p:cNvPr>
          <p:cNvSpPr txBox="1"/>
          <p:nvPr/>
        </p:nvSpPr>
        <p:spPr>
          <a:xfrm>
            <a:off x="5571355" y="1956903"/>
            <a:ext cx="95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Cloning</a:t>
            </a:r>
            <a:endParaRPr lang="fr-FR" sz="1600" dirty="0"/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689BAD1A-415D-4E37-B9F8-9F0B330DBBDF}"/>
              </a:ext>
            </a:extLst>
          </p:cNvPr>
          <p:cNvSpPr txBox="1"/>
          <p:nvPr/>
        </p:nvSpPr>
        <p:spPr>
          <a:xfrm>
            <a:off x="9145009" y="1956903"/>
            <a:ext cx="1189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Sequencing</a:t>
            </a:r>
          </a:p>
        </p:txBody>
      </p: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C0C999D1-6710-4EEC-8FDA-EB5EF05FD415}"/>
              </a:ext>
            </a:extLst>
          </p:cNvPr>
          <p:cNvGrpSpPr/>
          <p:nvPr/>
        </p:nvGrpSpPr>
        <p:grpSpPr>
          <a:xfrm>
            <a:off x="5190130" y="2297400"/>
            <a:ext cx="1600399" cy="1210524"/>
            <a:chOff x="4535100" y="4211076"/>
            <a:chExt cx="2891934" cy="2187427"/>
          </a:xfrm>
        </p:grpSpPr>
        <p:pic>
          <p:nvPicPr>
            <p:cNvPr id="217" name="Image 216">
              <a:extLst>
                <a:ext uri="{FF2B5EF4-FFF2-40B4-BE49-F238E27FC236}">
                  <a16:creationId xmlns:a16="http://schemas.microsoft.com/office/drawing/2014/main" id="{25235AD9-010E-4740-B743-AAA5DFB39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53" b="94313" l="9565" r="95478">
                          <a14:foregroundMark x1="29217" y1="70142" x2="29217" y2="70142"/>
                          <a14:foregroundMark x1="29565" y1="79621" x2="29565" y2="79621"/>
                          <a14:foregroundMark x1="30783" y1="86256" x2="30783" y2="86256"/>
                          <a14:foregroundMark x1="33739" y1="87204" x2="19130" y2="68246"/>
                          <a14:foregroundMark x1="27652" y1="71564" x2="18087" y2="76777"/>
                          <a14:foregroundMark x1="18087" y1="76777" x2="15478" y2="74882"/>
                          <a14:foregroundMark x1="41043" y1="75355" x2="48696" y2="77251"/>
                          <a14:foregroundMark x1="58609" y1="77251" x2="68696" y2="79147"/>
                          <a14:foregroundMark x1="68696" y1="79147" x2="79130" y2="73934"/>
                          <a14:foregroundMark x1="79130" y1="73934" x2="92696" y2="77725"/>
                          <a14:foregroundMark x1="13739" y1="21327" x2="14435" y2="31280"/>
                          <a14:foregroundMark x1="22261" y1="65403" x2="28696" y2="63033"/>
                          <a14:foregroundMark x1="25391" y1="61137" x2="24870" y2="58768"/>
                          <a14:foregroundMark x1="88000" y1="72986" x2="95652" y2="77725"/>
                          <a14:foregroundMark x1="65391" y1="87204" x2="69391" y2="94313"/>
                        </a14:backgroundRemoval>
                      </a14:imgEffect>
                    </a14:imgLayer>
                  </a14:imgProps>
                </a:ext>
              </a:extLst>
            </a:blip>
            <a:srcRect r="47197"/>
            <a:stretch/>
          </p:blipFill>
          <p:spPr>
            <a:xfrm>
              <a:off x="4535100" y="4388728"/>
              <a:ext cx="2891934" cy="2009775"/>
            </a:xfrm>
            <a:prstGeom prst="rect">
              <a:avLst/>
            </a:prstGeom>
          </p:spPr>
        </p:pic>
        <p:pic>
          <p:nvPicPr>
            <p:cNvPr id="218" name="Image 217">
              <a:extLst>
                <a:ext uri="{FF2B5EF4-FFF2-40B4-BE49-F238E27FC236}">
                  <a16:creationId xmlns:a16="http://schemas.microsoft.com/office/drawing/2014/main" id="{73B99456-3598-4972-A4BE-372986ED8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7752" b="91473" l="9906" r="89623">
                          <a14:foregroundMark x1="21226" y1="13178" x2="27830" y2="11628"/>
                          <a14:foregroundMark x1="22170" y1="80620" x2="23585" y2="91473"/>
                          <a14:foregroundMark x1="25943" y1="45736" x2="27830" y2="55039"/>
                          <a14:foregroundMark x1="88208" y1="65116" x2="89623" y2="51163"/>
                          <a14:foregroundMark x1="63679" y1="32558" x2="61321" y2="44961"/>
                          <a14:foregroundMark x1="58019" y1="27132" x2="58019" y2="27132"/>
                          <a14:foregroundMark x1="71226" y1="26357" x2="74057" y2="30233"/>
                          <a14:foregroundMark x1="72170" y1="24806" x2="72170" y2="24806"/>
                          <a14:foregroundMark x1="76887" y1="55039" x2="73113" y2="60465"/>
                          <a14:foregroundMark x1="20283" y1="8527" x2="21698" y2="17829"/>
                          <a14:foregroundMark x1="27358" y1="11628" x2="26415" y2="7752"/>
                          <a14:foregroundMark x1="26887" y1="14729" x2="26887" y2="1472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42949" y="4211076"/>
              <a:ext cx="2019300" cy="1228725"/>
            </a:xfrm>
            <a:prstGeom prst="rect">
              <a:avLst/>
            </a:prstGeom>
          </p:spPr>
        </p:pic>
      </p:grp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C972E185-86E4-4DBE-AA9B-DAB1A813E415}"/>
              </a:ext>
            </a:extLst>
          </p:cNvPr>
          <p:cNvSpPr/>
          <p:nvPr/>
        </p:nvSpPr>
        <p:spPr>
          <a:xfrm>
            <a:off x="1161252" y="2675797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1" name="Flèche : droite 270">
            <a:extLst>
              <a:ext uri="{FF2B5EF4-FFF2-40B4-BE49-F238E27FC236}">
                <a16:creationId xmlns:a16="http://schemas.microsoft.com/office/drawing/2014/main" id="{BAFFF92E-72CB-439F-87B9-748C073B04F2}"/>
              </a:ext>
            </a:extLst>
          </p:cNvPr>
          <p:cNvSpPr/>
          <p:nvPr/>
        </p:nvSpPr>
        <p:spPr>
          <a:xfrm>
            <a:off x="7467008" y="2675796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2" name="Flèche : droite 271">
            <a:extLst>
              <a:ext uri="{FF2B5EF4-FFF2-40B4-BE49-F238E27FC236}">
                <a16:creationId xmlns:a16="http://schemas.microsoft.com/office/drawing/2014/main" id="{D97E72C8-52FA-4C0D-9CAA-A7BF484BF528}"/>
              </a:ext>
            </a:extLst>
          </p:cNvPr>
          <p:cNvSpPr/>
          <p:nvPr/>
        </p:nvSpPr>
        <p:spPr>
          <a:xfrm>
            <a:off x="4121760" y="2675796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F6FE940C-2582-4A6D-B761-035491ABC5AE}"/>
              </a:ext>
            </a:extLst>
          </p:cNvPr>
          <p:cNvSpPr/>
          <p:nvPr/>
        </p:nvSpPr>
        <p:spPr>
          <a:xfrm>
            <a:off x="8124748" y="4115210"/>
            <a:ext cx="3044821" cy="1160064"/>
          </a:xfrm>
          <a:prstGeom prst="roundRect">
            <a:avLst>
              <a:gd name="adj" fmla="val 644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449E1-78E1-4327-970A-CD4008A98ECF}"/>
              </a:ext>
            </a:extLst>
          </p:cNvPr>
          <p:cNvSpPr/>
          <p:nvPr/>
        </p:nvSpPr>
        <p:spPr>
          <a:xfrm>
            <a:off x="570309" y="1686617"/>
            <a:ext cx="10970234" cy="185887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167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calling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7393895-E73E-4DC2-B096-2A3D2E4A89F4}"/>
              </a:ext>
            </a:extLst>
          </p:cNvPr>
          <p:cNvGrpSpPr/>
          <p:nvPr/>
        </p:nvGrpSpPr>
        <p:grpSpPr>
          <a:xfrm>
            <a:off x="838200" y="1899209"/>
            <a:ext cx="3585634" cy="1747423"/>
            <a:chOff x="804333" y="1581151"/>
            <a:chExt cx="3585634" cy="1747423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2AA4F247-FB8C-4ABB-BE4A-127414B41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A23026CD-D3EC-4F8C-BF80-E9CE60660C63}"/>
                </a:ext>
              </a:extLst>
            </p:cNvPr>
            <p:cNvSpPr/>
            <p:nvPr/>
          </p:nvSpPr>
          <p:spPr>
            <a:xfrm>
              <a:off x="3239421" y="2377478"/>
              <a:ext cx="997046" cy="49695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185B03-3578-4DB8-A57A-E3A3EB1E2981}"/>
                </a:ext>
              </a:extLst>
            </p:cNvPr>
            <p:cNvSpPr/>
            <p:nvPr/>
          </p:nvSpPr>
          <p:spPr>
            <a:xfrm>
              <a:off x="804333" y="1581151"/>
              <a:ext cx="3585634" cy="7217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85462435-27A1-4FAE-A860-B86F94449E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9" b="87172"/>
          <a:stretch/>
        </p:blipFill>
        <p:spPr>
          <a:xfrm>
            <a:off x="838200" y="3964287"/>
            <a:ext cx="6292275" cy="31616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5704C60-32C7-40CB-BC77-B477DAEB5BF3}"/>
              </a:ext>
            </a:extLst>
          </p:cNvPr>
          <p:cNvSpPr txBox="1"/>
          <p:nvPr/>
        </p:nvSpPr>
        <p:spPr>
          <a:xfrm>
            <a:off x="2337754" y="5440015"/>
            <a:ext cx="329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Reference </a:t>
            </a:r>
            <a:r>
              <a:rPr lang="fr-FR" sz="2800" b="1" dirty="0" err="1"/>
              <a:t>genome</a:t>
            </a:r>
            <a:endParaRPr lang="fr-FR" sz="2800" b="1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E8D2FD0-1B56-4699-AFE9-FC8A7C6DB487}"/>
              </a:ext>
            </a:extLst>
          </p:cNvPr>
          <p:cNvCxnSpPr>
            <a:cxnSpLocks/>
            <a:stCxn id="23" idx="2"/>
            <a:endCxn id="8" idx="0"/>
          </p:cNvCxnSpPr>
          <p:nvPr/>
        </p:nvCxnSpPr>
        <p:spPr>
          <a:xfrm flipH="1">
            <a:off x="3984337" y="4280452"/>
            <a:ext cx="1" cy="1159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73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NGS 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F6801-BE0E-4B25-AF7E-A9ED7FD221EE}"/>
              </a:ext>
            </a:extLst>
          </p:cNvPr>
          <p:cNvSpPr/>
          <p:nvPr/>
        </p:nvSpPr>
        <p:spPr>
          <a:xfrm>
            <a:off x="743887" y="3591582"/>
            <a:ext cx="10704226" cy="3108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FD06CC4-D5D4-4435-BF53-6B658920A780}"/>
              </a:ext>
            </a:extLst>
          </p:cNvPr>
          <p:cNvSpPr txBox="1"/>
          <p:nvPr/>
        </p:nvSpPr>
        <p:spPr>
          <a:xfrm>
            <a:off x="838200" y="3656412"/>
            <a:ext cx="1566481" cy="285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Bioinformatic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4338F0C-EBAF-49B9-895E-188C5FA62228}"/>
              </a:ext>
            </a:extLst>
          </p:cNvPr>
          <p:cNvGrpSpPr/>
          <p:nvPr/>
        </p:nvGrpSpPr>
        <p:grpSpPr>
          <a:xfrm>
            <a:off x="1165597" y="4057900"/>
            <a:ext cx="9927122" cy="1106457"/>
            <a:chOff x="898030" y="4086746"/>
            <a:chExt cx="9014216" cy="1004706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3C93803-9DB0-4FE8-9622-ADA90EACB765}"/>
                </a:ext>
              </a:extLst>
            </p:cNvPr>
            <p:cNvGrpSpPr/>
            <p:nvPr/>
          </p:nvGrpSpPr>
          <p:grpSpPr>
            <a:xfrm>
              <a:off x="4213394" y="4087286"/>
              <a:ext cx="2228923" cy="1004166"/>
              <a:chOff x="776402" y="2833124"/>
              <a:chExt cx="2885051" cy="1299763"/>
            </a:xfrm>
          </p:grpSpPr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5967D006-47F1-4F9B-8B8C-9CD977D02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8519" y="3266473"/>
                <a:ext cx="2762934" cy="866414"/>
              </a:xfrm>
              <a:prstGeom prst="rect">
                <a:avLst/>
              </a:prstGeom>
            </p:spPr>
          </p:pic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989B971-3B15-4509-8F51-525BEA1183EB}"/>
                  </a:ext>
                </a:extLst>
              </p:cNvPr>
              <p:cNvSpPr txBox="1"/>
              <p:nvPr/>
            </p:nvSpPr>
            <p:spPr>
              <a:xfrm>
                <a:off x="776402" y="2833124"/>
                <a:ext cx="27562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Mapping on </a:t>
                </a:r>
                <a:r>
                  <a:rPr lang="fr-FR" sz="1600" dirty="0" err="1"/>
                  <a:t>reference</a:t>
                </a:r>
                <a:r>
                  <a:rPr lang="fr-FR" sz="1600" dirty="0"/>
                  <a:t> </a:t>
                </a:r>
                <a:r>
                  <a:rPr lang="fr-FR" sz="1600" dirty="0" err="1"/>
                  <a:t>genome</a:t>
                </a:r>
                <a:endParaRPr lang="fr-FR" sz="1600" dirty="0"/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A9C9410-67C4-41B2-AE63-F7A7FBC0AB6C}"/>
                </a:ext>
              </a:extLst>
            </p:cNvPr>
            <p:cNvGrpSpPr/>
            <p:nvPr/>
          </p:nvGrpSpPr>
          <p:grpSpPr>
            <a:xfrm>
              <a:off x="7322902" y="4087287"/>
              <a:ext cx="2589344" cy="987136"/>
              <a:chOff x="4762742" y="2833124"/>
              <a:chExt cx="3351570" cy="1277719"/>
            </a:xfrm>
          </p:grpSpPr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94B25F83-EC06-4CDA-8BE3-5BD6AD9C8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2742" y="3163793"/>
                <a:ext cx="3351570" cy="947050"/>
              </a:xfrm>
              <a:prstGeom prst="rect">
                <a:avLst/>
              </a:prstGeom>
            </p:spPr>
          </p:pic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8C25E04F-5F5B-44D7-A3B3-510BE5C1971F}"/>
                  </a:ext>
                </a:extLst>
              </p:cNvPr>
              <p:cNvSpPr txBox="1"/>
              <p:nvPr/>
            </p:nvSpPr>
            <p:spPr>
              <a:xfrm>
                <a:off x="5724049" y="2833124"/>
                <a:ext cx="13510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Variant calling</a:t>
                </a:r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B28EE5A-D835-43F9-82C8-02EE3907EE3F}"/>
                </a:ext>
              </a:extLst>
            </p:cNvPr>
            <p:cNvSpPr txBox="1"/>
            <p:nvPr/>
          </p:nvSpPr>
          <p:spPr>
            <a:xfrm>
              <a:off x="1472130" y="4086746"/>
              <a:ext cx="1626620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Short reads production</a:t>
              </a:r>
            </a:p>
          </p:txBody>
        </p:sp>
        <p:sp>
          <p:nvSpPr>
            <p:cNvPr id="25" name="Flèche : droite 24">
              <a:extLst>
                <a:ext uri="{FF2B5EF4-FFF2-40B4-BE49-F238E27FC236}">
                  <a16:creationId xmlns:a16="http://schemas.microsoft.com/office/drawing/2014/main" id="{C28D5743-A329-4F39-AEDB-60B648740643}"/>
                </a:ext>
              </a:extLst>
            </p:cNvPr>
            <p:cNvSpPr/>
            <p:nvPr/>
          </p:nvSpPr>
          <p:spPr>
            <a:xfrm>
              <a:off x="898030" y="4607682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lèche : droite 28">
              <a:extLst>
                <a:ext uri="{FF2B5EF4-FFF2-40B4-BE49-F238E27FC236}">
                  <a16:creationId xmlns:a16="http://schemas.microsoft.com/office/drawing/2014/main" id="{334F8BC1-DE06-487B-AD87-7F57D97A933B}"/>
                </a:ext>
              </a:extLst>
            </p:cNvPr>
            <p:cNvSpPr/>
            <p:nvPr/>
          </p:nvSpPr>
          <p:spPr>
            <a:xfrm>
              <a:off x="6619958" y="460768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lèche : droite 29">
              <a:extLst>
                <a:ext uri="{FF2B5EF4-FFF2-40B4-BE49-F238E27FC236}">
                  <a16:creationId xmlns:a16="http://schemas.microsoft.com/office/drawing/2014/main" id="{BC8CBD9D-22AC-4153-9EDF-B4FF2A4D8E4D}"/>
                </a:ext>
              </a:extLst>
            </p:cNvPr>
            <p:cNvSpPr/>
            <p:nvPr/>
          </p:nvSpPr>
          <p:spPr>
            <a:xfrm>
              <a:off x="3580785" y="460768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909471E7-37C9-412E-B850-C87DE539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0923" y="4408847"/>
              <a:ext cx="2205931" cy="608158"/>
            </a:xfrm>
            <a:prstGeom prst="rect">
              <a:avLst/>
            </a:prstGeom>
          </p:spPr>
        </p:pic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EF841116-5B7D-42C5-8C07-E49D46971CFD}"/>
              </a:ext>
            </a:extLst>
          </p:cNvPr>
          <p:cNvGrpSpPr/>
          <p:nvPr/>
        </p:nvGrpSpPr>
        <p:grpSpPr>
          <a:xfrm>
            <a:off x="1165597" y="5198899"/>
            <a:ext cx="10188203" cy="1460793"/>
            <a:chOff x="899734" y="5363436"/>
            <a:chExt cx="9133934" cy="1309631"/>
          </a:xfrm>
        </p:grpSpPr>
        <p:pic>
          <p:nvPicPr>
            <p:cNvPr id="157" name="Image 156">
              <a:extLst>
                <a:ext uri="{FF2B5EF4-FFF2-40B4-BE49-F238E27FC236}">
                  <a16:creationId xmlns:a16="http://schemas.microsoft.com/office/drawing/2014/main" id="{5BBAA713-6744-42C0-A4BD-FEEA91FAC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6625" y="5669949"/>
              <a:ext cx="1777630" cy="1003118"/>
            </a:xfrm>
            <a:prstGeom prst="rect">
              <a:avLst/>
            </a:prstGeom>
          </p:spPr>
        </p:pic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B4568E9A-DE4A-4C61-B85C-6087F797979A}"/>
                </a:ext>
              </a:extLst>
            </p:cNvPr>
            <p:cNvSpPr txBox="1"/>
            <p:nvPr/>
          </p:nvSpPr>
          <p:spPr>
            <a:xfrm>
              <a:off x="1852332" y="5363436"/>
              <a:ext cx="866216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Annotation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C566540D-8AA2-47A0-8088-2A60B504DC8C}"/>
                </a:ext>
              </a:extLst>
            </p:cNvPr>
            <p:cNvGrpSpPr/>
            <p:nvPr/>
          </p:nvGrpSpPr>
          <p:grpSpPr>
            <a:xfrm>
              <a:off x="4553902" y="5367085"/>
              <a:ext cx="1532079" cy="1305982"/>
              <a:chOff x="4798049" y="4390237"/>
              <a:chExt cx="1983077" cy="1690424"/>
            </a:xfrm>
          </p:grpSpPr>
          <p:pic>
            <p:nvPicPr>
              <p:cNvPr id="166" name="Image 165">
                <a:extLst>
                  <a:ext uri="{FF2B5EF4-FFF2-40B4-BE49-F238E27FC236}">
                    <a16:creationId xmlns:a16="http://schemas.microsoft.com/office/drawing/2014/main" id="{7841837D-49F4-4610-8244-AEB1C7B86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8049" y="4758609"/>
                <a:ext cx="1983077" cy="1322052"/>
              </a:xfrm>
              <a:prstGeom prst="rect">
                <a:avLst/>
              </a:prstGeom>
            </p:spPr>
          </p:pic>
          <p:sp>
            <p:nvSpPr>
              <p:cNvPr id="167" name="ZoneTexte 166">
                <a:extLst>
                  <a:ext uri="{FF2B5EF4-FFF2-40B4-BE49-F238E27FC236}">
                    <a16:creationId xmlns:a16="http://schemas.microsoft.com/office/drawing/2014/main" id="{1F946DC7-43A1-4DC7-8C6B-519666B8BFFA}"/>
                  </a:ext>
                </a:extLst>
              </p:cNvPr>
              <p:cNvSpPr txBox="1"/>
              <p:nvPr/>
            </p:nvSpPr>
            <p:spPr>
              <a:xfrm>
                <a:off x="5300224" y="4390237"/>
                <a:ext cx="863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/>
                  <a:t>Filtering</a:t>
                </a:r>
                <a:endParaRPr lang="fr-FR" sz="1600" dirty="0"/>
              </a:p>
            </p:txBody>
          </p:sp>
        </p:grpSp>
        <p:pic>
          <p:nvPicPr>
            <p:cNvPr id="160" name="Image 159">
              <a:extLst>
                <a:ext uri="{FF2B5EF4-FFF2-40B4-BE49-F238E27FC236}">
                  <a16:creationId xmlns:a16="http://schemas.microsoft.com/office/drawing/2014/main" id="{1D4E08A8-73E4-422E-A025-2407CC56F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41265" y="5723926"/>
              <a:ext cx="2892403" cy="876895"/>
            </a:xfrm>
            <a:prstGeom prst="rect">
              <a:avLst/>
            </a:prstGeom>
          </p:spPr>
        </p:pic>
        <p:sp>
          <p:nvSpPr>
            <p:cNvPr id="161" name="Rectangle : coins arrondis 160">
              <a:extLst>
                <a:ext uri="{FF2B5EF4-FFF2-40B4-BE49-F238E27FC236}">
                  <a16:creationId xmlns:a16="http://schemas.microsoft.com/office/drawing/2014/main" id="{B4CC9C85-F0AB-4C61-B0A3-36F7D4AC40A8}"/>
                </a:ext>
              </a:extLst>
            </p:cNvPr>
            <p:cNvSpPr/>
            <p:nvPr/>
          </p:nvSpPr>
          <p:spPr>
            <a:xfrm>
              <a:off x="8685318" y="5628644"/>
              <a:ext cx="518398" cy="103529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ZoneTexte 161">
              <a:extLst>
                <a:ext uri="{FF2B5EF4-FFF2-40B4-BE49-F238E27FC236}">
                  <a16:creationId xmlns:a16="http://schemas.microsoft.com/office/drawing/2014/main" id="{36BCDB86-3420-4888-BC40-3EB9E71E93B1}"/>
                </a:ext>
              </a:extLst>
            </p:cNvPr>
            <p:cNvSpPr txBox="1"/>
            <p:nvPr/>
          </p:nvSpPr>
          <p:spPr>
            <a:xfrm>
              <a:off x="7911969" y="5363436"/>
              <a:ext cx="1350992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Gene </a:t>
              </a:r>
              <a:r>
                <a:rPr lang="fr-FR" sz="1600" dirty="0" err="1"/>
                <a:t>prioritization</a:t>
              </a:r>
              <a:endParaRPr lang="fr-FR" sz="1600" dirty="0"/>
            </a:p>
          </p:txBody>
        </p:sp>
        <p:sp>
          <p:nvSpPr>
            <p:cNvPr id="163" name="Flèche : droite 162">
              <a:extLst>
                <a:ext uri="{FF2B5EF4-FFF2-40B4-BE49-F238E27FC236}">
                  <a16:creationId xmlns:a16="http://schemas.microsoft.com/office/drawing/2014/main" id="{E2CF03FB-A257-4654-A571-081B0BFDD6C1}"/>
                </a:ext>
              </a:extLst>
            </p:cNvPr>
            <p:cNvSpPr/>
            <p:nvPr/>
          </p:nvSpPr>
          <p:spPr>
            <a:xfrm>
              <a:off x="899734" y="606209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Flèche : droite 163">
              <a:extLst>
                <a:ext uri="{FF2B5EF4-FFF2-40B4-BE49-F238E27FC236}">
                  <a16:creationId xmlns:a16="http://schemas.microsoft.com/office/drawing/2014/main" id="{86950C02-F3DA-4917-96A9-AB5E4D28BBDC}"/>
                </a:ext>
              </a:extLst>
            </p:cNvPr>
            <p:cNvSpPr/>
            <p:nvPr/>
          </p:nvSpPr>
          <p:spPr>
            <a:xfrm>
              <a:off x="3546346" y="6052956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Flèche : droite 164">
              <a:extLst>
                <a:ext uri="{FF2B5EF4-FFF2-40B4-BE49-F238E27FC236}">
                  <a16:creationId xmlns:a16="http://schemas.microsoft.com/office/drawing/2014/main" id="{BA1A0326-81F9-4BBE-AE4A-540AC82BF996}"/>
                </a:ext>
              </a:extLst>
            </p:cNvPr>
            <p:cNvSpPr/>
            <p:nvPr/>
          </p:nvSpPr>
          <p:spPr>
            <a:xfrm>
              <a:off x="6546966" y="6036872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C7B96C0-746F-46F4-8576-945909D2CC40}"/>
              </a:ext>
            </a:extLst>
          </p:cNvPr>
          <p:cNvSpPr/>
          <p:nvPr/>
        </p:nvSpPr>
        <p:spPr>
          <a:xfrm>
            <a:off x="748467" y="1690687"/>
            <a:ext cx="10704226" cy="1820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8B968020-BB2E-4940-A5C9-EC1435D36644}"/>
              </a:ext>
            </a:extLst>
          </p:cNvPr>
          <p:cNvGrpSpPr/>
          <p:nvPr/>
        </p:nvGrpSpPr>
        <p:grpSpPr>
          <a:xfrm>
            <a:off x="2440465" y="2297400"/>
            <a:ext cx="1053088" cy="1102792"/>
            <a:chOff x="769735" y="585747"/>
            <a:chExt cx="1023939" cy="1072266"/>
          </a:xfrm>
        </p:grpSpPr>
        <p:pic>
          <p:nvPicPr>
            <p:cNvPr id="170" name="Picture 8" descr="Résultat de recherche d'images pour &quot;bonhomme toilette&quot;">
              <a:extLst>
                <a:ext uri="{FF2B5EF4-FFF2-40B4-BE49-F238E27FC236}">
                  <a16:creationId xmlns:a16="http://schemas.microsoft.com/office/drawing/2014/main" id="{091215B4-8464-410C-BE2B-84F135FC8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735" y="585747"/>
              <a:ext cx="415830" cy="1072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Résultat de recherche d'images pour &quot;dna helix&quot;">
              <a:extLst>
                <a:ext uri="{FF2B5EF4-FFF2-40B4-BE49-F238E27FC236}">
                  <a16:creationId xmlns:a16="http://schemas.microsoft.com/office/drawing/2014/main" id="{2158A675-B21F-4056-90E5-9AF4EC49A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594" y="633574"/>
              <a:ext cx="786080" cy="59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" name="Picture 6" descr="Résultat de recherche d'images pour &quot;sequenceur illumina&quot;">
            <a:extLst>
              <a:ext uri="{FF2B5EF4-FFF2-40B4-BE49-F238E27FC236}">
                <a16:creationId xmlns:a16="http://schemas.microsoft.com/office/drawing/2014/main" id="{70D38E3A-EAC3-4FDF-AF5C-1837611E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553" y="2280410"/>
            <a:ext cx="1532797" cy="11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3F864494-723E-46CF-BE6B-BBB9413F9CDE}"/>
              </a:ext>
            </a:extLst>
          </p:cNvPr>
          <p:cNvSpPr txBox="1"/>
          <p:nvPr/>
        </p:nvSpPr>
        <p:spPr>
          <a:xfrm>
            <a:off x="824590" y="1690689"/>
            <a:ext cx="21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Experimental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6AA24AFF-ED03-4EB8-9FDF-1C39402A35F3}"/>
              </a:ext>
            </a:extLst>
          </p:cNvPr>
          <p:cNvSpPr txBox="1"/>
          <p:nvPr/>
        </p:nvSpPr>
        <p:spPr>
          <a:xfrm>
            <a:off x="2018394" y="1956903"/>
            <a:ext cx="158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DNA extraction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5B1600F1-1227-4A1A-8E73-DBD9FCC9BE8C}"/>
              </a:ext>
            </a:extLst>
          </p:cNvPr>
          <p:cNvSpPr txBox="1"/>
          <p:nvPr/>
        </p:nvSpPr>
        <p:spPr>
          <a:xfrm>
            <a:off x="5571355" y="1956903"/>
            <a:ext cx="95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Cloning</a:t>
            </a:r>
            <a:endParaRPr lang="fr-FR" sz="1600" dirty="0"/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689BAD1A-415D-4E37-B9F8-9F0B330DBBDF}"/>
              </a:ext>
            </a:extLst>
          </p:cNvPr>
          <p:cNvSpPr txBox="1"/>
          <p:nvPr/>
        </p:nvSpPr>
        <p:spPr>
          <a:xfrm>
            <a:off x="9145009" y="1956903"/>
            <a:ext cx="1189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Sequencing</a:t>
            </a:r>
          </a:p>
        </p:txBody>
      </p: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C0C999D1-6710-4EEC-8FDA-EB5EF05FD415}"/>
              </a:ext>
            </a:extLst>
          </p:cNvPr>
          <p:cNvGrpSpPr/>
          <p:nvPr/>
        </p:nvGrpSpPr>
        <p:grpSpPr>
          <a:xfrm>
            <a:off x="5190130" y="2297400"/>
            <a:ext cx="1600399" cy="1210524"/>
            <a:chOff x="4535100" y="4211076"/>
            <a:chExt cx="2891934" cy="2187427"/>
          </a:xfrm>
        </p:grpSpPr>
        <p:pic>
          <p:nvPicPr>
            <p:cNvPr id="217" name="Image 216">
              <a:extLst>
                <a:ext uri="{FF2B5EF4-FFF2-40B4-BE49-F238E27FC236}">
                  <a16:creationId xmlns:a16="http://schemas.microsoft.com/office/drawing/2014/main" id="{25235AD9-010E-4740-B743-AAA5DFB39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53" b="94313" l="9565" r="95478">
                          <a14:foregroundMark x1="29217" y1="70142" x2="29217" y2="70142"/>
                          <a14:foregroundMark x1="29565" y1="79621" x2="29565" y2="79621"/>
                          <a14:foregroundMark x1="30783" y1="86256" x2="30783" y2="86256"/>
                          <a14:foregroundMark x1="33739" y1="87204" x2="19130" y2="68246"/>
                          <a14:foregroundMark x1="27652" y1="71564" x2="18087" y2="76777"/>
                          <a14:foregroundMark x1="18087" y1="76777" x2="15478" y2="74882"/>
                          <a14:foregroundMark x1="41043" y1="75355" x2="48696" y2="77251"/>
                          <a14:foregroundMark x1="58609" y1="77251" x2="68696" y2="79147"/>
                          <a14:foregroundMark x1="68696" y1="79147" x2="79130" y2="73934"/>
                          <a14:foregroundMark x1="79130" y1="73934" x2="92696" y2="77725"/>
                          <a14:foregroundMark x1="13739" y1="21327" x2="14435" y2="31280"/>
                          <a14:foregroundMark x1="22261" y1="65403" x2="28696" y2="63033"/>
                          <a14:foregroundMark x1="25391" y1="61137" x2="24870" y2="58768"/>
                          <a14:foregroundMark x1="88000" y1="72986" x2="95652" y2="77725"/>
                          <a14:foregroundMark x1="65391" y1="87204" x2="69391" y2="94313"/>
                        </a14:backgroundRemoval>
                      </a14:imgEffect>
                    </a14:imgLayer>
                  </a14:imgProps>
                </a:ext>
              </a:extLst>
            </a:blip>
            <a:srcRect r="47197"/>
            <a:stretch/>
          </p:blipFill>
          <p:spPr>
            <a:xfrm>
              <a:off x="4535100" y="4388728"/>
              <a:ext cx="2891934" cy="2009775"/>
            </a:xfrm>
            <a:prstGeom prst="rect">
              <a:avLst/>
            </a:prstGeom>
          </p:spPr>
        </p:pic>
        <p:pic>
          <p:nvPicPr>
            <p:cNvPr id="218" name="Image 217">
              <a:extLst>
                <a:ext uri="{FF2B5EF4-FFF2-40B4-BE49-F238E27FC236}">
                  <a16:creationId xmlns:a16="http://schemas.microsoft.com/office/drawing/2014/main" id="{73B99456-3598-4972-A4BE-372986ED8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7752" b="91473" l="9906" r="89623">
                          <a14:foregroundMark x1="21226" y1="13178" x2="27830" y2="11628"/>
                          <a14:foregroundMark x1="22170" y1="80620" x2="23585" y2="91473"/>
                          <a14:foregroundMark x1="25943" y1="45736" x2="27830" y2="55039"/>
                          <a14:foregroundMark x1="88208" y1="65116" x2="89623" y2="51163"/>
                          <a14:foregroundMark x1="63679" y1="32558" x2="61321" y2="44961"/>
                          <a14:foregroundMark x1="58019" y1="27132" x2="58019" y2="27132"/>
                          <a14:foregroundMark x1="71226" y1="26357" x2="74057" y2="30233"/>
                          <a14:foregroundMark x1="72170" y1="24806" x2="72170" y2="24806"/>
                          <a14:foregroundMark x1="76887" y1="55039" x2="73113" y2="60465"/>
                          <a14:foregroundMark x1="20283" y1="8527" x2="21698" y2="17829"/>
                          <a14:foregroundMark x1="27358" y1="11628" x2="26415" y2="7752"/>
                          <a14:foregroundMark x1="26887" y1="14729" x2="26887" y2="1472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42949" y="4211076"/>
              <a:ext cx="2019300" cy="1228725"/>
            </a:xfrm>
            <a:prstGeom prst="rect">
              <a:avLst/>
            </a:prstGeom>
          </p:spPr>
        </p:pic>
      </p:grp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C972E185-86E4-4DBE-AA9B-DAB1A813E415}"/>
              </a:ext>
            </a:extLst>
          </p:cNvPr>
          <p:cNvSpPr/>
          <p:nvPr/>
        </p:nvSpPr>
        <p:spPr>
          <a:xfrm>
            <a:off x="1161252" y="2675797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1" name="Flèche : droite 270">
            <a:extLst>
              <a:ext uri="{FF2B5EF4-FFF2-40B4-BE49-F238E27FC236}">
                <a16:creationId xmlns:a16="http://schemas.microsoft.com/office/drawing/2014/main" id="{BAFFF92E-72CB-439F-87B9-748C073B04F2}"/>
              </a:ext>
            </a:extLst>
          </p:cNvPr>
          <p:cNvSpPr/>
          <p:nvPr/>
        </p:nvSpPr>
        <p:spPr>
          <a:xfrm>
            <a:off x="7467008" y="2675796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2" name="Flèche : droite 271">
            <a:extLst>
              <a:ext uri="{FF2B5EF4-FFF2-40B4-BE49-F238E27FC236}">
                <a16:creationId xmlns:a16="http://schemas.microsoft.com/office/drawing/2014/main" id="{D97E72C8-52FA-4C0D-9CAA-A7BF484BF528}"/>
              </a:ext>
            </a:extLst>
          </p:cNvPr>
          <p:cNvSpPr/>
          <p:nvPr/>
        </p:nvSpPr>
        <p:spPr>
          <a:xfrm>
            <a:off x="4121760" y="2675796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72278-79CE-48C8-B242-42A5E35C6AB1}"/>
              </a:ext>
            </a:extLst>
          </p:cNvPr>
          <p:cNvSpPr/>
          <p:nvPr/>
        </p:nvSpPr>
        <p:spPr>
          <a:xfrm>
            <a:off x="743886" y="1690687"/>
            <a:ext cx="2209176" cy="348475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890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calling</a:t>
            </a:r>
          </a:p>
        </p:txBody>
      </p:sp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52C0181E-E54D-4889-B0FE-7880FF2090E8}"/>
              </a:ext>
            </a:extLst>
          </p:cNvPr>
          <p:cNvSpPr/>
          <p:nvPr/>
        </p:nvSpPr>
        <p:spPr>
          <a:xfrm rot="5400000">
            <a:off x="3752619" y="3207169"/>
            <a:ext cx="344098" cy="61052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EABB256-C954-4A5B-BDAE-D41CE367F8A0}"/>
              </a:ext>
            </a:extLst>
          </p:cNvPr>
          <p:cNvSpPr txBox="1"/>
          <p:nvPr/>
        </p:nvSpPr>
        <p:spPr>
          <a:xfrm>
            <a:off x="3154168" y="6428930"/>
            <a:ext cx="154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Mapped</a:t>
            </a:r>
            <a:r>
              <a:rPr lang="fr-FR" dirty="0">
                <a:solidFill>
                  <a:schemeClr val="accent1"/>
                </a:solidFill>
              </a:rPr>
              <a:t> reads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34BCAD45-6A6A-440D-B06E-7780C8536F07}"/>
              </a:ext>
            </a:extLst>
          </p:cNvPr>
          <p:cNvGrpSpPr/>
          <p:nvPr/>
        </p:nvGrpSpPr>
        <p:grpSpPr>
          <a:xfrm>
            <a:off x="838200" y="1899209"/>
            <a:ext cx="3585634" cy="1747423"/>
            <a:chOff x="804333" y="1581151"/>
            <a:chExt cx="3585634" cy="1747423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DD1793D-8B77-4A4B-B278-98DF84410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66556E4-1A9A-43B3-9709-B8DD62CCB106}"/>
                </a:ext>
              </a:extLst>
            </p:cNvPr>
            <p:cNvSpPr/>
            <p:nvPr/>
          </p:nvSpPr>
          <p:spPr>
            <a:xfrm>
              <a:off x="3239421" y="2377478"/>
              <a:ext cx="997046" cy="49695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D768FF0-8443-4C84-9E63-F17975D2B96E}"/>
                </a:ext>
              </a:extLst>
            </p:cNvPr>
            <p:cNvSpPr/>
            <p:nvPr/>
          </p:nvSpPr>
          <p:spPr>
            <a:xfrm>
              <a:off x="804333" y="1581151"/>
              <a:ext cx="3585634" cy="7217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5D8700F6-C1F3-485B-8D3C-CC96E15BF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9"/>
          <a:stretch/>
        </p:blipFill>
        <p:spPr>
          <a:xfrm>
            <a:off x="838200" y="3964287"/>
            <a:ext cx="6292275" cy="246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18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calling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4DE6CDDB-4ADB-4FCD-90E1-8FBBF5B2087B}"/>
              </a:ext>
            </a:extLst>
          </p:cNvPr>
          <p:cNvGrpSpPr/>
          <p:nvPr/>
        </p:nvGrpSpPr>
        <p:grpSpPr>
          <a:xfrm>
            <a:off x="838200" y="1899209"/>
            <a:ext cx="3585634" cy="1747423"/>
            <a:chOff x="804333" y="1581151"/>
            <a:chExt cx="3585634" cy="1747423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4DEFC513-741C-43A0-8485-EEF829FCA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9B386B24-3A84-4F48-A0A0-6A7F9E9444AD}"/>
                </a:ext>
              </a:extLst>
            </p:cNvPr>
            <p:cNvSpPr/>
            <p:nvPr/>
          </p:nvSpPr>
          <p:spPr>
            <a:xfrm>
              <a:off x="3239421" y="2377478"/>
              <a:ext cx="997046" cy="49695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6BE1E0-5683-48A2-AF41-2E1FC6A303CF}"/>
                </a:ext>
              </a:extLst>
            </p:cNvPr>
            <p:cNvSpPr/>
            <p:nvPr/>
          </p:nvSpPr>
          <p:spPr>
            <a:xfrm>
              <a:off x="804333" y="1581151"/>
              <a:ext cx="3585634" cy="7217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5" name="Image 34">
            <a:extLst>
              <a:ext uri="{FF2B5EF4-FFF2-40B4-BE49-F238E27FC236}">
                <a16:creationId xmlns:a16="http://schemas.microsoft.com/office/drawing/2014/main" id="{2922B599-A0B1-4E3D-AAA7-657466F446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9"/>
          <a:stretch/>
        </p:blipFill>
        <p:spPr>
          <a:xfrm>
            <a:off x="838200" y="3964287"/>
            <a:ext cx="6292275" cy="24646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C6EBD3-02FC-4B28-A4D5-DD2A5A42CB7A}"/>
              </a:ext>
            </a:extLst>
          </p:cNvPr>
          <p:cNvSpPr/>
          <p:nvPr/>
        </p:nvSpPr>
        <p:spPr>
          <a:xfrm>
            <a:off x="4724399" y="4041913"/>
            <a:ext cx="265044" cy="223299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858104B-C2BD-4751-AB27-A1FFA6A3BDA4}"/>
              </a:ext>
            </a:extLst>
          </p:cNvPr>
          <p:cNvSpPr txBox="1"/>
          <p:nvPr/>
        </p:nvSpPr>
        <p:spPr>
          <a:xfrm>
            <a:off x="7130475" y="4778130"/>
            <a:ext cx="217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0% </a:t>
            </a:r>
            <a:r>
              <a:rPr lang="fr-FR" dirty="0" err="1">
                <a:solidFill>
                  <a:schemeClr val="accent6"/>
                </a:solidFill>
              </a:rPr>
              <a:t>variant:Reference</a:t>
            </a:r>
            <a:endParaRPr lang="fr-F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49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calling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D55E68-070E-4336-B5AC-22618513D68B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7FBD827-ABFC-46FB-ACED-C4D93B668AEC}"/>
              </a:ext>
            </a:extLst>
          </p:cNvPr>
          <p:cNvGrpSpPr/>
          <p:nvPr/>
        </p:nvGrpSpPr>
        <p:grpSpPr>
          <a:xfrm>
            <a:off x="838200" y="1899209"/>
            <a:ext cx="3585634" cy="1747423"/>
            <a:chOff x="804333" y="1581151"/>
            <a:chExt cx="3585634" cy="1747423"/>
          </a:xfrm>
        </p:grpSpPr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7249F5C5-F5A9-4FAF-A9AB-4799A3172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EC72A3CD-C218-4B80-A272-26DA4943FF61}"/>
                </a:ext>
              </a:extLst>
            </p:cNvPr>
            <p:cNvSpPr/>
            <p:nvPr/>
          </p:nvSpPr>
          <p:spPr>
            <a:xfrm>
              <a:off x="3239421" y="2377478"/>
              <a:ext cx="997046" cy="49695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8389FD9-6A94-49C8-9505-CD995B4EB84B}"/>
                </a:ext>
              </a:extLst>
            </p:cNvPr>
            <p:cNvSpPr/>
            <p:nvPr/>
          </p:nvSpPr>
          <p:spPr>
            <a:xfrm>
              <a:off x="804333" y="1581151"/>
              <a:ext cx="3585634" cy="7217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3" name="Image 32">
            <a:extLst>
              <a:ext uri="{FF2B5EF4-FFF2-40B4-BE49-F238E27FC236}">
                <a16:creationId xmlns:a16="http://schemas.microsoft.com/office/drawing/2014/main" id="{A0C0BE66-9576-4B9F-AAF7-FCA66027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2" y="3964286"/>
            <a:ext cx="6454614" cy="246464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6BDFF74-182A-4D06-96A9-CE0D17C215A7}"/>
              </a:ext>
            </a:extLst>
          </p:cNvPr>
          <p:cNvSpPr/>
          <p:nvPr/>
        </p:nvSpPr>
        <p:spPr>
          <a:xfrm>
            <a:off x="5459891" y="4041913"/>
            <a:ext cx="265044" cy="223299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316C841-4C3E-46F1-A3B5-8CF214975983}"/>
              </a:ext>
            </a:extLst>
          </p:cNvPr>
          <p:cNvSpPr txBox="1"/>
          <p:nvPr/>
        </p:nvSpPr>
        <p:spPr>
          <a:xfrm>
            <a:off x="7130476" y="4778130"/>
            <a:ext cx="267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50% variant: Heterozygous</a:t>
            </a:r>
          </a:p>
        </p:txBody>
      </p:sp>
    </p:spTree>
    <p:extLst>
      <p:ext uri="{BB962C8B-B14F-4D97-AF65-F5344CB8AC3E}">
        <p14:creationId xmlns:p14="http://schemas.microsoft.com/office/powerpoint/2010/main" val="3400592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calling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12858B16-55E5-4469-A785-BE97F1C9DDD0}"/>
              </a:ext>
            </a:extLst>
          </p:cNvPr>
          <p:cNvSpPr txBox="1"/>
          <p:nvPr/>
        </p:nvSpPr>
        <p:spPr>
          <a:xfrm>
            <a:off x="7130476" y="4778130"/>
            <a:ext cx="27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100% variant: Homozygous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FF9D3213-AD91-43AF-A5A0-5F86B7C03286}"/>
              </a:ext>
            </a:extLst>
          </p:cNvPr>
          <p:cNvGrpSpPr/>
          <p:nvPr/>
        </p:nvGrpSpPr>
        <p:grpSpPr>
          <a:xfrm>
            <a:off x="838200" y="1899209"/>
            <a:ext cx="3585634" cy="1747423"/>
            <a:chOff x="804333" y="1581151"/>
            <a:chExt cx="3585634" cy="1747423"/>
          </a:xfrm>
        </p:grpSpPr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B39563A4-17DB-44AA-BCA4-0A8067320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866CA339-5EDB-4A29-BE0F-DADFE9AC070D}"/>
                </a:ext>
              </a:extLst>
            </p:cNvPr>
            <p:cNvSpPr/>
            <p:nvPr/>
          </p:nvSpPr>
          <p:spPr>
            <a:xfrm>
              <a:off x="3239421" y="2377478"/>
              <a:ext cx="997046" cy="49695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DAC1AA2-C18F-4803-9BA5-BB77359A8952}"/>
                </a:ext>
              </a:extLst>
            </p:cNvPr>
            <p:cNvSpPr/>
            <p:nvPr/>
          </p:nvSpPr>
          <p:spPr>
            <a:xfrm>
              <a:off x="804333" y="1581151"/>
              <a:ext cx="3585634" cy="7217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4" name="Image 43">
            <a:extLst>
              <a:ext uri="{FF2B5EF4-FFF2-40B4-BE49-F238E27FC236}">
                <a16:creationId xmlns:a16="http://schemas.microsoft.com/office/drawing/2014/main" id="{B25483BD-3421-46C7-890D-2E799F65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2" y="3964287"/>
            <a:ext cx="6454614" cy="24646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943346-1339-4B64-A273-91902106E457}"/>
              </a:ext>
            </a:extLst>
          </p:cNvPr>
          <p:cNvSpPr/>
          <p:nvPr/>
        </p:nvSpPr>
        <p:spPr>
          <a:xfrm>
            <a:off x="4962939" y="4041913"/>
            <a:ext cx="265044" cy="2232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322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NGS 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F6801-BE0E-4B25-AF7E-A9ED7FD221EE}"/>
              </a:ext>
            </a:extLst>
          </p:cNvPr>
          <p:cNvSpPr/>
          <p:nvPr/>
        </p:nvSpPr>
        <p:spPr>
          <a:xfrm>
            <a:off x="743887" y="3591582"/>
            <a:ext cx="10704226" cy="3108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FD06CC4-D5D4-4435-BF53-6B658920A780}"/>
              </a:ext>
            </a:extLst>
          </p:cNvPr>
          <p:cNvSpPr txBox="1"/>
          <p:nvPr/>
        </p:nvSpPr>
        <p:spPr>
          <a:xfrm>
            <a:off x="838200" y="3656412"/>
            <a:ext cx="1566481" cy="285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Bioinformatic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4338F0C-EBAF-49B9-895E-188C5FA62228}"/>
              </a:ext>
            </a:extLst>
          </p:cNvPr>
          <p:cNvGrpSpPr/>
          <p:nvPr/>
        </p:nvGrpSpPr>
        <p:grpSpPr>
          <a:xfrm>
            <a:off x="1165597" y="4057900"/>
            <a:ext cx="9927122" cy="1106457"/>
            <a:chOff x="898030" y="4086746"/>
            <a:chExt cx="9014216" cy="1004706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3C93803-9DB0-4FE8-9622-ADA90EACB765}"/>
                </a:ext>
              </a:extLst>
            </p:cNvPr>
            <p:cNvGrpSpPr/>
            <p:nvPr/>
          </p:nvGrpSpPr>
          <p:grpSpPr>
            <a:xfrm>
              <a:off x="4213394" y="4087286"/>
              <a:ext cx="2228923" cy="1004166"/>
              <a:chOff x="776402" y="2833124"/>
              <a:chExt cx="2885051" cy="1299763"/>
            </a:xfrm>
          </p:grpSpPr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5967D006-47F1-4F9B-8B8C-9CD977D02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8519" y="3266473"/>
                <a:ext cx="2762934" cy="866414"/>
              </a:xfrm>
              <a:prstGeom prst="rect">
                <a:avLst/>
              </a:prstGeom>
            </p:spPr>
          </p:pic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989B971-3B15-4509-8F51-525BEA1183EB}"/>
                  </a:ext>
                </a:extLst>
              </p:cNvPr>
              <p:cNvSpPr txBox="1"/>
              <p:nvPr/>
            </p:nvSpPr>
            <p:spPr>
              <a:xfrm>
                <a:off x="776402" y="2833124"/>
                <a:ext cx="27562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Mapping on </a:t>
                </a:r>
                <a:r>
                  <a:rPr lang="fr-FR" sz="1600" dirty="0" err="1"/>
                  <a:t>reference</a:t>
                </a:r>
                <a:r>
                  <a:rPr lang="fr-FR" sz="1600" dirty="0"/>
                  <a:t> </a:t>
                </a:r>
                <a:r>
                  <a:rPr lang="fr-FR" sz="1600" dirty="0" err="1"/>
                  <a:t>genome</a:t>
                </a:r>
                <a:endParaRPr lang="fr-FR" sz="1600" dirty="0"/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A9C9410-67C4-41B2-AE63-F7A7FBC0AB6C}"/>
                </a:ext>
              </a:extLst>
            </p:cNvPr>
            <p:cNvGrpSpPr/>
            <p:nvPr/>
          </p:nvGrpSpPr>
          <p:grpSpPr>
            <a:xfrm>
              <a:off x="7322902" y="4087287"/>
              <a:ext cx="2589344" cy="987136"/>
              <a:chOff x="4762742" y="2833124"/>
              <a:chExt cx="3351570" cy="1277719"/>
            </a:xfrm>
          </p:grpSpPr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94B25F83-EC06-4CDA-8BE3-5BD6AD9C8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2742" y="3163793"/>
                <a:ext cx="3351570" cy="947050"/>
              </a:xfrm>
              <a:prstGeom prst="rect">
                <a:avLst/>
              </a:prstGeom>
            </p:spPr>
          </p:pic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8C25E04F-5F5B-44D7-A3B3-510BE5C1971F}"/>
                  </a:ext>
                </a:extLst>
              </p:cNvPr>
              <p:cNvSpPr txBox="1"/>
              <p:nvPr/>
            </p:nvSpPr>
            <p:spPr>
              <a:xfrm>
                <a:off x="5724049" y="2833124"/>
                <a:ext cx="13510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Variant calling</a:t>
                </a:r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B28EE5A-D835-43F9-82C8-02EE3907EE3F}"/>
                </a:ext>
              </a:extLst>
            </p:cNvPr>
            <p:cNvSpPr txBox="1"/>
            <p:nvPr/>
          </p:nvSpPr>
          <p:spPr>
            <a:xfrm>
              <a:off x="1472130" y="4086746"/>
              <a:ext cx="1626620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Short reads production</a:t>
              </a:r>
            </a:p>
          </p:txBody>
        </p:sp>
        <p:sp>
          <p:nvSpPr>
            <p:cNvPr id="25" name="Flèche : droite 24">
              <a:extLst>
                <a:ext uri="{FF2B5EF4-FFF2-40B4-BE49-F238E27FC236}">
                  <a16:creationId xmlns:a16="http://schemas.microsoft.com/office/drawing/2014/main" id="{C28D5743-A329-4F39-AEDB-60B648740643}"/>
                </a:ext>
              </a:extLst>
            </p:cNvPr>
            <p:cNvSpPr/>
            <p:nvPr/>
          </p:nvSpPr>
          <p:spPr>
            <a:xfrm>
              <a:off x="898030" y="4607682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lèche : droite 28">
              <a:extLst>
                <a:ext uri="{FF2B5EF4-FFF2-40B4-BE49-F238E27FC236}">
                  <a16:creationId xmlns:a16="http://schemas.microsoft.com/office/drawing/2014/main" id="{334F8BC1-DE06-487B-AD87-7F57D97A933B}"/>
                </a:ext>
              </a:extLst>
            </p:cNvPr>
            <p:cNvSpPr/>
            <p:nvPr/>
          </p:nvSpPr>
          <p:spPr>
            <a:xfrm>
              <a:off x="6619958" y="460768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lèche : droite 29">
              <a:extLst>
                <a:ext uri="{FF2B5EF4-FFF2-40B4-BE49-F238E27FC236}">
                  <a16:creationId xmlns:a16="http://schemas.microsoft.com/office/drawing/2014/main" id="{BC8CBD9D-22AC-4153-9EDF-B4FF2A4D8E4D}"/>
                </a:ext>
              </a:extLst>
            </p:cNvPr>
            <p:cNvSpPr/>
            <p:nvPr/>
          </p:nvSpPr>
          <p:spPr>
            <a:xfrm>
              <a:off x="3580785" y="460768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909471E7-37C9-412E-B850-C87DE539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0923" y="4408847"/>
              <a:ext cx="2205931" cy="608158"/>
            </a:xfrm>
            <a:prstGeom prst="rect">
              <a:avLst/>
            </a:prstGeom>
          </p:spPr>
        </p:pic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EF841116-5B7D-42C5-8C07-E49D46971CFD}"/>
              </a:ext>
            </a:extLst>
          </p:cNvPr>
          <p:cNvGrpSpPr/>
          <p:nvPr/>
        </p:nvGrpSpPr>
        <p:grpSpPr>
          <a:xfrm>
            <a:off x="1165597" y="5198899"/>
            <a:ext cx="10188203" cy="1460793"/>
            <a:chOff x="899734" y="5363436"/>
            <a:chExt cx="9133934" cy="1309631"/>
          </a:xfrm>
        </p:grpSpPr>
        <p:pic>
          <p:nvPicPr>
            <p:cNvPr id="157" name="Image 156">
              <a:extLst>
                <a:ext uri="{FF2B5EF4-FFF2-40B4-BE49-F238E27FC236}">
                  <a16:creationId xmlns:a16="http://schemas.microsoft.com/office/drawing/2014/main" id="{5BBAA713-6744-42C0-A4BD-FEEA91FAC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6625" y="5669949"/>
              <a:ext cx="1777630" cy="1003118"/>
            </a:xfrm>
            <a:prstGeom prst="rect">
              <a:avLst/>
            </a:prstGeom>
          </p:spPr>
        </p:pic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B4568E9A-DE4A-4C61-B85C-6087F797979A}"/>
                </a:ext>
              </a:extLst>
            </p:cNvPr>
            <p:cNvSpPr txBox="1"/>
            <p:nvPr/>
          </p:nvSpPr>
          <p:spPr>
            <a:xfrm>
              <a:off x="1852332" y="5363436"/>
              <a:ext cx="866216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Annotation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C566540D-8AA2-47A0-8088-2A60B504DC8C}"/>
                </a:ext>
              </a:extLst>
            </p:cNvPr>
            <p:cNvGrpSpPr/>
            <p:nvPr/>
          </p:nvGrpSpPr>
          <p:grpSpPr>
            <a:xfrm>
              <a:off x="4553902" y="5367085"/>
              <a:ext cx="1532079" cy="1305982"/>
              <a:chOff x="4798049" y="4390237"/>
              <a:chExt cx="1983077" cy="1690424"/>
            </a:xfrm>
          </p:grpSpPr>
          <p:pic>
            <p:nvPicPr>
              <p:cNvPr id="166" name="Image 165">
                <a:extLst>
                  <a:ext uri="{FF2B5EF4-FFF2-40B4-BE49-F238E27FC236}">
                    <a16:creationId xmlns:a16="http://schemas.microsoft.com/office/drawing/2014/main" id="{7841837D-49F4-4610-8244-AEB1C7B86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8049" y="4758609"/>
                <a:ext cx="1983077" cy="1322052"/>
              </a:xfrm>
              <a:prstGeom prst="rect">
                <a:avLst/>
              </a:prstGeom>
            </p:spPr>
          </p:pic>
          <p:sp>
            <p:nvSpPr>
              <p:cNvPr id="167" name="ZoneTexte 166">
                <a:extLst>
                  <a:ext uri="{FF2B5EF4-FFF2-40B4-BE49-F238E27FC236}">
                    <a16:creationId xmlns:a16="http://schemas.microsoft.com/office/drawing/2014/main" id="{1F946DC7-43A1-4DC7-8C6B-519666B8BFFA}"/>
                  </a:ext>
                </a:extLst>
              </p:cNvPr>
              <p:cNvSpPr txBox="1"/>
              <p:nvPr/>
            </p:nvSpPr>
            <p:spPr>
              <a:xfrm>
                <a:off x="5300224" y="4390237"/>
                <a:ext cx="863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/>
                  <a:t>Filtering</a:t>
                </a:r>
                <a:endParaRPr lang="fr-FR" sz="1600" dirty="0"/>
              </a:p>
            </p:txBody>
          </p:sp>
        </p:grpSp>
        <p:pic>
          <p:nvPicPr>
            <p:cNvPr id="160" name="Image 159">
              <a:extLst>
                <a:ext uri="{FF2B5EF4-FFF2-40B4-BE49-F238E27FC236}">
                  <a16:creationId xmlns:a16="http://schemas.microsoft.com/office/drawing/2014/main" id="{1D4E08A8-73E4-422E-A025-2407CC56F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41265" y="5723926"/>
              <a:ext cx="2892403" cy="876895"/>
            </a:xfrm>
            <a:prstGeom prst="rect">
              <a:avLst/>
            </a:prstGeom>
          </p:spPr>
        </p:pic>
        <p:sp>
          <p:nvSpPr>
            <p:cNvPr id="161" name="Rectangle : coins arrondis 160">
              <a:extLst>
                <a:ext uri="{FF2B5EF4-FFF2-40B4-BE49-F238E27FC236}">
                  <a16:creationId xmlns:a16="http://schemas.microsoft.com/office/drawing/2014/main" id="{B4CC9C85-F0AB-4C61-B0A3-36F7D4AC40A8}"/>
                </a:ext>
              </a:extLst>
            </p:cNvPr>
            <p:cNvSpPr/>
            <p:nvPr/>
          </p:nvSpPr>
          <p:spPr>
            <a:xfrm>
              <a:off x="8685318" y="5628644"/>
              <a:ext cx="518398" cy="103529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ZoneTexte 161">
              <a:extLst>
                <a:ext uri="{FF2B5EF4-FFF2-40B4-BE49-F238E27FC236}">
                  <a16:creationId xmlns:a16="http://schemas.microsoft.com/office/drawing/2014/main" id="{36BCDB86-3420-4888-BC40-3EB9E71E93B1}"/>
                </a:ext>
              </a:extLst>
            </p:cNvPr>
            <p:cNvSpPr txBox="1"/>
            <p:nvPr/>
          </p:nvSpPr>
          <p:spPr>
            <a:xfrm>
              <a:off x="7911969" y="5363436"/>
              <a:ext cx="1350992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Gene </a:t>
              </a:r>
              <a:r>
                <a:rPr lang="fr-FR" sz="1600" dirty="0" err="1"/>
                <a:t>prioritization</a:t>
              </a:r>
              <a:endParaRPr lang="fr-FR" sz="1600" dirty="0"/>
            </a:p>
          </p:txBody>
        </p:sp>
        <p:sp>
          <p:nvSpPr>
            <p:cNvPr id="163" name="Flèche : droite 162">
              <a:extLst>
                <a:ext uri="{FF2B5EF4-FFF2-40B4-BE49-F238E27FC236}">
                  <a16:creationId xmlns:a16="http://schemas.microsoft.com/office/drawing/2014/main" id="{E2CF03FB-A257-4654-A571-081B0BFDD6C1}"/>
                </a:ext>
              </a:extLst>
            </p:cNvPr>
            <p:cNvSpPr/>
            <p:nvPr/>
          </p:nvSpPr>
          <p:spPr>
            <a:xfrm>
              <a:off x="899734" y="606209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Flèche : droite 163">
              <a:extLst>
                <a:ext uri="{FF2B5EF4-FFF2-40B4-BE49-F238E27FC236}">
                  <a16:creationId xmlns:a16="http://schemas.microsoft.com/office/drawing/2014/main" id="{86950C02-F3DA-4917-96A9-AB5E4D28BBDC}"/>
                </a:ext>
              </a:extLst>
            </p:cNvPr>
            <p:cNvSpPr/>
            <p:nvPr/>
          </p:nvSpPr>
          <p:spPr>
            <a:xfrm>
              <a:off x="3546346" y="6052956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Flèche : droite 164">
              <a:extLst>
                <a:ext uri="{FF2B5EF4-FFF2-40B4-BE49-F238E27FC236}">
                  <a16:creationId xmlns:a16="http://schemas.microsoft.com/office/drawing/2014/main" id="{BA1A0326-81F9-4BBE-AE4A-540AC82BF996}"/>
                </a:ext>
              </a:extLst>
            </p:cNvPr>
            <p:cNvSpPr/>
            <p:nvPr/>
          </p:nvSpPr>
          <p:spPr>
            <a:xfrm>
              <a:off x="6546966" y="6036872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C7B96C0-746F-46F4-8576-945909D2CC40}"/>
              </a:ext>
            </a:extLst>
          </p:cNvPr>
          <p:cNvSpPr/>
          <p:nvPr/>
        </p:nvSpPr>
        <p:spPr>
          <a:xfrm>
            <a:off x="743888" y="1690688"/>
            <a:ext cx="10704226" cy="1820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8B968020-BB2E-4940-A5C9-EC1435D36644}"/>
              </a:ext>
            </a:extLst>
          </p:cNvPr>
          <p:cNvGrpSpPr/>
          <p:nvPr/>
        </p:nvGrpSpPr>
        <p:grpSpPr>
          <a:xfrm>
            <a:off x="2440465" y="2297400"/>
            <a:ext cx="1053088" cy="1102792"/>
            <a:chOff x="769735" y="585747"/>
            <a:chExt cx="1023939" cy="1072266"/>
          </a:xfrm>
        </p:grpSpPr>
        <p:pic>
          <p:nvPicPr>
            <p:cNvPr id="170" name="Picture 8" descr="Résultat de recherche d'images pour &quot;bonhomme toilette&quot;">
              <a:extLst>
                <a:ext uri="{FF2B5EF4-FFF2-40B4-BE49-F238E27FC236}">
                  <a16:creationId xmlns:a16="http://schemas.microsoft.com/office/drawing/2014/main" id="{091215B4-8464-410C-BE2B-84F135FC8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735" y="585747"/>
              <a:ext cx="415830" cy="1072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Résultat de recherche d'images pour &quot;dna helix&quot;">
              <a:extLst>
                <a:ext uri="{FF2B5EF4-FFF2-40B4-BE49-F238E27FC236}">
                  <a16:creationId xmlns:a16="http://schemas.microsoft.com/office/drawing/2014/main" id="{2158A675-B21F-4056-90E5-9AF4EC49A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594" y="633574"/>
              <a:ext cx="786080" cy="59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" name="Picture 6" descr="Résultat de recherche d'images pour &quot;sequenceur illumina&quot;">
            <a:extLst>
              <a:ext uri="{FF2B5EF4-FFF2-40B4-BE49-F238E27FC236}">
                <a16:creationId xmlns:a16="http://schemas.microsoft.com/office/drawing/2014/main" id="{70D38E3A-EAC3-4FDF-AF5C-1837611E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553" y="2280410"/>
            <a:ext cx="1532797" cy="11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3F864494-723E-46CF-BE6B-BBB9413F9CDE}"/>
              </a:ext>
            </a:extLst>
          </p:cNvPr>
          <p:cNvSpPr txBox="1"/>
          <p:nvPr/>
        </p:nvSpPr>
        <p:spPr>
          <a:xfrm>
            <a:off x="824590" y="1690689"/>
            <a:ext cx="21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Experimental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6AA24AFF-ED03-4EB8-9FDF-1C39402A35F3}"/>
              </a:ext>
            </a:extLst>
          </p:cNvPr>
          <p:cNvSpPr txBox="1"/>
          <p:nvPr/>
        </p:nvSpPr>
        <p:spPr>
          <a:xfrm>
            <a:off x="2018394" y="1956903"/>
            <a:ext cx="158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DNA extraction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5B1600F1-1227-4A1A-8E73-DBD9FCC9BE8C}"/>
              </a:ext>
            </a:extLst>
          </p:cNvPr>
          <p:cNvSpPr txBox="1"/>
          <p:nvPr/>
        </p:nvSpPr>
        <p:spPr>
          <a:xfrm>
            <a:off x="5571355" y="1956903"/>
            <a:ext cx="95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Cloning</a:t>
            </a:r>
            <a:endParaRPr lang="fr-FR" sz="1600" dirty="0"/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689BAD1A-415D-4E37-B9F8-9F0B330DBBDF}"/>
              </a:ext>
            </a:extLst>
          </p:cNvPr>
          <p:cNvSpPr txBox="1"/>
          <p:nvPr/>
        </p:nvSpPr>
        <p:spPr>
          <a:xfrm>
            <a:off x="9145009" y="1956903"/>
            <a:ext cx="1189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Sequencing</a:t>
            </a:r>
          </a:p>
        </p:txBody>
      </p: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C0C999D1-6710-4EEC-8FDA-EB5EF05FD415}"/>
              </a:ext>
            </a:extLst>
          </p:cNvPr>
          <p:cNvGrpSpPr/>
          <p:nvPr/>
        </p:nvGrpSpPr>
        <p:grpSpPr>
          <a:xfrm>
            <a:off x="5190130" y="2297400"/>
            <a:ext cx="1600399" cy="1210524"/>
            <a:chOff x="4535100" y="4211076"/>
            <a:chExt cx="2891934" cy="2187427"/>
          </a:xfrm>
        </p:grpSpPr>
        <p:pic>
          <p:nvPicPr>
            <p:cNvPr id="217" name="Image 216">
              <a:extLst>
                <a:ext uri="{FF2B5EF4-FFF2-40B4-BE49-F238E27FC236}">
                  <a16:creationId xmlns:a16="http://schemas.microsoft.com/office/drawing/2014/main" id="{25235AD9-010E-4740-B743-AAA5DFB39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53" b="94313" l="9565" r="95478">
                          <a14:foregroundMark x1="29217" y1="70142" x2="29217" y2="70142"/>
                          <a14:foregroundMark x1="29565" y1="79621" x2="29565" y2="79621"/>
                          <a14:foregroundMark x1="30783" y1="86256" x2="30783" y2="86256"/>
                          <a14:foregroundMark x1="33739" y1="87204" x2="19130" y2="68246"/>
                          <a14:foregroundMark x1="27652" y1="71564" x2="18087" y2="76777"/>
                          <a14:foregroundMark x1="18087" y1="76777" x2="15478" y2="74882"/>
                          <a14:foregroundMark x1="41043" y1="75355" x2="48696" y2="77251"/>
                          <a14:foregroundMark x1="58609" y1="77251" x2="68696" y2="79147"/>
                          <a14:foregroundMark x1="68696" y1="79147" x2="79130" y2="73934"/>
                          <a14:foregroundMark x1="79130" y1="73934" x2="92696" y2="77725"/>
                          <a14:foregroundMark x1="13739" y1="21327" x2="14435" y2="31280"/>
                          <a14:foregroundMark x1="22261" y1="65403" x2="28696" y2="63033"/>
                          <a14:foregroundMark x1="25391" y1="61137" x2="24870" y2="58768"/>
                          <a14:foregroundMark x1="88000" y1="72986" x2="95652" y2="77725"/>
                          <a14:foregroundMark x1="65391" y1="87204" x2="69391" y2="94313"/>
                        </a14:backgroundRemoval>
                      </a14:imgEffect>
                    </a14:imgLayer>
                  </a14:imgProps>
                </a:ext>
              </a:extLst>
            </a:blip>
            <a:srcRect r="47197"/>
            <a:stretch/>
          </p:blipFill>
          <p:spPr>
            <a:xfrm>
              <a:off x="4535100" y="4388728"/>
              <a:ext cx="2891934" cy="2009775"/>
            </a:xfrm>
            <a:prstGeom prst="rect">
              <a:avLst/>
            </a:prstGeom>
          </p:spPr>
        </p:pic>
        <p:pic>
          <p:nvPicPr>
            <p:cNvPr id="218" name="Image 217">
              <a:extLst>
                <a:ext uri="{FF2B5EF4-FFF2-40B4-BE49-F238E27FC236}">
                  <a16:creationId xmlns:a16="http://schemas.microsoft.com/office/drawing/2014/main" id="{73B99456-3598-4972-A4BE-372986ED8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7752" b="91473" l="9906" r="89623">
                          <a14:foregroundMark x1="21226" y1="13178" x2="27830" y2="11628"/>
                          <a14:foregroundMark x1="22170" y1="80620" x2="23585" y2="91473"/>
                          <a14:foregroundMark x1="25943" y1="45736" x2="27830" y2="55039"/>
                          <a14:foregroundMark x1="88208" y1="65116" x2="89623" y2="51163"/>
                          <a14:foregroundMark x1="63679" y1="32558" x2="61321" y2="44961"/>
                          <a14:foregroundMark x1="58019" y1="27132" x2="58019" y2="27132"/>
                          <a14:foregroundMark x1="71226" y1="26357" x2="74057" y2="30233"/>
                          <a14:foregroundMark x1="72170" y1="24806" x2="72170" y2="24806"/>
                          <a14:foregroundMark x1="76887" y1="55039" x2="73113" y2="60465"/>
                          <a14:foregroundMark x1="20283" y1="8527" x2="21698" y2="17829"/>
                          <a14:foregroundMark x1="27358" y1="11628" x2="26415" y2="7752"/>
                          <a14:foregroundMark x1="26887" y1="14729" x2="26887" y2="1472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42949" y="4211076"/>
              <a:ext cx="2019300" cy="1228725"/>
            </a:xfrm>
            <a:prstGeom prst="rect">
              <a:avLst/>
            </a:prstGeom>
          </p:spPr>
        </p:pic>
      </p:grp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C972E185-86E4-4DBE-AA9B-DAB1A813E415}"/>
              </a:ext>
            </a:extLst>
          </p:cNvPr>
          <p:cNvSpPr/>
          <p:nvPr/>
        </p:nvSpPr>
        <p:spPr>
          <a:xfrm>
            <a:off x="1161252" y="2675797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1" name="Flèche : droite 270">
            <a:extLst>
              <a:ext uri="{FF2B5EF4-FFF2-40B4-BE49-F238E27FC236}">
                <a16:creationId xmlns:a16="http://schemas.microsoft.com/office/drawing/2014/main" id="{BAFFF92E-72CB-439F-87B9-748C073B04F2}"/>
              </a:ext>
            </a:extLst>
          </p:cNvPr>
          <p:cNvSpPr/>
          <p:nvPr/>
        </p:nvSpPr>
        <p:spPr>
          <a:xfrm>
            <a:off x="7467008" y="2675796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2" name="Flèche : droite 271">
            <a:extLst>
              <a:ext uri="{FF2B5EF4-FFF2-40B4-BE49-F238E27FC236}">
                <a16:creationId xmlns:a16="http://schemas.microsoft.com/office/drawing/2014/main" id="{D97E72C8-52FA-4C0D-9CAA-A7BF484BF528}"/>
              </a:ext>
            </a:extLst>
          </p:cNvPr>
          <p:cNvSpPr/>
          <p:nvPr/>
        </p:nvSpPr>
        <p:spPr>
          <a:xfrm>
            <a:off x="4121760" y="2675796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F6FE940C-2582-4A6D-B761-035491ABC5AE}"/>
              </a:ext>
            </a:extLst>
          </p:cNvPr>
          <p:cNvSpPr/>
          <p:nvPr/>
        </p:nvSpPr>
        <p:spPr>
          <a:xfrm>
            <a:off x="1537103" y="5198899"/>
            <a:ext cx="2499303" cy="1500721"/>
          </a:xfrm>
          <a:prstGeom prst="roundRect">
            <a:avLst>
              <a:gd name="adj" fmla="val 644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449E1-78E1-4327-970A-CD4008A98ECF}"/>
              </a:ext>
            </a:extLst>
          </p:cNvPr>
          <p:cNvSpPr/>
          <p:nvPr/>
        </p:nvSpPr>
        <p:spPr>
          <a:xfrm>
            <a:off x="570309" y="1686617"/>
            <a:ext cx="10970234" cy="185887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901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annotation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6205621-88C8-4079-8A30-0C864B704B65}"/>
              </a:ext>
            </a:extLst>
          </p:cNvPr>
          <p:cNvGrpSpPr/>
          <p:nvPr/>
        </p:nvGrpSpPr>
        <p:grpSpPr>
          <a:xfrm>
            <a:off x="1566684" y="5174960"/>
            <a:ext cx="1259562" cy="1352939"/>
            <a:chOff x="3865227" y="2609850"/>
            <a:chExt cx="2249823" cy="241661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E82C353-835B-4C98-8872-E28802E45792}"/>
                </a:ext>
              </a:extLst>
            </p:cNvPr>
            <p:cNvSpPr/>
            <p:nvPr/>
          </p:nvSpPr>
          <p:spPr>
            <a:xfrm>
              <a:off x="5086350" y="2609850"/>
              <a:ext cx="1028700" cy="1047750"/>
            </a:xfrm>
            <a:prstGeom prst="ellipse">
              <a:avLst/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C8C4463-B7FC-4EA0-8290-2519D0B48B64}"/>
                </a:ext>
              </a:extLst>
            </p:cNvPr>
            <p:cNvSpPr txBox="1"/>
            <p:nvPr/>
          </p:nvSpPr>
          <p:spPr>
            <a:xfrm>
              <a:off x="3865227" y="4653329"/>
              <a:ext cx="1077757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Frequency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4CE655-4F8B-4CAD-9025-76F0EDFDC28E}"/>
                </a:ext>
              </a:extLst>
            </p:cNvPr>
            <p:cNvSpPr txBox="1"/>
            <p:nvPr/>
          </p:nvSpPr>
          <p:spPr>
            <a:xfrm>
              <a:off x="5174177" y="2953849"/>
              <a:ext cx="847323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Variant</a:t>
              </a:r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B24D3BDC-37C9-4A75-9AA9-AB6A34DC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5B2FBEA-ED9F-4A33-A156-4470C3D76FD1}"/>
              </a:ext>
            </a:extLst>
          </p:cNvPr>
          <p:cNvSpPr/>
          <p:nvPr/>
        </p:nvSpPr>
        <p:spPr>
          <a:xfrm>
            <a:off x="1106312" y="2827866"/>
            <a:ext cx="795866" cy="5007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54E27D-6CDF-448A-820A-048787747D1D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563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annotation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6205621-88C8-4079-8A30-0C864B704B65}"/>
              </a:ext>
            </a:extLst>
          </p:cNvPr>
          <p:cNvGrpSpPr/>
          <p:nvPr/>
        </p:nvGrpSpPr>
        <p:grpSpPr>
          <a:xfrm>
            <a:off x="913981" y="4086524"/>
            <a:ext cx="4178223" cy="2703020"/>
            <a:chOff x="2699373" y="665691"/>
            <a:chExt cx="7463118" cy="4828118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E82C353-835B-4C98-8872-E28802E45792}"/>
                </a:ext>
              </a:extLst>
            </p:cNvPr>
            <p:cNvSpPr/>
            <p:nvPr/>
          </p:nvSpPr>
          <p:spPr>
            <a:xfrm>
              <a:off x="5086350" y="2609850"/>
              <a:ext cx="1028700" cy="1047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CD8BFA3-A538-48E1-B706-47B56F407ABF}"/>
                </a:ext>
              </a:extLst>
            </p:cNvPr>
            <p:cNvSpPr/>
            <p:nvPr/>
          </p:nvSpPr>
          <p:spPr>
            <a:xfrm>
              <a:off x="3810000" y="665691"/>
              <a:ext cx="1276350" cy="1299986"/>
            </a:xfrm>
            <a:prstGeom prst="ellipse">
              <a:avLst/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Impact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69587C1-AE3D-4CF3-86D8-EF8496B86B49}"/>
                </a:ext>
              </a:extLst>
            </p:cNvPr>
            <p:cNvSpPr/>
            <p:nvPr/>
          </p:nvSpPr>
          <p:spPr>
            <a:xfrm>
              <a:off x="3810000" y="4193823"/>
              <a:ext cx="1276350" cy="1299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6B2F307D-E10F-423B-B70F-02942BCBD5CC}"/>
                </a:ext>
              </a:extLst>
            </p:cNvPr>
            <p:cNvSpPr/>
            <p:nvPr/>
          </p:nvSpPr>
          <p:spPr>
            <a:xfrm rot="3600000">
              <a:off x="4810124" y="1989632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312CE410-207B-4BC6-A34D-519FD3480E95}"/>
                </a:ext>
              </a:extLst>
            </p:cNvPr>
            <p:cNvSpPr/>
            <p:nvPr/>
          </p:nvSpPr>
          <p:spPr>
            <a:xfrm rot="18900000">
              <a:off x="4826969" y="3778525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DB304-0A1D-44DC-98F3-BB038FDFAB6A}"/>
                </a:ext>
              </a:extLst>
            </p:cNvPr>
            <p:cNvSpPr txBox="1"/>
            <p:nvPr/>
          </p:nvSpPr>
          <p:spPr>
            <a:xfrm>
              <a:off x="9125367" y="1184994"/>
              <a:ext cx="944495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Pathway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4D85899-0247-4156-A0C8-F5E101A9BB54}"/>
                </a:ext>
              </a:extLst>
            </p:cNvPr>
            <p:cNvSpPr txBox="1"/>
            <p:nvPr/>
          </p:nvSpPr>
          <p:spPr>
            <a:xfrm>
              <a:off x="9065300" y="4660909"/>
              <a:ext cx="1097191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Expression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C8C4463-B7FC-4EA0-8290-2519D0B48B64}"/>
                </a:ext>
              </a:extLst>
            </p:cNvPr>
            <p:cNvSpPr txBox="1"/>
            <p:nvPr/>
          </p:nvSpPr>
          <p:spPr>
            <a:xfrm>
              <a:off x="3865227" y="4653329"/>
              <a:ext cx="1077757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Frequency</a:t>
              </a: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CA4788D-26DB-4086-8B67-DF6249A6470E}"/>
                </a:ext>
              </a:extLst>
            </p:cNvPr>
            <p:cNvSpPr/>
            <p:nvPr/>
          </p:nvSpPr>
          <p:spPr>
            <a:xfrm>
              <a:off x="2699373" y="2483732"/>
              <a:ext cx="1276350" cy="1299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…</a:t>
              </a:r>
            </a:p>
          </p:txBody>
        </p:sp>
        <p:sp>
          <p:nvSpPr>
            <p:cNvPr id="23" name="Flèche : droite 22">
              <a:extLst>
                <a:ext uri="{FF2B5EF4-FFF2-40B4-BE49-F238E27FC236}">
                  <a16:creationId xmlns:a16="http://schemas.microsoft.com/office/drawing/2014/main" id="{AC053B0A-0C9F-4693-8C7D-AAA770874C90}"/>
                </a:ext>
              </a:extLst>
            </p:cNvPr>
            <p:cNvSpPr/>
            <p:nvPr/>
          </p:nvSpPr>
          <p:spPr>
            <a:xfrm>
              <a:off x="4254811" y="2879724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4CE655-4F8B-4CAD-9025-76F0EDFDC28E}"/>
                </a:ext>
              </a:extLst>
            </p:cNvPr>
            <p:cNvSpPr txBox="1"/>
            <p:nvPr/>
          </p:nvSpPr>
          <p:spPr>
            <a:xfrm>
              <a:off x="5174177" y="2953849"/>
              <a:ext cx="847323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Variant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0780598-6968-4B5D-81BF-496A3A035B2D}"/>
                </a:ext>
              </a:extLst>
            </p:cNvPr>
            <p:cNvSpPr txBox="1"/>
            <p:nvPr/>
          </p:nvSpPr>
          <p:spPr>
            <a:xfrm>
              <a:off x="8119775" y="2892072"/>
              <a:ext cx="702957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Gene</a:t>
              </a: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FF43C368-256D-4A7C-8EFC-844E0645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5115857-6F38-4B82-BB22-3987B0079971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9419E-764D-4CB0-ABB2-449A92F318AD}"/>
              </a:ext>
            </a:extLst>
          </p:cNvPr>
          <p:cNvSpPr/>
          <p:nvPr/>
        </p:nvSpPr>
        <p:spPr>
          <a:xfrm>
            <a:off x="491067" y="5104353"/>
            <a:ext cx="1603014" cy="1685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3E4C20-2D8B-498F-876A-1A1DAABD53D3}"/>
              </a:ext>
            </a:extLst>
          </p:cNvPr>
          <p:cNvSpPr/>
          <p:nvPr/>
        </p:nvSpPr>
        <p:spPr>
          <a:xfrm>
            <a:off x="643466" y="5803040"/>
            <a:ext cx="1826195" cy="105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Picture 2" descr="Résultat de recherche d'images pour &quot;variant effect predictor consequence&quot;">
            <a:extLst>
              <a:ext uri="{FF2B5EF4-FFF2-40B4-BE49-F238E27FC236}">
                <a16:creationId xmlns:a16="http://schemas.microsoft.com/office/drawing/2014/main" id="{186ECE54-5949-4E38-8526-43D0C745F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967" y="1715868"/>
            <a:ext cx="7629227" cy="26506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A77F572C-F789-4CD8-BE97-6D1DF0DF149E}"/>
              </a:ext>
            </a:extLst>
          </p:cNvPr>
          <p:cNvSpPr/>
          <p:nvPr/>
        </p:nvSpPr>
        <p:spPr>
          <a:xfrm>
            <a:off x="1106312" y="2827866"/>
            <a:ext cx="795866" cy="5007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090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annotation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6205621-88C8-4079-8A30-0C864B704B65}"/>
              </a:ext>
            </a:extLst>
          </p:cNvPr>
          <p:cNvGrpSpPr/>
          <p:nvPr/>
        </p:nvGrpSpPr>
        <p:grpSpPr>
          <a:xfrm>
            <a:off x="913981" y="4086524"/>
            <a:ext cx="4178223" cy="2703020"/>
            <a:chOff x="2699373" y="665691"/>
            <a:chExt cx="7463118" cy="4828118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E82C353-835B-4C98-8872-E28802E45792}"/>
                </a:ext>
              </a:extLst>
            </p:cNvPr>
            <p:cNvSpPr/>
            <p:nvPr/>
          </p:nvSpPr>
          <p:spPr>
            <a:xfrm>
              <a:off x="5086350" y="2609850"/>
              <a:ext cx="1028700" cy="1047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CD8BFA3-A538-48E1-B706-47B56F407ABF}"/>
                </a:ext>
              </a:extLst>
            </p:cNvPr>
            <p:cNvSpPr/>
            <p:nvPr/>
          </p:nvSpPr>
          <p:spPr>
            <a:xfrm>
              <a:off x="3810000" y="665691"/>
              <a:ext cx="1276350" cy="1299986"/>
            </a:xfrm>
            <a:prstGeom prst="ellipse">
              <a:avLst/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Impact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69587C1-AE3D-4CF3-86D8-EF8496B86B49}"/>
                </a:ext>
              </a:extLst>
            </p:cNvPr>
            <p:cNvSpPr/>
            <p:nvPr/>
          </p:nvSpPr>
          <p:spPr>
            <a:xfrm>
              <a:off x="3810000" y="4193823"/>
              <a:ext cx="1276350" cy="1299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6B2F307D-E10F-423B-B70F-02942BCBD5CC}"/>
                </a:ext>
              </a:extLst>
            </p:cNvPr>
            <p:cNvSpPr/>
            <p:nvPr/>
          </p:nvSpPr>
          <p:spPr>
            <a:xfrm rot="3600000">
              <a:off x="4810124" y="1989632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312CE410-207B-4BC6-A34D-519FD3480E95}"/>
                </a:ext>
              </a:extLst>
            </p:cNvPr>
            <p:cNvSpPr/>
            <p:nvPr/>
          </p:nvSpPr>
          <p:spPr>
            <a:xfrm rot="18900000">
              <a:off x="4826969" y="3778525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DB304-0A1D-44DC-98F3-BB038FDFAB6A}"/>
                </a:ext>
              </a:extLst>
            </p:cNvPr>
            <p:cNvSpPr txBox="1"/>
            <p:nvPr/>
          </p:nvSpPr>
          <p:spPr>
            <a:xfrm>
              <a:off x="9125367" y="1184994"/>
              <a:ext cx="944495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Pathway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4D85899-0247-4156-A0C8-F5E101A9BB54}"/>
                </a:ext>
              </a:extLst>
            </p:cNvPr>
            <p:cNvSpPr txBox="1"/>
            <p:nvPr/>
          </p:nvSpPr>
          <p:spPr>
            <a:xfrm>
              <a:off x="9065300" y="4660909"/>
              <a:ext cx="1097191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Expression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C8C4463-B7FC-4EA0-8290-2519D0B48B64}"/>
                </a:ext>
              </a:extLst>
            </p:cNvPr>
            <p:cNvSpPr txBox="1"/>
            <p:nvPr/>
          </p:nvSpPr>
          <p:spPr>
            <a:xfrm>
              <a:off x="3865227" y="4653329"/>
              <a:ext cx="1077757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Frequency</a:t>
              </a: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CA4788D-26DB-4086-8B67-DF6249A6470E}"/>
                </a:ext>
              </a:extLst>
            </p:cNvPr>
            <p:cNvSpPr/>
            <p:nvPr/>
          </p:nvSpPr>
          <p:spPr>
            <a:xfrm>
              <a:off x="2699373" y="2483732"/>
              <a:ext cx="1276350" cy="1299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…</a:t>
              </a:r>
            </a:p>
          </p:txBody>
        </p:sp>
        <p:sp>
          <p:nvSpPr>
            <p:cNvPr id="23" name="Flèche : droite 22">
              <a:extLst>
                <a:ext uri="{FF2B5EF4-FFF2-40B4-BE49-F238E27FC236}">
                  <a16:creationId xmlns:a16="http://schemas.microsoft.com/office/drawing/2014/main" id="{AC053B0A-0C9F-4693-8C7D-AAA770874C90}"/>
                </a:ext>
              </a:extLst>
            </p:cNvPr>
            <p:cNvSpPr/>
            <p:nvPr/>
          </p:nvSpPr>
          <p:spPr>
            <a:xfrm>
              <a:off x="4254811" y="2879724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4CE655-4F8B-4CAD-9025-76F0EDFDC28E}"/>
                </a:ext>
              </a:extLst>
            </p:cNvPr>
            <p:cNvSpPr txBox="1"/>
            <p:nvPr/>
          </p:nvSpPr>
          <p:spPr>
            <a:xfrm>
              <a:off x="5174177" y="2953849"/>
              <a:ext cx="847323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Variant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0780598-6968-4B5D-81BF-496A3A035B2D}"/>
                </a:ext>
              </a:extLst>
            </p:cNvPr>
            <p:cNvSpPr txBox="1"/>
            <p:nvPr/>
          </p:nvSpPr>
          <p:spPr>
            <a:xfrm>
              <a:off x="8119775" y="2892072"/>
              <a:ext cx="702957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Gene</a:t>
              </a: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FF43C368-256D-4A7C-8EFC-844E0645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5115857-6F38-4B82-BB22-3987B0079971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9419E-764D-4CB0-ABB2-449A92F318AD}"/>
              </a:ext>
            </a:extLst>
          </p:cNvPr>
          <p:cNvSpPr/>
          <p:nvPr/>
        </p:nvSpPr>
        <p:spPr>
          <a:xfrm>
            <a:off x="491067" y="5104353"/>
            <a:ext cx="1603014" cy="1685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3E4C20-2D8B-498F-876A-1A1DAABD53D3}"/>
              </a:ext>
            </a:extLst>
          </p:cNvPr>
          <p:cNvSpPr/>
          <p:nvPr/>
        </p:nvSpPr>
        <p:spPr>
          <a:xfrm>
            <a:off x="643466" y="5803040"/>
            <a:ext cx="1826195" cy="105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Picture 2" descr="Résultat de recherche d'images pour &quot;variant effect predictor consequence&quot;">
            <a:extLst>
              <a:ext uri="{FF2B5EF4-FFF2-40B4-BE49-F238E27FC236}">
                <a16:creationId xmlns:a16="http://schemas.microsoft.com/office/drawing/2014/main" id="{186ECE54-5949-4E38-8526-43D0C745F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967" y="1715868"/>
            <a:ext cx="7629227" cy="26506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A77F572C-F789-4CD8-BE97-6D1DF0DF149E}"/>
              </a:ext>
            </a:extLst>
          </p:cNvPr>
          <p:cNvSpPr/>
          <p:nvPr/>
        </p:nvSpPr>
        <p:spPr>
          <a:xfrm>
            <a:off x="1106312" y="2827866"/>
            <a:ext cx="795866" cy="5007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8B016ED-C4A3-4A25-B35F-D32E36360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967" y="4889566"/>
            <a:ext cx="2537681" cy="12917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9E2E6F-37F5-4D18-891E-D5087C141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893" y="5130644"/>
            <a:ext cx="50387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38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annotation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6205621-88C8-4079-8A30-0C864B704B65}"/>
              </a:ext>
            </a:extLst>
          </p:cNvPr>
          <p:cNvGrpSpPr/>
          <p:nvPr/>
        </p:nvGrpSpPr>
        <p:grpSpPr>
          <a:xfrm>
            <a:off x="913981" y="4086524"/>
            <a:ext cx="4178223" cy="2703020"/>
            <a:chOff x="2699373" y="665691"/>
            <a:chExt cx="7463118" cy="4828118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E82C353-835B-4C98-8872-E28802E45792}"/>
                </a:ext>
              </a:extLst>
            </p:cNvPr>
            <p:cNvSpPr/>
            <p:nvPr/>
          </p:nvSpPr>
          <p:spPr>
            <a:xfrm>
              <a:off x="5086350" y="2609850"/>
              <a:ext cx="1028700" cy="1047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CD8BFA3-A538-48E1-B706-47B56F407ABF}"/>
                </a:ext>
              </a:extLst>
            </p:cNvPr>
            <p:cNvSpPr/>
            <p:nvPr/>
          </p:nvSpPr>
          <p:spPr>
            <a:xfrm>
              <a:off x="3810000" y="665691"/>
              <a:ext cx="1276350" cy="1299986"/>
            </a:xfrm>
            <a:prstGeom prst="ellipse">
              <a:avLst/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Impact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69587C1-AE3D-4CF3-86D8-EF8496B86B49}"/>
                </a:ext>
              </a:extLst>
            </p:cNvPr>
            <p:cNvSpPr/>
            <p:nvPr/>
          </p:nvSpPr>
          <p:spPr>
            <a:xfrm>
              <a:off x="3810000" y="4193823"/>
              <a:ext cx="1276350" cy="1299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6B2F307D-E10F-423B-B70F-02942BCBD5CC}"/>
                </a:ext>
              </a:extLst>
            </p:cNvPr>
            <p:cNvSpPr/>
            <p:nvPr/>
          </p:nvSpPr>
          <p:spPr>
            <a:xfrm rot="3600000">
              <a:off x="4810124" y="1989632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312CE410-207B-4BC6-A34D-519FD3480E95}"/>
                </a:ext>
              </a:extLst>
            </p:cNvPr>
            <p:cNvSpPr/>
            <p:nvPr/>
          </p:nvSpPr>
          <p:spPr>
            <a:xfrm rot="18900000">
              <a:off x="4826969" y="3778525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DB304-0A1D-44DC-98F3-BB038FDFAB6A}"/>
                </a:ext>
              </a:extLst>
            </p:cNvPr>
            <p:cNvSpPr txBox="1"/>
            <p:nvPr/>
          </p:nvSpPr>
          <p:spPr>
            <a:xfrm>
              <a:off x="9125367" y="1184994"/>
              <a:ext cx="944495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Pathway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4D85899-0247-4156-A0C8-F5E101A9BB54}"/>
                </a:ext>
              </a:extLst>
            </p:cNvPr>
            <p:cNvSpPr txBox="1"/>
            <p:nvPr/>
          </p:nvSpPr>
          <p:spPr>
            <a:xfrm>
              <a:off x="9065300" y="4660909"/>
              <a:ext cx="1097191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Expression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C8C4463-B7FC-4EA0-8290-2519D0B48B64}"/>
                </a:ext>
              </a:extLst>
            </p:cNvPr>
            <p:cNvSpPr txBox="1"/>
            <p:nvPr/>
          </p:nvSpPr>
          <p:spPr>
            <a:xfrm>
              <a:off x="3865227" y="4653329"/>
              <a:ext cx="1077757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Frequency</a:t>
              </a: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CA4788D-26DB-4086-8B67-DF6249A6470E}"/>
                </a:ext>
              </a:extLst>
            </p:cNvPr>
            <p:cNvSpPr/>
            <p:nvPr/>
          </p:nvSpPr>
          <p:spPr>
            <a:xfrm>
              <a:off x="2699373" y="2483732"/>
              <a:ext cx="1276350" cy="1299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…</a:t>
              </a:r>
            </a:p>
          </p:txBody>
        </p:sp>
        <p:sp>
          <p:nvSpPr>
            <p:cNvPr id="23" name="Flèche : droite 22">
              <a:extLst>
                <a:ext uri="{FF2B5EF4-FFF2-40B4-BE49-F238E27FC236}">
                  <a16:creationId xmlns:a16="http://schemas.microsoft.com/office/drawing/2014/main" id="{AC053B0A-0C9F-4693-8C7D-AAA770874C90}"/>
                </a:ext>
              </a:extLst>
            </p:cNvPr>
            <p:cNvSpPr/>
            <p:nvPr/>
          </p:nvSpPr>
          <p:spPr>
            <a:xfrm>
              <a:off x="4254811" y="2879724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4CE655-4F8B-4CAD-9025-76F0EDFDC28E}"/>
                </a:ext>
              </a:extLst>
            </p:cNvPr>
            <p:cNvSpPr txBox="1"/>
            <p:nvPr/>
          </p:nvSpPr>
          <p:spPr>
            <a:xfrm>
              <a:off x="5174177" y="2953849"/>
              <a:ext cx="847323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Variant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0780598-6968-4B5D-81BF-496A3A035B2D}"/>
                </a:ext>
              </a:extLst>
            </p:cNvPr>
            <p:cNvSpPr txBox="1"/>
            <p:nvPr/>
          </p:nvSpPr>
          <p:spPr>
            <a:xfrm>
              <a:off x="8119775" y="2892072"/>
              <a:ext cx="702957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Gene</a:t>
              </a: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FF43C368-256D-4A7C-8EFC-844E0645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5115857-6F38-4B82-BB22-3987B0079971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9419E-764D-4CB0-ABB2-449A92F318AD}"/>
              </a:ext>
            </a:extLst>
          </p:cNvPr>
          <p:cNvSpPr/>
          <p:nvPr/>
        </p:nvSpPr>
        <p:spPr>
          <a:xfrm>
            <a:off x="491067" y="5104353"/>
            <a:ext cx="1603014" cy="1685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3E4C20-2D8B-498F-876A-1A1DAABD53D3}"/>
              </a:ext>
            </a:extLst>
          </p:cNvPr>
          <p:cNvSpPr/>
          <p:nvPr/>
        </p:nvSpPr>
        <p:spPr>
          <a:xfrm>
            <a:off x="643466" y="5803040"/>
            <a:ext cx="1826195" cy="105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A0876808-2E42-4D59-B060-3044D497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967" y="4964250"/>
            <a:ext cx="7629227" cy="13408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FA23DC-C89F-4825-8412-A78392917019}"/>
              </a:ext>
            </a:extLst>
          </p:cNvPr>
          <p:cNvSpPr/>
          <p:nvPr/>
        </p:nvSpPr>
        <p:spPr>
          <a:xfrm>
            <a:off x="5249333" y="1497995"/>
            <a:ext cx="513645" cy="444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62CC381-C4E5-4CDB-B782-FF881B3E8AC4}"/>
              </a:ext>
            </a:extLst>
          </p:cNvPr>
          <p:cNvSpPr/>
          <p:nvPr/>
        </p:nvSpPr>
        <p:spPr>
          <a:xfrm>
            <a:off x="1106312" y="2827866"/>
            <a:ext cx="795866" cy="5007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Picture 2" descr="Résultat de recherche d'images pour &quot;variant effect predictor consequence&quot;">
            <a:extLst>
              <a:ext uri="{FF2B5EF4-FFF2-40B4-BE49-F238E27FC236}">
                <a16:creationId xmlns:a16="http://schemas.microsoft.com/office/drawing/2014/main" id="{F5EA46E1-ECB4-44CF-BC9C-9CDADCA51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967" y="1715868"/>
            <a:ext cx="7629227" cy="26506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733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annotation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6205621-88C8-4079-8A30-0C864B704B65}"/>
              </a:ext>
            </a:extLst>
          </p:cNvPr>
          <p:cNvGrpSpPr/>
          <p:nvPr/>
        </p:nvGrpSpPr>
        <p:grpSpPr>
          <a:xfrm>
            <a:off x="913981" y="4086524"/>
            <a:ext cx="4178223" cy="2703020"/>
            <a:chOff x="2699373" y="665691"/>
            <a:chExt cx="7463118" cy="4828118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E82C353-835B-4C98-8872-E28802E45792}"/>
                </a:ext>
              </a:extLst>
            </p:cNvPr>
            <p:cNvSpPr/>
            <p:nvPr/>
          </p:nvSpPr>
          <p:spPr>
            <a:xfrm>
              <a:off x="5086350" y="2609850"/>
              <a:ext cx="1028700" cy="1047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CD8BFA3-A538-48E1-B706-47B56F407ABF}"/>
                </a:ext>
              </a:extLst>
            </p:cNvPr>
            <p:cNvSpPr/>
            <p:nvPr/>
          </p:nvSpPr>
          <p:spPr>
            <a:xfrm>
              <a:off x="3810000" y="665691"/>
              <a:ext cx="1276350" cy="1299986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Impact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69587C1-AE3D-4CF3-86D8-EF8496B86B49}"/>
                </a:ext>
              </a:extLst>
            </p:cNvPr>
            <p:cNvSpPr/>
            <p:nvPr/>
          </p:nvSpPr>
          <p:spPr>
            <a:xfrm>
              <a:off x="3810000" y="4193823"/>
              <a:ext cx="1276350" cy="1299986"/>
            </a:xfrm>
            <a:prstGeom prst="ellipse">
              <a:avLst/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6B2F307D-E10F-423B-B70F-02942BCBD5CC}"/>
                </a:ext>
              </a:extLst>
            </p:cNvPr>
            <p:cNvSpPr/>
            <p:nvPr/>
          </p:nvSpPr>
          <p:spPr>
            <a:xfrm rot="3600000">
              <a:off x="4810124" y="1989632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312CE410-207B-4BC6-A34D-519FD3480E95}"/>
                </a:ext>
              </a:extLst>
            </p:cNvPr>
            <p:cNvSpPr/>
            <p:nvPr/>
          </p:nvSpPr>
          <p:spPr>
            <a:xfrm rot="18900000">
              <a:off x="4826969" y="3778525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DB304-0A1D-44DC-98F3-BB038FDFAB6A}"/>
                </a:ext>
              </a:extLst>
            </p:cNvPr>
            <p:cNvSpPr txBox="1"/>
            <p:nvPr/>
          </p:nvSpPr>
          <p:spPr>
            <a:xfrm>
              <a:off x="9125367" y="1184994"/>
              <a:ext cx="944495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Pathway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4D85899-0247-4156-A0C8-F5E101A9BB54}"/>
                </a:ext>
              </a:extLst>
            </p:cNvPr>
            <p:cNvSpPr txBox="1"/>
            <p:nvPr/>
          </p:nvSpPr>
          <p:spPr>
            <a:xfrm>
              <a:off x="9065300" y="4660909"/>
              <a:ext cx="1097191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Expression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C8C4463-B7FC-4EA0-8290-2519D0B48B64}"/>
                </a:ext>
              </a:extLst>
            </p:cNvPr>
            <p:cNvSpPr txBox="1"/>
            <p:nvPr/>
          </p:nvSpPr>
          <p:spPr>
            <a:xfrm>
              <a:off x="3865227" y="4653329"/>
              <a:ext cx="1077757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Frequency</a:t>
              </a: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CA4788D-26DB-4086-8B67-DF6249A6470E}"/>
                </a:ext>
              </a:extLst>
            </p:cNvPr>
            <p:cNvSpPr/>
            <p:nvPr/>
          </p:nvSpPr>
          <p:spPr>
            <a:xfrm>
              <a:off x="2699373" y="2483732"/>
              <a:ext cx="1276350" cy="1299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…</a:t>
              </a:r>
            </a:p>
          </p:txBody>
        </p:sp>
        <p:sp>
          <p:nvSpPr>
            <p:cNvPr id="23" name="Flèche : droite 22">
              <a:extLst>
                <a:ext uri="{FF2B5EF4-FFF2-40B4-BE49-F238E27FC236}">
                  <a16:creationId xmlns:a16="http://schemas.microsoft.com/office/drawing/2014/main" id="{AC053B0A-0C9F-4693-8C7D-AAA770874C90}"/>
                </a:ext>
              </a:extLst>
            </p:cNvPr>
            <p:cNvSpPr/>
            <p:nvPr/>
          </p:nvSpPr>
          <p:spPr>
            <a:xfrm>
              <a:off x="4254811" y="2879724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4CE655-4F8B-4CAD-9025-76F0EDFDC28E}"/>
                </a:ext>
              </a:extLst>
            </p:cNvPr>
            <p:cNvSpPr txBox="1"/>
            <p:nvPr/>
          </p:nvSpPr>
          <p:spPr>
            <a:xfrm>
              <a:off x="5174177" y="2953849"/>
              <a:ext cx="847323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Variant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0780598-6968-4B5D-81BF-496A3A035B2D}"/>
                </a:ext>
              </a:extLst>
            </p:cNvPr>
            <p:cNvSpPr txBox="1"/>
            <p:nvPr/>
          </p:nvSpPr>
          <p:spPr>
            <a:xfrm>
              <a:off x="8119775" y="2892072"/>
              <a:ext cx="702957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Gene</a:t>
              </a: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FF43C368-256D-4A7C-8EFC-844E0645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5115857-6F38-4B82-BB22-3987B0079971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9419E-764D-4CB0-ABB2-449A92F318AD}"/>
              </a:ext>
            </a:extLst>
          </p:cNvPr>
          <p:cNvSpPr/>
          <p:nvPr/>
        </p:nvSpPr>
        <p:spPr>
          <a:xfrm>
            <a:off x="491067" y="5104354"/>
            <a:ext cx="1603014" cy="819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B00CAFBA-526A-4A04-BE52-AD255EFFB4B6}"/>
              </a:ext>
            </a:extLst>
          </p:cNvPr>
          <p:cNvSpPr/>
          <p:nvPr/>
        </p:nvSpPr>
        <p:spPr>
          <a:xfrm>
            <a:off x="1106312" y="2827866"/>
            <a:ext cx="795866" cy="5007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719B2F-CAE7-461F-BD75-C0AD27ABBB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1" b="4193"/>
          <a:stretch/>
        </p:blipFill>
        <p:spPr>
          <a:xfrm>
            <a:off x="5451934" y="2206129"/>
            <a:ext cx="5647865" cy="45981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7C1999-4B84-4309-ADDB-F4D0248E9885}"/>
              </a:ext>
            </a:extLst>
          </p:cNvPr>
          <p:cNvSpPr/>
          <p:nvPr/>
        </p:nvSpPr>
        <p:spPr>
          <a:xfrm>
            <a:off x="10652592" y="6488668"/>
            <a:ext cx="1598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Lek et al., 2016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0D58DC-6636-4EC0-922D-93F064779964}"/>
              </a:ext>
            </a:extLst>
          </p:cNvPr>
          <p:cNvSpPr/>
          <p:nvPr/>
        </p:nvSpPr>
        <p:spPr>
          <a:xfrm>
            <a:off x="5040346" y="1942042"/>
            <a:ext cx="996387" cy="698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87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NGS 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F6801-BE0E-4B25-AF7E-A9ED7FD221EE}"/>
              </a:ext>
            </a:extLst>
          </p:cNvPr>
          <p:cNvSpPr/>
          <p:nvPr/>
        </p:nvSpPr>
        <p:spPr>
          <a:xfrm>
            <a:off x="743887" y="3591582"/>
            <a:ext cx="10704226" cy="3108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FD06CC4-D5D4-4435-BF53-6B658920A780}"/>
              </a:ext>
            </a:extLst>
          </p:cNvPr>
          <p:cNvSpPr txBox="1"/>
          <p:nvPr/>
        </p:nvSpPr>
        <p:spPr>
          <a:xfrm>
            <a:off x="838200" y="3656412"/>
            <a:ext cx="1566481" cy="285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Bioinformatic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4338F0C-EBAF-49B9-895E-188C5FA62228}"/>
              </a:ext>
            </a:extLst>
          </p:cNvPr>
          <p:cNvGrpSpPr/>
          <p:nvPr/>
        </p:nvGrpSpPr>
        <p:grpSpPr>
          <a:xfrm>
            <a:off x="1165597" y="4057900"/>
            <a:ext cx="9927122" cy="1106457"/>
            <a:chOff x="898030" y="4086746"/>
            <a:chExt cx="9014216" cy="1004706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3C93803-9DB0-4FE8-9622-ADA90EACB765}"/>
                </a:ext>
              </a:extLst>
            </p:cNvPr>
            <p:cNvGrpSpPr/>
            <p:nvPr/>
          </p:nvGrpSpPr>
          <p:grpSpPr>
            <a:xfrm>
              <a:off x="4213394" y="4087286"/>
              <a:ext cx="2228923" cy="1004166"/>
              <a:chOff x="776402" y="2833124"/>
              <a:chExt cx="2885051" cy="1299763"/>
            </a:xfrm>
          </p:grpSpPr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5967D006-47F1-4F9B-8B8C-9CD977D02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8519" y="3266473"/>
                <a:ext cx="2762934" cy="866414"/>
              </a:xfrm>
              <a:prstGeom prst="rect">
                <a:avLst/>
              </a:prstGeom>
            </p:spPr>
          </p:pic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989B971-3B15-4509-8F51-525BEA1183EB}"/>
                  </a:ext>
                </a:extLst>
              </p:cNvPr>
              <p:cNvSpPr txBox="1"/>
              <p:nvPr/>
            </p:nvSpPr>
            <p:spPr>
              <a:xfrm>
                <a:off x="776402" y="2833124"/>
                <a:ext cx="27562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Mapping on </a:t>
                </a:r>
                <a:r>
                  <a:rPr lang="fr-FR" sz="1600" dirty="0" err="1"/>
                  <a:t>reference</a:t>
                </a:r>
                <a:r>
                  <a:rPr lang="fr-FR" sz="1600" dirty="0"/>
                  <a:t> </a:t>
                </a:r>
                <a:r>
                  <a:rPr lang="fr-FR" sz="1600" dirty="0" err="1"/>
                  <a:t>genome</a:t>
                </a:r>
                <a:endParaRPr lang="fr-FR" sz="1600" dirty="0"/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A9C9410-67C4-41B2-AE63-F7A7FBC0AB6C}"/>
                </a:ext>
              </a:extLst>
            </p:cNvPr>
            <p:cNvGrpSpPr/>
            <p:nvPr/>
          </p:nvGrpSpPr>
          <p:grpSpPr>
            <a:xfrm>
              <a:off x="7322902" y="4087287"/>
              <a:ext cx="2589344" cy="987136"/>
              <a:chOff x="4762742" y="2833124"/>
              <a:chExt cx="3351570" cy="1277719"/>
            </a:xfrm>
          </p:grpSpPr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94B25F83-EC06-4CDA-8BE3-5BD6AD9C8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2742" y="3163793"/>
                <a:ext cx="3351570" cy="947050"/>
              </a:xfrm>
              <a:prstGeom prst="rect">
                <a:avLst/>
              </a:prstGeom>
            </p:spPr>
          </p:pic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8C25E04F-5F5B-44D7-A3B3-510BE5C1971F}"/>
                  </a:ext>
                </a:extLst>
              </p:cNvPr>
              <p:cNvSpPr txBox="1"/>
              <p:nvPr/>
            </p:nvSpPr>
            <p:spPr>
              <a:xfrm>
                <a:off x="5724049" y="2833124"/>
                <a:ext cx="13510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Variant calling</a:t>
                </a:r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B28EE5A-D835-43F9-82C8-02EE3907EE3F}"/>
                </a:ext>
              </a:extLst>
            </p:cNvPr>
            <p:cNvSpPr txBox="1"/>
            <p:nvPr/>
          </p:nvSpPr>
          <p:spPr>
            <a:xfrm>
              <a:off x="1472130" y="4086746"/>
              <a:ext cx="1626620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Short reads production</a:t>
              </a:r>
            </a:p>
          </p:txBody>
        </p:sp>
        <p:sp>
          <p:nvSpPr>
            <p:cNvPr id="25" name="Flèche : droite 24">
              <a:extLst>
                <a:ext uri="{FF2B5EF4-FFF2-40B4-BE49-F238E27FC236}">
                  <a16:creationId xmlns:a16="http://schemas.microsoft.com/office/drawing/2014/main" id="{C28D5743-A329-4F39-AEDB-60B648740643}"/>
                </a:ext>
              </a:extLst>
            </p:cNvPr>
            <p:cNvSpPr/>
            <p:nvPr/>
          </p:nvSpPr>
          <p:spPr>
            <a:xfrm>
              <a:off x="898030" y="4607682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lèche : droite 28">
              <a:extLst>
                <a:ext uri="{FF2B5EF4-FFF2-40B4-BE49-F238E27FC236}">
                  <a16:creationId xmlns:a16="http://schemas.microsoft.com/office/drawing/2014/main" id="{334F8BC1-DE06-487B-AD87-7F57D97A933B}"/>
                </a:ext>
              </a:extLst>
            </p:cNvPr>
            <p:cNvSpPr/>
            <p:nvPr/>
          </p:nvSpPr>
          <p:spPr>
            <a:xfrm>
              <a:off x="6619958" y="460768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lèche : droite 29">
              <a:extLst>
                <a:ext uri="{FF2B5EF4-FFF2-40B4-BE49-F238E27FC236}">
                  <a16:creationId xmlns:a16="http://schemas.microsoft.com/office/drawing/2014/main" id="{BC8CBD9D-22AC-4153-9EDF-B4FF2A4D8E4D}"/>
                </a:ext>
              </a:extLst>
            </p:cNvPr>
            <p:cNvSpPr/>
            <p:nvPr/>
          </p:nvSpPr>
          <p:spPr>
            <a:xfrm>
              <a:off x="3580785" y="460768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909471E7-37C9-412E-B850-C87DE539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0923" y="4408847"/>
              <a:ext cx="2205931" cy="608158"/>
            </a:xfrm>
            <a:prstGeom prst="rect">
              <a:avLst/>
            </a:prstGeom>
          </p:spPr>
        </p:pic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EF841116-5B7D-42C5-8C07-E49D46971CFD}"/>
              </a:ext>
            </a:extLst>
          </p:cNvPr>
          <p:cNvGrpSpPr/>
          <p:nvPr/>
        </p:nvGrpSpPr>
        <p:grpSpPr>
          <a:xfrm>
            <a:off x="1165597" y="5198899"/>
            <a:ext cx="10188203" cy="1460793"/>
            <a:chOff x="899734" y="5363436"/>
            <a:chExt cx="9133934" cy="1309631"/>
          </a:xfrm>
        </p:grpSpPr>
        <p:pic>
          <p:nvPicPr>
            <p:cNvPr id="157" name="Image 156">
              <a:extLst>
                <a:ext uri="{FF2B5EF4-FFF2-40B4-BE49-F238E27FC236}">
                  <a16:creationId xmlns:a16="http://schemas.microsoft.com/office/drawing/2014/main" id="{5BBAA713-6744-42C0-A4BD-FEEA91FAC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6625" y="5669949"/>
              <a:ext cx="1777630" cy="1003118"/>
            </a:xfrm>
            <a:prstGeom prst="rect">
              <a:avLst/>
            </a:prstGeom>
          </p:spPr>
        </p:pic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B4568E9A-DE4A-4C61-B85C-6087F797979A}"/>
                </a:ext>
              </a:extLst>
            </p:cNvPr>
            <p:cNvSpPr txBox="1"/>
            <p:nvPr/>
          </p:nvSpPr>
          <p:spPr>
            <a:xfrm>
              <a:off x="1852332" y="5363436"/>
              <a:ext cx="866216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Annotation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C566540D-8AA2-47A0-8088-2A60B504DC8C}"/>
                </a:ext>
              </a:extLst>
            </p:cNvPr>
            <p:cNvGrpSpPr/>
            <p:nvPr/>
          </p:nvGrpSpPr>
          <p:grpSpPr>
            <a:xfrm>
              <a:off x="4553902" y="5367085"/>
              <a:ext cx="1532079" cy="1305982"/>
              <a:chOff x="4798049" y="4390237"/>
              <a:chExt cx="1983077" cy="1690424"/>
            </a:xfrm>
          </p:grpSpPr>
          <p:pic>
            <p:nvPicPr>
              <p:cNvPr id="166" name="Image 165">
                <a:extLst>
                  <a:ext uri="{FF2B5EF4-FFF2-40B4-BE49-F238E27FC236}">
                    <a16:creationId xmlns:a16="http://schemas.microsoft.com/office/drawing/2014/main" id="{7841837D-49F4-4610-8244-AEB1C7B86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8049" y="4758609"/>
                <a:ext cx="1983077" cy="1322052"/>
              </a:xfrm>
              <a:prstGeom prst="rect">
                <a:avLst/>
              </a:prstGeom>
            </p:spPr>
          </p:pic>
          <p:sp>
            <p:nvSpPr>
              <p:cNvPr id="167" name="ZoneTexte 166">
                <a:extLst>
                  <a:ext uri="{FF2B5EF4-FFF2-40B4-BE49-F238E27FC236}">
                    <a16:creationId xmlns:a16="http://schemas.microsoft.com/office/drawing/2014/main" id="{1F946DC7-43A1-4DC7-8C6B-519666B8BFFA}"/>
                  </a:ext>
                </a:extLst>
              </p:cNvPr>
              <p:cNvSpPr txBox="1"/>
              <p:nvPr/>
            </p:nvSpPr>
            <p:spPr>
              <a:xfrm>
                <a:off x="5300224" y="4390237"/>
                <a:ext cx="863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/>
                  <a:t>Filtering</a:t>
                </a:r>
                <a:endParaRPr lang="fr-FR" sz="1600" dirty="0"/>
              </a:p>
            </p:txBody>
          </p:sp>
        </p:grpSp>
        <p:pic>
          <p:nvPicPr>
            <p:cNvPr id="160" name="Image 159">
              <a:extLst>
                <a:ext uri="{FF2B5EF4-FFF2-40B4-BE49-F238E27FC236}">
                  <a16:creationId xmlns:a16="http://schemas.microsoft.com/office/drawing/2014/main" id="{1D4E08A8-73E4-422E-A025-2407CC56F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41265" y="5723926"/>
              <a:ext cx="2892403" cy="876895"/>
            </a:xfrm>
            <a:prstGeom prst="rect">
              <a:avLst/>
            </a:prstGeom>
          </p:spPr>
        </p:pic>
        <p:sp>
          <p:nvSpPr>
            <p:cNvPr id="161" name="Rectangle : coins arrondis 160">
              <a:extLst>
                <a:ext uri="{FF2B5EF4-FFF2-40B4-BE49-F238E27FC236}">
                  <a16:creationId xmlns:a16="http://schemas.microsoft.com/office/drawing/2014/main" id="{B4CC9C85-F0AB-4C61-B0A3-36F7D4AC40A8}"/>
                </a:ext>
              </a:extLst>
            </p:cNvPr>
            <p:cNvSpPr/>
            <p:nvPr/>
          </p:nvSpPr>
          <p:spPr>
            <a:xfrm>
              <a:off x="8685318" y="5628644"/>
              <a:ext cx="518398" cy="103529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ZoneTexte 161">
              <a:extLst>
                <a:ext uri="{FF2B5EF4-FFF2-40B4-BE49-F238E27FC236}">
                  <a16:creationId xmlns:a16="http://schemas.microsoft.com/office/drawing/2014/main" id="{36BCDB86-3420-4888-BC40-3EB9E71E93B1}"/>
                </a:ext>
              </a:extLst>
            </p:cNvPr>
            <p:cNvSpPr txBox="1"/>
            <p:nvPr/>
          </p:nvSpPr>
          <p:spPr>
            <a:xfrm>
              <a:off x="7911969" y="5363436"/>
              <a:ext cx="1350992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Gene </a:t>
              </a:r>
              <a:r>
                <a:rPr lang="fr-FR" sz="1600" dirty="0" err="1"/>
                <a:t>prioritization</a:t>
              </a:r>
              <a:endParaRPr lang="fr-FR" sz="1600" dirty="0"/>
            </a:p>
          </p:txBody>
        </p:sp>
        <p:sp>
          <p:nvSpPr>
            <p:cNvPr id="163" name="Flèche : droite 162">
              <a:extLst>
                <a:ext uri="{FF2B5EF4-FFF2-40B4-BE49-F238E27FC236}">
                  <a16:creationId xmlns:a16="http://schemas.microsoft.com/office/drawing/2014/main" id="{E2CF03FB-A257-4654-A571-081B0BFDD6C1}"/>
                </a:ext>
              </a:extLst>
            </p:cNvPr>
            <p:cNvSpPr/>
            <p:nvPr/>
          </p:nvSpPr>
          <p:spPr>
            <a:xfrm>
              <a:off x="899734" y="606209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Flèche : droite 163">
              <a:extLst>
                <a:ext uri="{FF2B5EF4-FFF2-40B4-BE49-F238E27FC236}">
                  <a16:creationId xmlns:a16="http://schemas.microsoft.com/office/drawing/2014/main" id="{86950C02-F3DA-4917-96A9-AB5E4D28BBDC}"/>
                </a:ext>
              </a:extLst>
            </p:cNvPr>
            <p:cNvSpPr/>
            <p:nvPr/>
          </p:nvSpPr>
          <p:spPr>
            <a:xfrm>
              <a:off x="3546346" y="6052956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Flèche : droite 164">
              <a:extLst>
                <a:ext uri="{FF2B5EF4-FFF2-40B4-BE49-F238E27FC236}">
                  <a16:creationId xmlns:a16="http://schemas.microsoft.com/office/drawing/2014/main" id="{BA1A0326-81F9-4BBE-AE4A-540AC82BF996}"/>
                </a:ext>
              </a:extLst>
            </p:cNvPr>
            <p:cNvSpPr/>
            <p:nvPr/>
          </p:nvSpPr>
          <p:spPr>
            <a:xfrm>
              <a:off x="6546966" y="6036872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C7B96C0-746F-46F4-8576-945909D2CC40}"/>
              </a:ext>
            </a:extLst>
          </p:cNvPr>
          <p:cNvSpPr/>
          <p:nvPr/>
        </p:nvSpPr>
        <p:spPr>
          <a:xfrm>
            <a:off x="743888" y="1690688"/>
            <a:ext cx="10704226" cy="1820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8B968020-BB2E-4940-A5C9-EC1435D36644}"/>
              </a:ext>
            </a:extLst>
          </p:cNvPr>
          <p:cNvGrpSpPr/>
          <p:nvPr/>
        </p:nvGrpSpPr>
        <p:grpSpPr>
          <a:xfrm>
            <a:off x="2440465" y="2297400"/>
            <a:ext cx="1053088" cy="1102792"/>
            <a:chOff x="769735" y="585747"/>
            <a:chExt cx="1023939" cy="1072266"/>
          </a:xfrm>
        </p:grpSpPr>
        <p:pic>
          <p:nvPicPr>
            <p:cNvPr id="170" name="Picture 8" descr="Résultat de recherche d'images pour &quot;bonhomme toilette&quot;">
              <a:extLst>
                <a:ext uri="{FF2B5EF4-FFF2-40B4-BE49-F238E27FC236}">
                  <a16:creationId xmlns:a16="http://schemas.microsoft.com/office/drawing/2014/main" id="{091215B4-8464-410C-BE2B-84F135FC8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735" y="585747"/>
              <a:ext cx="415830" cy="1072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Résultat de recherche d'images pour &quot;dna helix&quot;">
              <a:extLst>
                <a:ext uri="{FF2B5EF4-FFF2-40B4-BE49-F238E27FC236}">
                  <a16:creationId xmlns:a16="http://schemas.microsoft.com/office/drawing/2014/main" id="{2158A675-B21F-4056-90E5-9AF4EC49A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594" y="633574"/>
              <a:ext cx="786080" cy="59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" name="Picture 6" descr="Résultat de recherche d'images pour &quot;sequenceur illumina&quot;">
            <a:extLst>
              <a:ext uri="{FF2B5EF4-FFF2-40B4-BE49-F238E27FC236}">
                <a16:creationId xmlns:a16="http://schemas.microsoft.com/office/drawing/2014/main" id="{70D38E3A-EAC3-4FDF-AF5C-1837611E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553" y="2280410"/>
            <a:ext cx="1532797" cy="11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3F864494-723E-46CF-BE6B-BBB9413F9CDE}"/>
              </a:ext>
            </a:extLst>
          </p:cNvPr>
          <p:cNvSpPr txBox="1"/>
          <p:nvPr/>
        </p:nvSpPr>
        <p:spPr>
          <a:xfrm>
            <a:off x="824590" y="1690689"/>
            <a:ext cx="21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Experimental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6AA24AFF-ED03-4EB8-9FDF-1C39402A35F3}"/>
              </a:ext>
            </a:extLst>
          </p:cNvPr>
          <p:cNvSpPr txBox="1"/>
          <p:nvPr/>
        </p:nvSpPr>
        <p:spPr>
          <a:xfrm>
            <a:off x="2018394" y="1956903"/>
            <a:ext cx="158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DNA extraction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5B1600F1-1227-4A1A-8E73-DBD9FCC9BE8C}"/>
              </a:ext>
            </a:extLst>
          </p:cNvPr>
          <p:cNvSpPr txBox="1"/>
          <p:nvPr/>
        </p:nvSpPr>
        <p:spPr>
          <a:xfrm>
            <a:off x="5571355" y="1956903"/>
            <a:ext cx="95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Cloning</a:t>
            </a:r>
            <a:endParaRPr lang="fr-FR" sz="1600" dirty="0"/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689BAD1A-415D-4E37-B9F8-9F0B330DBBDF}"/>
              </a:ext>
            </a:extLst>
          </p:cNvPr>
          <p:cNvSpPr txBox="1"/>
          <p:nvPr/>
        </p:nvSpPr>
        <p:spPr>
          <a:xfrm>
            <a:off x="9145009" y="1956903"/>
            <a:ext cx="1189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Sequencing</a:t>
            </a:r>
          </a:p>
        </p:txBody>
      </p: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C0C999D1-6710-4EEC-8FDA-EB5EF05FD415}"/>
              </a:ext>
            </a:extLst>
          </p:cNvPr>
          <p:cNvGrpSpPr/>
          <p:nvPr/>
        </p:nvGrpSpPr>
        <p:grpSpPr>
          <a:xfrm>
            <a:off x="5190130" y="2297400"/>
            <a:ext cx="1600399" cy="1210524"/>
            <a:chOff x="4535100" y="4211076"/>
            <a:chExt cx="2891934" cy="2187427"/>
          </a:xfrm>
        </p:grpSpPr>
        <p:pic>
          <p:nvPicPr>
            <p:cNvPr id="217" name="Image 216">
              <a:extLst>
                <a:ext uri="{FF2B5EF4-FFF2-40B4-BE49-F238E27FC236}">
                  <a16:creationId xmlns:a16="http://schemas.microsoft.com/office/drawing/2014/main" id="{25235AD9-010E-4740-B743-AAA5DFB39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53" b="94313" l="9565" r="95478">
                          <a14:foregroundMark x1="29217" y1="70142" x2="29217" y2="70142"/>
                          <a14:foregroundMark x1="29565" y1="79621" x2="29565" y2="79621"/>
                          <a14:foregroundMark x1="30783" y1="86256" x2="30783" y2="86256"/>
                          <a14:foregroundMark x1="33739" y1="87204" x2="19130" y2="68246"/>
                          <a14:foregroundMark x1="27652" y1="71564" x2="18087" y2="76777"/>
                          <a14:foregroundMark x1="18087" y1="76777" x2="15478" y2="74882"/>
                          <a14:foregroundMark x1="41043" y1="75355" x2="48696" y2="77251"/>
                          <a14:foregroundMark x1="58609" y1="77251" x2="68696" y2="79147"/>
                          <a14:foregroundMark x1="68696" y1="79147" x2="79130" y2="73934"/>
                          <a14:foregroundMark x1="79130" y1="73934" x2="92696" y2="77725"/>
                          <a14:foregroundMark x1="13739" y1="21327" x2="14435" y2="31280"/>
                          <a14:foregroundMark x1="22261" y1="65403" x2="28696" y2="63033"/>
                          <a14:foregroundMark x1="25391" y1="61137" x2="24870" y2="58768"/>
                          <a14:foregroundMark x1="88000" y1="72986" x2="95652" y2="77725"/>
                          <a14:foregroundMark x1="65391" y1="87204" x2="69391" y2="94313"/>
                        </a14:backgroundRemoval>
                      </a14:imgEffect>
                    </a14:imgLayer>
                  </a14:imgProps>
                </a:ext>
              </a:extLst>
            </a:blip>
            <a:srcRect r="47197"/>
            <a:stretch/>
          </p:blipFill>
          <p:spPr>
            <a:xfrm>
              <a:off x="4535100" y="4388728"/>
              <a:ext cx="2891934" cy="2009775"/>
            </a:xfrm>
            <a:prstGeom prst="rect">
              <a:avLst/>
            </a:prstGeom>
          </p:spPr>
        </p:pic>
        <p:pic>
          <p:nvPicPr>
            <p:cNvPr id="218" name="Image 217">
              <a:extLst>
                <a:ext uri="{FF2B5EF4-FFF2-40B4-BE49-F238E27FC236}">
                  <a16:creationId xmlns:a16="http://schemas.microsoft.com/office/drawing/2014/main" id="{73B99456-3598-4972-A4BE-372986ED8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7752" b="91473" l="9906" r="89623">
                          <a14:foregroundMark x1="21226" y1="13178" x2="27830" y2="11628"/>
                          <a14:foregroundMark x1="22170" y1="80620" x2="23585" y2="91473"/>
                          <a14:foregroundMark x1="25943" y1="45736" x2="27830" y2="55039"/>
                          <a14:foregroundMark x1="88208" y1="65116" x2="89623" y2="51163"/>
                          <a14:foregroundMark x1="63679" y1="32558" x2="61321" y2="44961"/>
                          <a14:foregroundMark x1="58019" y1="27132" x2="58019" y2="27132"/>
                          <a14:foregroundMark x1="71226" y1="26357" x2="74057" y2="30233"/>
                          <a14:foregroundMark x1="72170" y1="24806" x2="72170" y2="24806"/>
                          <a14:foregroundMark x1="76887" y1="55039" x2="73113" y2="60465"/>
                          <a14:foregroundMark x1="20283" y1="8527" x2="21698" y2="17829"/>
                          <a14:foregroundMark x1="27358" y1="11628" x2="26415" y2="7752"/>
                          <a14:foregroundMark x1="26887" y1="14729" x2="26887" y2="1472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42949" y="4211076"/>
              <a:ext cx="2019300" cy="1228725"/>
            </a:xfrm>
            <a:prstGeom prst="rect">
              <a:avLst/>
            </a:prstGeom>
          </p:spPr>
        </p:pic>
      </p:grp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C972E185-86E4-4DBE-AA9B-DAB1A813E415}"/>
              </a:ext>
            </a:extLst>
          </p:cNvPr>
          <p:cNvSpPr/>
          <p:nvPr/>
        </p:nvSpPr>
        <p:spPr>
          <a:xfrm>
            <a:off x="1161252" y="2675797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1" name="Flèche : droite 270">
            <a:extLst>
              <a:ext uri="{FF2B5EF4-FFF2-40B4-BE49-F238E27FC236}">
                <a16:creationId xmlns:a16="http://schemas.microsoft.com/office/drawing/2014/main" id="{BAFFF92E-72CB-439F-87B9-748C073B04F2}"/>
              </a:ext>
            </a:extLst>
          </p:cNvPr>
          <p:cNvSpPr/>
          <p:nvPr/>
        </p:nvSpPr>
        <p:spPr>
          <a:xfrm>
            <a:off x="7467008" y="2675796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2" name="Flèche : droite 271">
            <a:extLst>
              <a:ext uri="{FF2B5EF4-FFF2-40B4-BE49-F238E27FC236}">
                <a16:creationId xmlns:a16="http://schemas.microsoft.com/office/drawing/2014/main" id="{D97E72C8-52FA-4C0D-9CAA-A7BF484BF528}"/>
              </a:ext>
            </a:extLst>
          </p:cNvPr>
          <p:cNvSpPr/>
          <p:nvPr/>
        </p:nvSpPr>
        <p:spPr>
          <a:xfrm>
            <a:off x="4121760" y="2675796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DFD4EF-A2F5-43B9-814F-6398571994ED}"/>
              </a:ext>
            </a:extLst>
          </p:cNvPr>
          <p:cNvSpPr/>
          <p:nvPr/>
        </p:nvSpPr>
        <p:spPr>
          <a:xfrm>
            <a:off x="743887" y="3591582"/>
            <a:ext cx="2124246" cy="46631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1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annotation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6205621-88C8-4079-8A30-0C864B704B65}"/>
              </a:ext>
            </a:extLst>
          </p:cNvPr>
          <p:cNvGrpSpPr/>
          <p:nvPr/>
        </p:nvGrpSpPr>
        <p:grpSpPr>
          <a:xfrm>
            <a:off x="913981" y="4086524"/>
            <a:ext cx="4178223" cy="2703020"/>
            <a:chOff x="2699373" y="665691"/>
            <a:chExt cx="7463118" cy="4828118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E82C353-835B-4C98-8872-E28802E45792}"/>
                </a:ext>
              </a:extLst>
            </p:cNvPr>
            <p:cNvSpPr/>
            <p:nvPr/>
          </p:nvSpPr>
          <p:spPr>
            <a:xfrm>
              <a:off x="5086350" y="2609850"/>
              <a:ext cx="1028700" cy="1047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CD8BFA3-A538-48E1-B706-47B56F407ABF}"/>
                </a:ext>
              </a:extLst>
            </p:cNvPr>
            <p:cNvSpPr/>
            <p:nvPr/>
          </p:nvSpPr>
          <p:spPr>
            <a:xfrm>
              <a:off x="3810000" y="665691"/>
              <a:ext cx="1276350" cy="1299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Impact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69587C1-AE3D-4CF3-86D8-EF8496B86B49}"/>
                </a:ext>
              </a:extLst>
            </p:cNvPr>
            <p:cNvSpPr/>
            <p:nvPr/>
          </p:nvSpPr>
          <p:spPr>
            <a:xfrm>
              <a:off x="3810000" y="4193823"/>
              <a:ext cx="1276350" cy="1299986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6B2F307D-E10F-423B-B70F-02942BCBD5CC}"/>
                </a:ext>
              </a:extLst>
            </p:cNvPr>
            <p:cNvSpPr/>
            <p:nvPr/>
          </p:nvSpPr>
          <p:spPr>
            <a:xfrm rot="3600000">
              <a:off x="4810124" y="1989632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312CE410-207B-4BC6-A34D-519FD3480E95}"/>
                </a:ext>
              </a:extLst>
            </p:cNvPr>
            <p:cNvSpPr/>
            <p:nvPr/>
          </p:nvSpPr>
          <p:spPr>
            <a:xfrm rot="18900000">
              <a:off x="4826969" y="3778525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DB304-0A1D-44DC-98F3-BB038FDFAB6A}"/>
                </a:ext>
              </a:extLst>
            </p:cNvPr>
            <p:cNvSpPr txBox="1"/>
            <p:nvPr/>
          </p:nvSpPr>
          <p:spPr>
            <a:xfrm>
              <a:off x="9125367" y="1184994"/>
              <a:ext cx="944495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Pathway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4D85899-0247-4156-A0C8-F5E101A9BB54}"/>
                </a:ext>
              </a:extLst>
            </p:cNvPr>
            <p:cNvSpPr txBox="1"/>
            <p:nvPr/>
          </p:nvSpPr>
          <p:spPr>
            <a:xfrm>
              <a:off x="9065300" y="4660909"/>
              <a:ext cx="1097191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Expression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C8C4463-B7FC-4EA0-8290-2519D0B48B64}"/>
                </a:ext>
              </a:extLst>
            </p:cNvPr>
            <p:cNvSpPr txBox="1"/>
            <p:nvPr/>
          </p:nvSpPr>
          <p:spPr>
            <a:xfrm>
              <a:off x="3865227" y="4653329"/>
              <a:ext cx="1077757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Frequency</a:t>
              </a: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CA4788D-26DB-4086-8B67-DF6249A6470E}"/>
                </a:ext>
              </a:extLst>
            </p:cNvPr>
            <p:cNvSpPr/>
            <p:nvPr/>
          </p:nvSpPr>
          <p:spPr>
            <a:xfrm>
              <a:off x="2699373" y="2483732"/>
              <a:ext cx="1276350" cy="1299986"/>
            </a:xfrm>
            <a:prstGeom prst="ellipse">
              <a:avLst/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…</a:t>
              </a:r>
            </a:p>
          </p:txBody>
        </p:sp>
        <p:sp>
          <p:nvSpPr>
            <p:cNvPr id="23" name="Flèche : droite 22">
              <a:extLst>
                <a:ext uri="{FF2B5EF4-FFF2-40B4-BE49-F238E27FC236}">
                  <a16:creationId xmlns:a16="http://schemas.microsoft.com/office/drawing/2014/main" id="{AC053B0A-0C9F-4693-8C7D-AAA770874C90}"/>
                </a:ext>
              </a:extLst>
            </p:cNvPr>
            <p:cNvSpPr/>
            <p:nvPr/>
          </p:nvSpPr>
          <p:spPr>
            <a:xfrm>
              <a:off x="4254811" y="2879724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4CE655-4F8B-4CAD-9025-76F0EDFDC28E}"/>
                </a:ext>
              </a:extLst>
            </p:cNvPr>
            <p:cNvSpPr txBox="1"/>
            <p:nvPr/>
          </p:nvSpPr>
          <p:spPr>
            <a:xfrm>
              <a:off x="5174177" y="2953849"/>
              <a:ext cx="847323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Variant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0780598-6968-4B5D-81BF-496A3A035B2D}"/>
                </a:ext>
              </a:extLst>
            </p:cNvPr>
            <p:cNvSpPr txBox="1"/>
            <p:nvPr/>
          </p:nvSpPr>
          <p:spPr>
            <a:xfrm>
              <a:off x="8119775" y="2892072"/>
              <a:ext cx="702957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Gene</a:t>
              </a:r>
            </a:p>
          </p:txBody>
        </p:sp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18AB28A0-83A6-49DB-8D31-2D4BD9BC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F1BF065-94D8-454F-ACD0-7B0E2DB92675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799889F-5507-4BAB-843E-6AA5DD0CF44B}"/>
              </a:ext>
            </a:extLst>
          </p:cNvPr>
          <p:cNvSpPr/>
          <p:nvPr/>
        </p:nvSpPr>
        <p:spPr>
          <a:xfrm>
            <a:off x="1106312" y="2827866"/>
            <a:ext cx="795866" cy="5007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291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annotation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6205621-88C8-4079-8A30-0C864B704B65}"/>
              </a:ext>
            </a:extLst>
          </p:cNvPr>
          <p:cNvGrpSpPr/>
          <p:nvPr/>
        </p:nvGrpSpPr>
        <p:grpSpPr>
          <a:xfrm>
            <a:off x="913981" y="4086524"/>
            <a:ext cx="4178223" cy="2703020"/>
            <a:chOff x="2699373" y="665691"/>
            <a:chExt cx="7463118" cy="4828118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E82C353-835B-4C98-8872-E28802E45792}"/>
                </a:ext>
              </a:extLst>
            </p:cNvPr>
            <p:cNvSpPr/>
            <p:nvPr/>
          </p:nvSpPr>
          <p:spPr>
            <a:xfrm>
              <a:off x="5086350" y="2609850"/>
              <a:ext cx="1028700" cy="1047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CD8BFA3-A538-48E1-B706-47B56F407ABF}"/>
                </a:ext>
              </a:extLst>
            </p:cNvPr>
            <p:cNvSpPr/>
            <p:nvPr/>
          </p:nvSpPr>
          <p:spPr>
            <a:xfrm>
              <a:off x="3810000" y="665691"/>
              <a:ext cx="1276350" cy="1299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Impact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69587C1-AE3D-4CF3-86D8-EF8496B86B49}"/>
                </a:ext>
              </a:extLst>
            </p:cNvPr>
            <p:cNvSpPr/>
            <p:nvPr/>
          </p:nvSpPr>
          <p:spPr>
            <a:xfrm>
              <a:off x="3810000" y="4193823"/>
              <a:ext cx="1276350" cy="1299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6B2F307D-E10F-423B-B70F-02942BCBD5CC}"/>
                </a:ext>
              </a:extLst>
            </p:cNvPr>
            <p:cNvSpPr/>
            <p:nvPr/>
          </p:nvSpPr>
          <p:spPr>
            <a:xfrm rot="3600000">
              <a:off x="4810124" y="1989632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312CE410-207B-4BC6-A34D-519FD3480E95}"/>
                </a:ext>
              </a:extLst>
            </p:cNvPr>
            <p:cNvSpPr/>
            <p:nvPr/>
          </p:nvSpPr>
          <p:spPr>
            <a:xfrm rot="18900000">
              <a:off x="4826969" y="3778525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3" name="Flèche : droite 12">
              <a:extLst>
                <a:ext uri="{FF2B5EF4-FFF2-40B4-BE49-F238E27FC236}">
                  <a16:creationId xmlns:a16="http://schemas.microsoft.com/office/drawing/2014/main" id="{7EE5C582-59FC-45E3-8F32-B5340E95CB5F}"/>
                </a:ext>
              </a:extLst>
            </p:cNvPr>
            <p:cNvSpPr/>
            <p:nvPr/>
          </p:nvSpPr>
          <p:spPr>
            <a:xfrm>
              <a:off x="6594474" y="2879725"/>
              <a:ext cx="873126" cy="50800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4FB1236F-3592-4086-B441-81870425D507}"/>
                </a:ext>
              </a:extLst>
            </p:cNvPr>
            <p:cNvSpPr/>
            <p:nvPr/>
          </p:nvSpPr>
          <p:spPr>
            <a:xfrm>
              <a:off x="7947024" y="2555875"/>
              <a:ext cx="1028700" cy="10477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DB304-0A1D-44DC-98F3-BB038FDFAB6A}"/>
                </a:ext>
              </a:extLst>
            </p:cNvPr>
            <p:cNvSpPr txBox="1"/>
            <p:nvPr/>
          </p:nvSpPr>
          <p:spPr>
            <a:xfrm>
              <a:off x="9125367" y="1184994"/>
              <a:ext cx="944495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Pathway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4D85899-0247-4156-A0C8-F5E101A9BB54}"/>
                </a:ext>
              </a:extLst>
            </p:cNvPr>
            <p:cNvSpPr txBox="1"/>
            <p:nvPr/>
          </p:nvSpPr>
          <p:spPr>
            <a:xfrm>
              <a:off x="9065300" y="4660909"/>
              <a:ext cx="1097191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Expression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C8C4463-B7FC-4EA0-8290-2519D0B48B64}"/>
                </a:ext>
              </a:extLst>
            </p:cNvPr>
            <p:cNvSpPr txBox="1"/>
            <p:nvPr/>
          </p:nvSpPr>
          <p:spPr>
            <a:xfrm>
              <a:off x="3865227" y="4653329"/>
              <a:ext cx="1077757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Frequency</a:t>
              </a: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CA4788D-26DB-4086-8B67-DF6249A6470E}"/>
                </a:ext>
              </a:extLst>
            </p:cNvPr>
            <p:cNvSpPr/>
            <p:nvPr/>
          </p:nvSpPr>
          <p:spPr>
            <a:xfrm>
              <a:off x="2699373" y="2483732"/>
              <a:ext cx="1276350" cy="1299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…</a:t>
              </a:r>
            </a:p>
          </p:txBody>
        </p:sp>
        <p:sp>
          <p:nvSpPr>
            <p:cNvPr id="23" name="Flèche : droite 22">
              <a:extLst>
                <a:ext uri="{FF2B5EF4-FFF2-40B4-BE49-F238E27FC236}">
                  <a16:creationId xmlns:a16="http://schemas.microsoft.com/office/drawing/2014/main" id="{AC053B0A-0C9F-4693-8C7D-AAA770874C90}"/>
                </a:ext>
              </a:extLst>
            </p:cNvPr>
            <p:cNvSpPr/>
            <p:nvPr/>
          </p:nvSpPr>
          <p:spPr>
            <a:xfrm>
              <a:off x="4254811" y="2879724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4CE655-4F8B-4CAD-9025-76F0EDFDC28E}"/>
                </a:ext>
              </a:extLst>
            </p:cNvPr>
            <p:cNvSpPr txBox="1"/>
            <p:nvPr/>
          </p:nvSpPr>
          <p:spPr>
            <a:xfrm>
              <a:off x="5174177" y="2953849"/>
              <a:ext cx="847323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Variant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0780598-6968-4B5D-81BF-496A3A035B2D}"/>
                </a:ext>
              </a:extLst>
            </p:cNvPr>
            <p:cNvSpPr txBox="1"/>
            <p:nvPr/>
          </p:nvSpPr>
          <p:spPr>
            <a:xfrm>
              <a:off x="8119775" y="2892072"/>
              <a:ext cx="702957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Gene</a:t>
              </a: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0B1A4AE5-0D99-424E-858B-D6299B35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47F260D-59D2-4C0D-AAFA-5541615984BF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B6374BB-E2E0-45C8-9CDE-B17BED0624CD}"/>
              </a:ext>
            </a:extLst>
          </p:cNvPr>
          <p:cNvSpPr/>
          <p:nvPr/>
        </p:nvSpPr>
        <p:spPr>
          <a:xfrm>
            <a:off x="1106312" y="2827866"/>
            <a:ext cx="795866" cy="5007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509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annotation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6205621-88C8-4079-8A30-0C864B704B65}"/>
              </a:ext>
            </a:extLst>
          </p:cNvPr>
          <p:cNvGrpSpPr/>
          <p:nvPr/>
        </p:nvGrpSpPr>
        <p:grpSpPr>
          <a:xfrm>
            <a:off x="913981" y="4086524"/>
            <a:ext cx="4848906" cy="2703020"/>
            <a:chOff x="2699373" y="665691"/>
            <a:chExt cx="8661089" cy="4828118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E82C353-835B-4C98-8872-E28802E45792}"/>
                </a:ext>
              </a:extLst>
            </p:cNvPr>
            <p:cNvSpPr/>
            <p:nvPr/>
          </p:nvSpPr>
          <p:spPr>
            <a:xfrm>
              <a:off x="5086350" y="2609850"/>
              <a:ext cx="1028700" cy="1047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CD8BFA3-A538-48E1-B706-47B56F407ABF}"/>
                </a:ext>
              </a:extLst>
            </p:cNvPr>
            <p:cNvSpPr/>
            <p:nvPr/>
          </p:nvSpPr>
          <p:spPr>
            <a:xfrm>
              <a:off x="3810000" y="665691"/>
              <a:ext cx="1276350" cy="1299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Impact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69587C1-AE3D-4CF3-86D8-EF8496B86B49}"/>
                </a:ext>
              </a:extLst>
            </p:cNvPr>
            <p:cNvSpPr/>
            <p:nvPr/>
          </p:nvSpPr>
          <p:spPr>
            <a:xfrm>
              <a:off x="3810000" y="4193823"/>
              <a:ext cx="1276350" cy="1299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6B2F307D-E10F-423B-B70F-02942BCBD5CC}"/>
                </a:ext>
              </a:extLst>
            </p:cNvPr>
            <p:cNvSpPr/>
            <p:nvPr/>
          </p:nvSpPr>
          <p:spPr>
            <a:xfrm rot="3600000">
              <a:off x="4810124" y="1989632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312CE410-207B-4BC6-A34D-519FD3480E95}"/>
                </a:ext>
              </a:extLst>
            </p:cNvPr>
            <p:cNvSpPr/>
            <p:nvPr/>
          </p:nvSpPr>
          <p:spPr>
            <a:xfrm rot="18900000">
              <a:off x="4826969" y="3778525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3" name="Flèche : droite 12">
              <a:extLst>
                <a:ext uri="{FF2B5EF4-FFF2-40B4-BE49-F238E27FC236}">
                  <a16:creationId xmlns:a16="http://schemas.microsoft.com/office/drawing/2014/main" id="{7EE5C582-59FC-45E3-8F32-B5340E95CB5F}"/>
                </a:ext>
              </a:extLst>
            </p:cNvPr>
            <p:cNvSpPr/>
            <p:nvPr/>
          </p:nvSpPr>
          <p:spPr>
            <a:xfrm>
              <a:off x="6594474" y="2879725"/>
              <a:ext cx="873126" cy="50800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4FB1236F-3592-4086-B441-81870425D507}"/>
                </a:ext>
              </a:extLst>
            </p:cNvPr>
            <p:cNvSpPr/>
            <p:nvPr/>
          </p:nvSpPr>
          <p:spPr>
            <a:xfrm>
              <a:off x="7947024" y="2555875"/>
              <a:ext cx="1028700" cy="1047750"/>
            </a:xfrm>
            <a:prstGeom prst="ellipse">
              <a:avLst/>
            </a:prstGeom>
            <a:solidFill>
              <a:srgbClr val="73B149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BD7B981-A6FB-4774-B399-DA78DAD2C4C9}"/>
                </a:ext>
              </a:extLst>
            </p:cNvPr>
            <p:cNvSpPr/>
            <p:nvPr/>
          </p:nvSpPr>
          <p:spPr>
            <a:xfrm rot="10800000">
              <a:off x="8975723" y="4185933"/>
              <a:ext cx="1276351" cy="1299986"/>
            </a:xfrm>
            <a:prstGeom prst="ellipse">
              <a:avLst/>
            </a:prstGeom>
            <a:solidFill>
              <a:srgbClr val="73B149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BD9BECA-5910-4423-A923-B18716F7FBB3}"/>
                </a:ext>
              </a:extLst>
            </p:cNvPr>
            <p:cNvSpPr/>
            <p:nvPr/>
          </p:nvSpPr>
          <p:spPr>
            <a:xfrm rot="10800000">
              <a:off x="8975724" y="719666"/>
              <a:ext cx="1276350" cy="129998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A8E6BE03-9DF5-4E0A-AF2A-E7B1C4313400}"/>
                </a:ext>
              </a:extLst>
            </p:cNvPr>
            <p:cNvSpPr/>
            <p:nvPr/>
          </p:nvSpPr>
          <p:spPr>
            <a:xfrm rot="14400000">
              <a:off x="8699500" y="3715843"/>
              <a:ext cx="552450" cy="50800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8" name="Flèche : droite 17">
              <a:extLst>
                <a:ext uri="{FF2B5EF4-FFF2-40B4-BE49-F238E27FC236}">
                  <a16:creationId xmlns:a16="http://schemas.microsoft.com/office/drawing/2014/main" id="{32A0C42B-0CFE-4DE7-B840-0416D60F4AC1}"/>
                </a:ext>
              </a:extLst>
            </p:cNvPr>
            <p:cNvSpPr/>
            <p:nvPr/>
          </p:nvSpPr>
          <p:spPr>
            <a:xfrm rot="8100000">
              <a:off x="8682655" y="1926950"/>
              <a:ext cx="552450" cy="50800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DB304-0A1D-44DC-98F3-BB038FDFAB6A}"/>
                </a:ext>
              </a:extLst>
            </p:cNvPr>
            <p:cNvSpPr txBox="1"/>
            <p:nvPr/>
          </p:nvSpPr>
          <p:spPr>
            <a:xfrm>
              <a:off x="9125367" y="1184994"/>
              <a:ext cx="944495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Pathway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4D85899-0247-4156-A0C8-F5E101A9BB54}"/>
                </a:ext>
              </a:extLst>
            </p:cNvPr>
            <p:cNvSpPr txBox="1"/>
            <p:nvPr/>
          </p:nvSpPr>
          <p:spPr>
            <a:xfrm>
              <a:off x="9065300" y="4660909"/>
              <a:ext cx="1097191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Expression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C8C4463-B7FC-4EA0-8290-2519D0B48B64}"/>
                </a:ext>
              </a:extLst>
            </p:cNvPr>
            <p:cNvSpPr txBox="1"/>
            <p:nvPr/>
          </p:nvSpPr>
          <p:spPr>
            <a:xfrm>
              <a:off x="3865227" y="4653329"/>
              <a:ext cx="1077757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Frequency</a:t>
              </a: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CA4788D-26DB-4086-8B67-DF6249A6470E}"/>
                </a:ext>
              </a:extLst>
            </p:cNvPr>
            <p:cNvSpPr/>
            <p:nvPr/>
          </p:nvSpPr>
          <p:spPr>
            <a:xfrm>
              <a:off x="2699373" y="2483732"/>
              <a:ext cx="1276350" cy="1299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…</a:t>
              </a:r>
            </a:p>
          </p:txBody>
        </p:sp>
        <p:sp>
          <p:nvSpPr>
            <p:cNvPr id="23" name="Flèche : droite 22">
              <a:extLst>
                <a:ext uri="{FF2B5EF4-FFF2-40B4-BE49-F238E27FC236}">
                  <a16:creationId xmlns:a16="http://schemas.microsoft.com/office/drawing/2014/main" id="{AC053B0A-0C9F-4693-8C7D-AAA770874C90}"/>
                </a:ext>
              </a:extLst>
            </p:cNvPr>
            <p:cNvSpPr/>
            <p:nvPr/>
          </p:nvSpPr>
          <p:spPr>
            <a:xfrm>
              <a:off x="4254811" y="2879724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EC757204-A42B-4D95-9CA9-80D55A74C198}"/>
                </a:ext>
              </a:extLst>
            </p:cNvPr>
            <p:cNvSpPr/>
            <p:nvPr/>
          </p:nvSpPr>
          <p:spPr>
            <a:xfrm>
              <a:off x="10084112" y="2426746"/>
              <a:ext cx="1276350" cy="1299986"/>
            </a:xfrm>
            <a:prstGeom prst="ellipse">
              <a:avLst/>
            </a:prstGeom>
            <a:solidFill>
              <a:srgbClr val="73B149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…</a:t>
              </a:r>
            </a:p>
          </p:txBody>
        </p:sp>
        <p:sp>
          <p:nvSpPr>
            <p:cNvPr id="25" name="Flèche : droite 24">
              <a:extLst>
                <a:ext uri="{FF2B5EF4-FFF2-40B4-BE49-F238E27FC236}">
                  <a16:creationId xmlns:a16="http://schemas.microsoft.com/office/drawing/2014/main" id="{0B1BDAA5-3A79-44B4-9BD4-B623BF0196F5}"/>
                </a:ext>
              </a:extLst>
            </p:cNvPr>
            <p:cNvSpPr/>
            <p:nvPr/>
          </p:nvSpPr>
          <p:spPr>
            <a:xfrm rot="10800000">
              <a:off x="9253693" y="2876713"/>
              <a:ext cx="552450" cy="50800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4CE655-4F8B-4CAD-9025-76F0EDFDC28E}"/>
                </a:ext>
              </a:extLst>
            </p:cNvPr>
            <p:cNvSpPr txBox="1"/>
            <p:nvPr/>
          </p:nvSpPr>
          <p:spPr>
            <a:xfrm>
              <a:off x="5174177" y="2953849"/>
              <a:ext cx="847323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Variant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0780598-6968-4B5D-81BF-496A3A035B2D}"/>
                </a:ext>
              </a:extLst>
            </p:cNvPr>
            <p:cNvSpPr txBox="1"/>
            <p:nvPr/>
          </p:nvSpPr>
          <p:spPr>
            <a:xfrm>
              <a:off x="8119775" y="2892072"/>
              <a:ext cx="702957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Gene</a:t>
              </a:r>
            </a:p>
          </p:txBody>
        </p: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1842FD75-B479-43DF-AC8C-B2F702E92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94213E9-5020-41D2-949B-01D009710019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DD86B9-D4FC-4F45-BC80-C9AAEA47B4AF}"/>
              </a:ext>
            </a:extLst>
          </p:cNvPr>
          <p:cNvSpPr/>
          <p:nvPr/>
        </p:nvSpPr>
        <p:spPr>
          <a:xfrm>
            <a:off x="4582438" y="5026404"/>
            <a:ext cx="1180449" cy="175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ED1518-034D-46BD-A4F1-48FB288B45F5}"/>
              </a:ext>
            </a:extLst>
          </p:cNvPr>
          <p:cNvSpPr/>
          <p:nvPr/>
        </p:nvSpPr>
        <p:spPr>
          <a:xfrm>
            <a:off x="4227320" y="5761542"/>
            <a:ext cx="1687967" cy="1023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45EBE834-204B-4E46-AE2A-45154D39A718}"/>
              </a:ext>
            </a:extLst>
          </p:cNvPr>
          <p:cNvSpPr/>
          <p:nvPr/>
        </p:nvSpPr>
        <p:spPr>
          <a:xfrm>
            <a:off x="1106312" y="2827866"/>
            <a:ext cx="795866" cy="5007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982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annotation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6205621-88C8-4079-8A30-0C864B704B65}"/>
              </a:ext>
            </a:extLst>
          </p:cNvPr>
          <p:cNvGrpSpPr/>
          <p:nvPr/>
        </p:nvGrpSpPr>
        <p:grpSpPr>
          <a:xfrm>
            <a:off x="913981" y="4086524"/>
            <a:ext cx="4848906" cy="2703020"/>
            <a:chOff x="2699373" y="665691"/>
            <a:chExt cx="8661089" cy="4828118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E82C353-835B-4C98-8872-E28802E45792}"/>
                </a:ext>
              </a:extLst>
            </p:cNvPr>
            <p:cNvSpPr/>
            <p:nvPr/>
          </p:nvSpPr>
          <p:spPr>
            <a:xfrm>
              <a:off x="5086350" y="2609850"/>
              <a:ext cx="1028700" cy="1047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CD8BFA3-A538-48E1-B706-47B56F407ABF}"/>
                </a:ext>
              </a:extLst>
            </p:cNvPr>
            <p:cNvSpPr/>
            <p:nvPr/>
          </p:nvSpPr>
          <p:spPr>
            <a:xfrm>
              <a:off x="3810000" y="665691"/>
              <a:ext cx="1276350" cy="1299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Impact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69587C1-AE3D-4CF3-86D8-EF8496B86B49}"/>
                </a:ext>
              </a:extLst>
            </p:cNvPr>
            <p:cNvSpPr/>
            <p:nvPr/>
          </p:nvSpPr>
          <p:spPr>
            <a:xfrm>
              <a:off x="3810000" y="4193823"/>
              <a:ext cx="1276350" cy="1299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6B2F307D-E10F-423B-B70F-02942BCBD5CC}"/>
                </a:ext>
              </a:extLst>
            </p:cNvPr>
            <p:cNvSpPr/>
            <p:nvPr/>
          </p:nvSpPr>
          <p:spPr>
            <a:xfrm rot="3600000">
              <a:off x="4810124" y="1989632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312CE410-207B-4BC6-A34D-519FD3480E95}"/>
                </a:ext>
              </a:extLst>
            </p:cNvPr>
            <p:cNvSpPr/>
            <p:nvPr/>
          </p:nvSpPr>
          <p:spPr>
            <a:xfrm rot="18900000">
              <a:off x="4826969" y="3778525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3" name="Flèche : droite 12">
              <a:extLst>
                <a:ext uri="{FF2B5EF4-FFF2-40B4-BE49-F238E27FC236}">
                  <a16:creationId xmlns:a16="http://schemas.microsoft.com/office/drawing/2014/main" id="{7EE5C582-59FC-45E3-8F32-B5340E95CB5F}"/>
                </a:ext>
              </a:extLst>
            </p:cNvPr>
            <p:cNvSpPr/>
            <p:nvPr/>
          </p:nvSpPr>
          <p:spPr>
            <a:xfrm>
              <a:off x="6594474" y="2879725"/>
              <a:ext cx="873126" cy="50800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4FB1236F-3592-4086-B441-81870425D507}"/>
                </a:ext>
              </a:extLst>
            </p:cNvPr>
            <p:cNvSpPr/>
            <p:nvPr/>
          </p:nvSpPr>
          <p:spPr>
            <a:xfrm>
              <a:off x="7947024" y="2555875"/>
              <a:ext cx="1028700" cy="1047750"/>
            </a:xfrm>
            <a:prstGeom prst="ellipse">
              <a:avLst/>
            </a:prstGeom>
            <a:solidFill>
              <a:srgbClr val="73B149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BD7B981-A6FB-4774-B399-DA78DAD2C4C9}"/>
                </a:ext>
              </a:extLst>
            </p:cNvPr>
            <p:cNvSpPr/>
            <p:nvPr/>
          </p:nvSpPr>
          <p:spPr>
            <a:xfrm rot="10800000">
              <a:off x="8975723" y="4185933"/>
              <a:ext cx="1276351" cy="129998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BD9BECA-5910-4423-A923-B18716F7FBB3}"/>
                </a:ext>
              </a:extLst>
            </p:cNvPr>
            <p:cNvSpPr/>
            <p:nvPr/>
          </p:nvSpPr>
          <p:spPr>
            <a:xfrm rot="10800000">
              <a:off x="8975724" y="719666"/>
              <a:ext cx="1276350" cy="1299986"/>
            </a:xfrm>
            <a:prstGeom prst="ellipse">
              <a:avLst/>
            </a:prstGeom>
            <a:solidFill>
              <a:srgbClr val="73B149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A8E6BE03-9DF5-4E0A-AF2A-E7B1C4313400}"/>
                </a:ext>
              </a:extLst>
            </p:cNvPr>
            <p:cNvSpPr/>
            <p:nvPr/>
          </p:nvSpPr>
          <p:spPr>
            <a:xfrm rot="14400000">
              <a:off x="8699500" y="3715843"/>
              <a:ext cx="552450" cy="50800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8" name="Flèche : droite 17">
              <a:extLst>
                <a:ext uri="{FF2B5EF4-FFF2-40B4-BE49-F238E27FC236}">
                  <a16:creationId xmlns:a16="http://schemas.microsoft.com/office/drawing/2014/main" id="{32A0C42B-0CFE-4DE7-B840-0416D60F4AC1}"/>
                </a:ext>
              </a:extLst>
            </p:cNvPr>
            <p:cNvSpPr/>
            <p:nvPr/>
          </p:nvSpPr>
          <p:spPr>
            <a:xfrm rot="8100000">
              <a:off x="8682655" y="1926950"/>
              <a:ext cx="552450" cy="50800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DB304-0A1D-44DC-98F3-BB038FDFAB6A}"/>
                </a:ext>
              </a:extLst>
            </p:cNvPr>
            <p:cNvSpPr txBox="1"/>
            <p:nvPr/>
          </p:nvSpPr>
          <p:spPr>
            <a:xfrm>
              <a:off x="9125367" y="1184994"/>
              <a:ext cx="944495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Pathway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4D85899-0247-4156-A0C8-F5E101A9BB54}"/>
                </a:ext>
              </a:extLst>
            </p:cNvPr>
            <p:cNvSpPr txBox="1"/>
            <p:nvPr/>
          </p:nvSpPr>
          <p:spPr>
            <a:xfrm>
              <a:off x="9065300" y="4660909"/>
              <a:ext cx="1097191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Expression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C8C4463-B7FC-4EA0-8290-2519D0B48B64}"/>
                </a:ext>
              </a:extLst>
            </p:cNvPr>
            <p:cNvSpPr txBox="1"/>
            <p:nvPr/>
          </p:nvSpPr>
          <p:spPr>
            <a:xfrm>
              <a:off x="3865227" y="4653329"/>
              <a:ext cx="1077757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Frequency</a:t>
              </a: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CA4788D-26DB-4086-8B67-DF6249A6470E}"/>
                </a:ext>
              </a:extLst>
            </p:cNvPr>
            <p:cNvSpPr/>
            <p:nvPr/>
          </p:nvSpPr>
          <p:spPr>
            <a:xfrm>
              <a:off x="2699373" y="2483732"/>
              <a:ext cx="1276350" cy="1299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…</a:t>
              </a:r>
            </a:p>
          </p:txBody>
        </p:sp>
        <p:sp>
          <p:nvSpPr>
            <p:cNvPr id="23" name="Flèche : droite 22">
              <a:extLst>
                <a:ext uri="{FF2B5EF4-FFF2-40B4-BE49-F238E27FC236}">
                  <a16:creationId xmlns:a16="http://schemas.microsoft.com/office/drawing/2014/main" id="{AC053B0A-0C9F-4693-8C7D-AAA770874C90}"/>
                </a:ext>
              </a:extLst>
            </p:cNvPr>
            <p:cNvSpPr/>
            <p:nvPr/>
          </p:nvSpPr>
          <p:spPr>
            <a:xfrm>
              <a:off x="4254811" y="2879724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EC757204-A42B-4D95-9CA9-80D55A74C198}"/>
                </a:ext>
              </a:extLst>
            </p:cNvPr>
            <p:cNvSpPr/>
            <p:nvPr/>
          </p:nvSpPr>
          <p:spPr>
            <a:xfrm>
              <a:off x="10084112" y="2426746"/>
              <a:ext cx="1276350" cy="1299986"/>
            </a:xfrm>
            <a:prstGeom prst="ellipse">
              <a:avLst/>
            </a:prstGeom>
            <a:solidFill>
              <a:srgbClr val="73B149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…</a:t>
              </a:r>
            </a:p>
          </p:txBody>
        </p:sp>
        <p:sp>
          <p:nvSpPr>
            <p:cNvPr id="25" name="Flèche : droite 24">
              <a:extLst>
                <a:ext uri="{FF2B5EF4-FFF2-40B4-BE49-F238E27FC236}">
                  <a16:creationId xmlns:a16="http://schemas.microsoft.com/office/drawing/2014/main" id="{0B1BDAA5-3A79-44B4-9BD4-B623BF0196F5}"/>
                </a:ext>
              </a:extLst>
            </p:cNvPr>
            <p:cNvSpPr/>
            <p:nvPr/>
          </p:nvSpPr>
          <p:spPr>
            <a:xfrm rot="10800000">
              <a:off x="9253693" y="2876713"/>
              <a:ext cx="552450" cy="50800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4CE655-4F8B-4CAD-9025-76F0EDFDC28E}"/>
                </a:ext>
              </a:extLst>
            </p:cNvPr>
            <p:cNvSpPr txBox="1"/>
            <p:nvPr/>
          </p:nvSpPr>
          <p:spPr>
            <a:xfrm>
              <a:off x="5174177" y="2953849"/>
              <a:ext cx="847323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Variant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0780598-6968-4B5D-81BF-496A3A035B2D}"/>
                </a:ext>
              </a:extLst>
            </p:cNvPr>
            <p:cNvSpPr txBox="1"/>
            <p:nvPr/>
          </p:nvSpPr>
          <p:spPr>
            <a:xfrm>
              <a:off x="8119775" y="2892072"/>
              <a:ext cx="702957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Gene</a:t>
              </a:r>
            </a:p>
          </p:txBody>
        </p:sp>
      </p:grpSp>
      <p:pic>
        <p:nvPicPr>
          <p:cNvPr id="30" name="Image 29">
            <a:extLst>
              <a:ext uri="{FF2B5EF4-FFF2-40B4-BE49-F238E27FC236}">
                <a16:creationId xmlns:a16="http://schemas.microsoft.com/office/drawing/2014/main" id="{2E580FE2-00B7-4FD8-99BC-16CC5513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4D582DE-5FD5-40A6-86B6-6B2B5CF997DF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78F8FC-5628-4E52-A401-CE61B894FBE7}"/>
              </a:ext>
            </a:extLst>
          </p:cNvPr>
          <p:cNvSpPr/>
          <p:nvPr/>
        </p:nvSpPr>
        <p:spPr>
          <a:xfrm>
            <a:off x="4542612" y="5051108"/>
            <a:ext cx="1286256" cy="875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DD7C5D52-580F-4DF3-BB20-9DACCDCB41BE}"/>
              </a:ext>
            </a:extLst>
          </p:cNvPr>
          <p:cNvSpPr/>
          <p:nvPr/>
        </p:nvSpPr>
        <p:spPr>
          <a:xfrm>
            <a:off x="1106312" y="2827866"/>
            <a:ext cx="795866" cy="5007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1159D1-16F5-4C04-AD5F-8AA6A9613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067" y="1949899"/>
            <a:ext cx="6383516" cy="444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54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annotation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6205621-88C8-4079-8A30-0C864B704B65}"/>
              </a:ext>
            </a:extLst>
          </p:cNvPr>
          <p:cNvGrpSpPr/>
          <p:nvPr/>
        </p:nvGrpSpPr>
        <p:grpSpPr>
          <a:xfrm>
            <a:off x="913981" y="4086524"/>
            <a:ext cx="4848906" cy="2703020"/>
            <a:chOff x="2699373" y="665691"/>
            <a:chExt cx="8661089" cy="4828118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E82C353-835B-4C98-8872-E28802E45792}"/>
                </a:ext>
              </a:extLst>
            </p:cNvPr>
            <p:cNvSpPr/>
            <p:nvPr/>
          </p:nvSpPr>
          <p:spPr>
            <a:xfrm>
              <a:off x="5086350" y="2609850"/>
              <a:ext cx="1028700" cy="1047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CD8BFA3-A538-48E1-B706-47B56F407ABF}"/>
                </a:ext>
              </a:extLst>
            </p:cNvPr>
            <p:cNvSpPr/>
            <p:nvPr/>
          </p:nvSpPr>
          <p:spPr>
            <a:xfrm>
              <a:off x="3810000" y="665691"/>
              <a:ext cx="1276350" cy="1299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Impact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69587C1-AE3D-4CF3-86D8-EF8496B86B49}"/>
                </a:ext>
              </a:extLst>
            </p:cNvPr>
            <p:cNvSpPr/>
            <p:nvPr/>
          </p:nvSpPr>
          <p:spPr>
            <a:xfrm>
              <a:off x="3810000" y="4193823"/>
              <a:ext cx="1276350" cy="1299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6B2F307D-E10F-423B-B70F-02942BCBD5CC}"/>
                </a:ext>
              </a:extLst>
            </p:cNvPr>
            <p:cNvSpPr/>
            <p:nvPr/>
          </p:nvSpPr>
          <p:spPr>
            <a:xfrm rot="3600000">
              <a:off x="4810124" y="1989632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312CE410-207B-4BC6-A34D-519FD3480E95}"/>
                </a:ext>
              </a:extLst>
            </p:cNvPr>
            <p:cNvSpPr/>
            <p:nvPr/>
          </p:nvSpPr>
          <p:spPr>
            <a:xfrm rot="18900000">
              <a:off x="4826969" y="3778525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3" name="Flèche : droite 12">
              <a:extLst>
                <a:ext uri="{FF2B5EF4-FFF2-40B4-BE49-F238E27FC236}">
                  <a16:creationId xmlns:a16="http://schemas.microsoft.com/office/drawing/2014/main" id="{7EE5C582-59FC-45E3-8F32-B5340E95CB5F}"/>
                </a:ext>
              </a:extLst>
            </p:cNvPr>
            <p:cNvSpPr/>
            <p:nvPr/>
          </p:nvSpPr>
          <p:spPr>
            <a:xfrm>
              <a:off x="6594474" y="2879725"/>
              <a:ext cx="873126" cy="50800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4FB1236F-3592-4086-B441-81870425D507}"/>
                </a:ext>
              </a:extLst>
            </p:cNvPr>
            <p:cNvSpPr/>
            <p:nvPr/>
          </p:nvSpPr>
          <p:spPr>
            <a:xfrm>
              <a:off x="7947024" y="2555875"/>
              <a:ext cx="1028700" cy="1047750"/>
            </a:xfrm>
            <a:prstGeom prst="ellipse">
              <a:avLst/>
            </a:prstGeom>
            <a:solidFill>
              <a:srgbClr val="73B149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BD7B981-A6FB-4774-B399-DA78DAD2C4C9}"/>
                </a:ext>
              </a:extLst>
            </p:cNvPr>
            <p:cNvSpPr/>
            <p:nvPr/>
          </p:nvSpPr>
          <p:spPr>
            <a:xfrm rot="10800000">
              <a:off x="8975723" y="4185933"/>
              <a:ext cx="1276351" cy="1299986"/>
            </a:xfrm>
            <a:prstGeom prst="ellipse">
              <a:avLst/>
            </a:prstGeom>
            <a:solidFill>
              <a:srgbClr val="73B14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BD9BECA-5910-4423-A923-B18716F7FBB3}"/>
                </a:ext>
              </a:extLst>
            </p:cNvPr>
            <p:cNvSpPr/>
            <p:nvPr/>
          </p:nvSpPr>
          <p:spPr>
            <a:xfrm rot="10800000">
              <a:off x="8975724" y="719666"/>
              <a:ext cx="1276350" cy="1299986"/>
            </a:xfrm>
            <a:prstGeom prst="ellipse">
              <a:avLst/>
            </a:prstGeom>
            <a:solidFill>
              <a:srgbClr val="73B149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A8E6BE03-9DF5-4E0A-AF2A-E7B1C4313400}"/>
                </a:ext>
              </a:extLst>
            </p:cNvPr>
            <p:cNvSpPr/>
            <p:nvPr/>
          </p:nvSpPr>
          <p:spPr>
            <a:xfrm rot="14400000">
              <a:off x="8699500" y="3715843"/>
              <a:ext cx="552450" cy="50800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8" name="Flèche : droite 17">
              <a:extLst>
                <a:ext uri="{FF2B5EF4-FFF2-40B4-BE49-F238E27FC236}">
                  <a16:creationId xmlns:a16="http://schemas.microsoft.com/office/drawing/2014/main" id="{32A0C42B-0CFE-4DE7-B840-0416D60F4AC1}"/>
                </a:ext>
              </a:extLst>
            </p:cNvPr>
            <p:cNvSpPr/>
            <p:nvPr/>
          </p:nvSpPr>
          <p:spPr>
            <a:xfrm rot="8100000">
              <a:off x="8682655" y="1926950"/>
              <a:ext cx="552450" cy="50800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DB304-0A1D-44DC-98F3-BB038FDFAB6A}"/>
                </a:ext>
              </a:extLst>
            </p:cNvPr>
            <p:cNvSpPr txBox="1"/>
            <p:nvPr/>
          </p:nvSpPr>
          <p:spPr>
            <a:xfrm>
              <a:off x="9125367" y="1184994"/>
              <a:ext cx="944495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Pathway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4D85899-0247-4156-A0C8-F5E101A9BB54}"/>
                </a:ext>
              </a:extLst>
            </p:cNvPr>
            <p:cNvSpPr txBox="1"/>
            <p:nvPr/>
          </p:nvSpPr>
          <p:spPr>
            <a:xfrm>
              <a:off x="9065300" y="4660909"/>
              <a:ext cx="1097191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Expression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C8C4463-B7FC-4EA0-8290-2519D0B48B64}"/>
                </a:ext>
              </a:extLst>
            </p:cNvPr>
            <p:cNvSpPr txBox="1"/>
            <p:nvPr/>
          </p:nvSpPr>
          <p:spPr>
            <a:xfrm>
              <a:off x="3865227" y="4653329"/>
              <a:ext cx="1077757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Frequency</a:t>
              </a: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CA4788D-26DB-4086-8B67-DF6249A6470E}"/>
                </a:ext>
              </a:extLst>
            </p:cNvPr>
            <p:cNvSpPr/>
            <p:nvPr/>
          </p:nvSpPr>
          <p:spPr>
            <a:xfrm>
              <a:off x="2699373" y="2483732"/>
              <a:ext cx="1276350" cy="1299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…</a:t>
              </a:r>
            </a:p>
          </p:txBody>
        </p:sp>
        <p:sp>
          <p:nvSpPr>
            <p:cNvPr id="23" name="Flèche : droite 22">
              <a:extLst>
                <a:ext uri="{FF2B5EF4-FFF2-40B4-BE49-F238E27FC236}">
                  <a16:creationId xmlns:a16="http://schemas.microsoft.com/office/drawing/2014/main" id="{AC053B0A-0C9F-4693-8C7D-AAA770874C90}"/>
                </a:ext>
              </a:extLst>
            </p:cNvPr>
            <p:cNvSpPr/>
            <p:nvPr/>
          </p:nvSpPr>
          <p:spPr>
            <a:xfrm>
              <a:off x="4254811" y="2879724"/>
              <a:ext cx="552450" cy="50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EC757204-A42B-4D95-9CA9-80D55A74C198}"/>
                </a:ext>
              </a:extLst>
            </p:cNvPr>
            <p:cNvSpPr/>
            <p:nvPr/>
          </p:nvSpPr>
          <p:spPr>
            <a:xfrm>
              <a:off x="10084112" y="2426746"/>
              <a:ext cx="1276350" cy="129998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…</a:t>
              </a:r>
            </a:p>
          </p:txBody>
        </p:sp>
        <p:sp>
          <p:nvSpPr>
            <p:cNvPr id="25" name="Flèche : droite 24">
              <a:extLst>
                <a:ext uri="{FF2B5EF4-FFF2-40B4-BE49-F238E27FC236}">
                  <a16:creationId xmlns:a16="http://schemas.microsoft.com/office/drawing/2014/main" id="{0B1BDAA5-3A79-44B4-9BD4-B623BF0196F5}"/>
                </a:ext>
              </a:extLst>
            </p:cNvPr>
            <p:cNvSpPr/>
            <p:nvPr/>
          </p:nvSpPr>
          <p:spPr>
            <a:xfrm rot="10800000">
              <a:off x="9253693" y="2876713"/>
              <a:ext cx="552450" cy="50800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4CE655-4F8B-4CAD-9025-76F0EDFDC28E}"/>
                </a:ext>
              </a:extLst>
            </p:cNvPr>
            <p:cNvSpPr txBox="1"/>
            <p:nvPr/>
          </p:nvSpPr>
          <p:spPr>
            <a:xfrm>
              <a:off x="5174177" y="2953849"/>
              <a:ext cx="847323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Variant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0780598-6968-4B5D-81BF-496A3A035B2D}"/>
                </a:ext>
              </a:extLst>
            </p:cNvPr>
            <p:cNvSpPr txBox="1"/>
            <p:nvPr/>
          </p:nvSpPr>
          <p:spPr>
            <a:xfrm>
              <a:off x="8119775" y="2892072"/>
              <a:ext cx="702957" cy="373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</a:rPr>
                <a:t>Gene</a:t>
              </a:r>
            </a:p>
          </p:txBody>
        </p:sp>
      </p:grpSp>
      <p:pic>
        <p:nvPicPr>
          <p:cNvPr id="30" name="Image 29">
            <a:extLst>
              <a:ext uri="{FF2B5EF4-FFF2-40B4-BE49-F238E27FC236}">
                <a16:creationId xmlns:a16="http://schemas.microsoft.com/office/drawing/2014/main" id="{2E580FE2-00B7-4FD8-99BC-16CC5513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4D582DE-5FD5-40A6-86B6-6B2B5CF997DF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F6E2743F-9ABE-410B-8711-D70F778C1FE6}"/>
              </a:ext>
            </a:extLst>
          </p:cNvPr>
          <p:cNvSpPr/>
          <p:nvPr/>
        </p:nvSpPr>
        <p:spPr>
          <a:xfrm>
            <a:off x="1106312" y="2827866"/>
            <a:ext cx="795866" cy="5007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777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NGS 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F6801-BE0E-4B25-AF7E-A9ED7FD221EE}"/>
              </a:ext>
            </a:extLst>
          </p:cNvPr>
          <p:cNvSpPr/>
          <p:nvPr/>
        </p:nvSpPr>
        <p:spPr>
          <a:xfrm>
            <a:off x="743887" y="3591582"/>
            <a:ext cx="10704226" cy="3108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FD06CC4-D5D4-4435-BF53-6B658920A780}"/>
              </a:ext>
            </a:extLst>
          </p:cNvPr>
          <p:cNvSpPr txBox="1"/>
          <p:nvPr/>
        </p:nvSpPr>
        <p:spPr>
          <a:xfrm>
            <a:off x="838200" y="3656412"/>
            <a:ext cx="1566481" cy="285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Bioinformatic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4338F0C-EBAF-49B9-895E-188C5FA62228}"/>
              </a:ext>
            </a:extLst>
          </p:cNvPr>
          <p:cNvGrpSpPr/>
          <p:nvPr/>
        </p:nvGrpSpPr>
        <p:grpSpPr>
          <a:xfrm>
            <a:off x="1165597" y="4057900"/>
            <a:ext cx="9927122" cy="1106457"/>
            <a:chOff x="898030" y="4086746"/>
            <a:chExt cx="9014216" cy="1004706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3C93803-9DB0-4FE8-9622-ADA90EACB765}"/>
                </a:ext>
              </a:extLst>
            </p:cNvPr>
            <p:cNvGrpSpPr/>
            <p:nvPr/>
          </p:nvGrpSpPr>
          <p:grpSpPr>
            <a:xfrm>
              <a:off x="4213394" y="4087286"/>
              <a:ext cx="2228923" cy="1004166"/>
              <a:chOff x="776402" y="2833124"/>
              <a:chExt cx="2885051" cy="1299763"/>
            </a:xfrm>
          </p:grpSpPr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5967D006-47F1-4F9B-8B8C-9CD977D02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8519" y="3266473"/>
                <a:ext cx="2762934" cy="866414"/>
              </a:xfrm>
              <a:prstGeom prst="rect">
                <a:avLst/>
              </a:prstGeom>
            </p:spPr>
          </p:pic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989B971-3B15-4509-8F51-525BEA1183EB}"/>
                  </a:ext>
                </a:extLst>
              </p:cNvPr>
              <p:cNvSpPr txBox="1"/>
              <p:nvPr/>
            </p:nvSpPr>
            <p:spPr>
              <a:xfrm>
                <a:off x="776402" y="2833124"/>
                <a:ext cx="27562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Mapping on </a:t>
                </a:r>
                <a:r>
                  <a:rPr lang="fr-FR" sz="1600" dirty="0" err="1"/>
                  <a:t>reference</a:t>
                </a:r>
                <a:r>
                  <a:rPr lang="fr-FR" sz="1600" dirty="0"/>
                  <a:t> </a:t>
                </a:r>
                <a:r>
                  <a:rPr lang="fr-FR" sz="1600" dirty="0" err="1"/>
                  <a:t>genome</a:t>
                </a:r>
                <a:endParaRPr lang="fr-FR" sz="1600" dirty="0"/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A9C9410-67C4-41B2-AE63-F7A7FBC0AB6C}"/>
                </a:ext>
              </a:extLst>
            </p:cNvPr>
            <p:cNvGrpSpPr/>
            <p:nvPr/>
          </p:nvGrpSpPr>
          <p:grpSpPr>
            <a:xfrm>
              <a:off x="7322902" y="4087287"/>
              <a:ext cx="2589344" cy="987136"/>
              <a:chOff x="4762742" y="2833124"/>
              <a:chExt cx="3351570" cy="1277719"/>
            </a:xfrm>
          </p:grpSpPr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94B25F83-EC06-4CDA-8BE3-5BD6AD9C8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2742" y="3163793"/>
                <a:ext cx="3351570" cy="947050"/>
              </a:xfrm>
              <a:prstGeom prst="rect">
                <a:avLst/>
              </a:prstGeom>
            </p:spPr>
          </p:pic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8C25E04F-5F5B-44D7-A3B3-510BE5C1971F}"/>
                  </a:ext>
                </a:extLst>
              </p:cNvPr>
              <p:cNvSpPr txBox="1"/>
              <p:nvPr/>
            </p:nvSpPr>
            <p:spPr>
              <a:xfrm>
                <a:off x="5724049" y="2833124"/>
                <a:ext cx="13510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Variant calling</a:t>
                </a:r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B28EE5A-D835-43F9-82C8-02EE3907EE3F}"/>
                </a:ext>
              </a:extLst>
            </p:cNvPr>
            <p:cNvSpPr txBox="1"/>
            <p:nvPr/>
          </p:nvSpPr>
          <p:spPr>
            <a:xfrm>
              <a:off x="1472130" y="4086746"/>
              <a:ext cx="1626620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Short reads production</a:t>
              </a:r>
            </a:p>
          </p:txBody>
        </p:sp>
        <p:sp>
          <p:nvSpPr>
            <p:cNvPr id="25" name="Flèche : droite 24">
              <a:extLst>
                <a:ext uri="{FF2B5EF4-FFF2-40B4-BE49-F238E27FC236}">
                  <a16:creationId xmlns:a16="http://schemas.microsoft.com/office/drawing/2014/main" id="{C28D5743-A329-4F39-AEDB-60B648740643}"/>
                </a:ext>
              </a:extLst>
            </p:cNvPr>
            <p:cNvSpPr/>
            <p:nvPr/>
          </p:nvSpPr>
          <p:spPr>
            <a:xfrm>
              <a:off x="898030" y="4607682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lèche : droite 28">
              <a:extLst>
                <a:ext uri="{FF2B5EF4-FFF2-40B4-BE49-F238E27FC236}">
                  <a16:creationId xmlns:a16="http://schemas.microsoft.com/office/drawing/2014/main" id="{334F8BC1-DE06-487B-AD87-7F57D97A933B}"/>
                </a:ext>
              </a:extLst>
            </p:cNvPr>
            <p:cNvSpPr/>
            <p:nvPr/>
          </p:nvSpPr>
          <p:spPr>
            <a:xfrm>
              <a:off x="6619958" y="460768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lèche : droite 29">
              <a:extLst>
                <a:ext uri="{FF2B5EF4-FFF2-40B4-BE49-F238E27FC236}">
                  <a16:creationId xmlns:a16="http://schemas.microsoft.com/office/drawing/2014/main" id="{BC8CBD9D-22AC-4153-9EDF-B4FF2A4D8E4D}"/>
                </a:ext>
              </a:extLst>
            </p:cNvPr>
            <p:cNvSpPr/>
            <p:nvPr/>
          </p:nvSpPr>
          <p:spPr>
            <a:xfrm>
              <a:off x="3580785" y="460768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909471E7-37C9-412E-B850-C87DE539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0923" y="4408847"/>
              <a:ext cx="2205931" cy="608158"/>
            </a:xfrm>
            <a:prstGeom prst="rect">
              <a:avLst/>
            </a:prstGeom>
          </p:spPr>
        </p:pic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EF841116-5B7D-42C5-8C07-E49D46971CFD}"/>
              </a:ext>
            </a:extLst>
          </p:cNvPr>
          <p:cNvGrpSpPr/>
          <p:nvPr/>
        </p:nvGrpSpPr>
        <p:grpSpPr>
          <a:xfrm>
            <a:off x="1165597" y="5198899"/>
            <a:ext cx="10188203" cy="1460793"/>
            <a:chOff x="899734" y="5363436"/>
            <a:chExt cx="9133934" cy="1309631"/>
          </a:xfrm>
        </p:grpSpPr>
        <p:pic>
          <p:nvPicPr>
            <p:cNvPr id="157" name="Image 156">
              <a:extLst>
                <a:ext uri="{FF2B5EF4-FFF2-40B4-BE49-F238E27FC236}">
                  <a16:creationId xmlns:a16="http://schemas.microsoft.com/office/drawing/2014/main" id="{5BBAA713-6744-42C0-A4BD-FEEA91FAC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6625" y="5669949"/>
              <a:ext cx="1777630" cy="1003118"/>
            </a:xfrm>
            <a:prstGeom prst="rect">
              <a:avLst/>
            </a:prstGeom>
          </p:spPr>
        </p:pic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B4568E9A-DE4A-4C61-B85C-6087F797979A}"/>
                </a:ext>
              </a:extLst>
            </p:cNvPr>
            <p:cNvSpPr txBox="1"/>
            <p:nvPr/>
          </p:nvSpPr>
          <p:spPr>
            <a:xfrm>
              <a:off x="1852332" y="5363436"/>
              <a:ext cx="866216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Annotation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C566540D-8AA2-47A0-8088-2A60B504DC8C}"/>
                </a:ext>
              </a:extLst>
            </p:cNvPr>
            <p:cNvGrpSpPr/>
            <p:nvPr/>
          </p:nvGrpSpPr>
          <p:grpSpPr>
            <a:xfrm>
              <a:off x="4553902" y="5367085"/>
              <a:ext cx="1532079" cy="1305982"/>
              <a:chOff x="4798049" y="4390237"/>
              <a:chExt cx="1983077" cy="1690424"/>
            </a:xfrm>
          </p:grpSpPr>
          <p:pic>
            <p:nvPicPr>
              <p:cNvPr id="166" name="Image 165">
                <a:extLst>
                  <a:ext uri="{FF2B5EF4-FFF2-40B4-BE49-F238E27FC236}">
                    <a16:creationId xmlns:a16="http://schemas.microsoft.com/office/drawing/2014/main" id="{7841837D-49F4-4610-8244-AEB1C7B86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8049" y="4758609"/>
                <a:ext cx="1983077" cy="1322052"/>
              </a:xfrm>
              <a:prstGeom prst="rect">
                <a:avLst/>
              </a:prstGeom>
            </p:spPr>
          </p:pic>
          <p:sp>
            <p:nvSpPr>
              <p:cNvPr id="167" name="ZoneTexte 166">
                <a:extLst>
                  <a:ext uri="{FF2B5EF4-FFF2-40B4-BE49-F238E27FC236}">
                    <a16:creationId xmlns:a16="http://schemas.microsoft.com/office/drawing/2014/main" id="{1F946DC7-43A1-4DC7-8C6B-519666B8BFFA}"/>
                  </a:ext>
                </a:extLst>
              </p:cNvPr>
              <p:cNvSpPr txBox="1"/>
              <p:nvPr/>
            </p:nvSpPr>
            <p:spPr>
              <a:xfrm>
                <a:off x="5300224" y="4390237"/>
                <a:ext cx="863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/>
                  <a:t>Filtering</a:t>
                </a:r>
                <a:endParaRPr lang="fr-FR" sz="1600" dirty="0"/>
              </a:p>
            </p:txBody>
          </p:sp>
        </p:grpSp>
        <p:pic>
          <p:nvPicPr>
            <p:cNvPr id="160" name="Image 159">
              <a:extLst>
                <a:ext uri="{FF2B5EF4-FFF2-40B4-BE49-F238E27FC236}">
                  <a16:creationId xmlns:a16="http://schemas.microsoft.com/office/drawing/2014/main" id="{1D4E08A8-73E4-422E-A025-2407CC56F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41265" y="5723926"/>
              <a:ext cx="2892403" cy="876895"/>
            </a:xfrm>
            <a:prstGeom prst="rect">
              <a:avLst/>
            </a:prstGeom>
          </p:spPr>
        </p:pic>
        <p:sp>
          <p:nvSpPr>
            <p:cNvPr id="161" name="Rectangle : coins arrondis 160">
              <a:extLst>
                <a:ext uri="{FF2B5EF4-FFF2-40B4-BE49-F238E27FC236}">
                  <a16:creationId xmlns:a16="http://schemas.microsoft.com/office/drawing/2014/main" id="{B4CC9C85-F0AB-4C61-B0A3-36F7D4AC40A8}"/>
                </a:ext>
              </a:extLst>
            </p:cNvPr>
            <p:cNvSpPr/>
            <p:nvPr/>
          </p:nvSpPr>
          <p:spPr>
            <a:xfrm>
              <a:off x="8685318" y="5628644"/>
              <a:ext cx="518398" cy="103529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ZoneTexte 161">
              <a:extLst>
                <a:ext uri="{FF2B5EF4-FFF2-40B4-BE49-F238E27FC236}">
                  <a16:creationId xmlns:a16="http://schemas.microsoft.com/office/drawing/2014/main" id="{36BCDB86-3420-4888-BC40-3EB9E71E93B1}"/>
                </a:ext>
              </a:extLst>
            </p:cNvPr>
            <p:cNvSpPr txBox="1"/>
            <p:nvPr/>
          </p:nvSpPr>
          <p:spPr>
            <a:xfrm>
              <a:off x="7911969" y="5363436"/>
              <a:ext cx="1350992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Gene </a:t>
              </a:r>
              <a:r>
                <a:rPr lang="fr-FR" sz="1600" dirty="0" err="1"/>
                <a:t>prioritization</a:t>
              </a:r>
              <a:endParaRPr lang="fr-FR" sz="1600" dirty="0"/>
            </a:p>
          </p:txBody>
        </p:sp>
        <p:sp>
          <p:nvSpPr>
            <p:cNvPr id="163" name="Flèche : droite 162">
              <a:extLst>
                <a:ext uri="{FF2B5EF4-FFF2-40B4-BE49-F238E27FC236}">
                  <a16:creationId xmlns:a16="http://schemas.microsoft.com/office/drawing/2014/main" id="{E2CF03FB-A257-4654-A571-081B0BFDD6C1}"/>
                </a:ext>
              </a:extLst>
            </p:cNvPr>
            <p:cNvSpPr/>
            <p:nvPr/>
          </p:nvSpPr>
          <p:spPr>
            <a:xfrm>
              <a:off x="899734" y="606209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Flèche : droite 163">
              <a:extLst>
                <a:ext uri="{FF2B5EF4-FFF2-40B4-BE49-F238E27FC236}">
                  <a16:creationId xmlns:a16="http://schemas.microsoft.com/office/drawing/2014/main" id="{86950C02-F3DA-4917-96A9-AB5E4D28BBDC}"/>
                </a:ext>
              </a:extLst>
            </p:cNvPr>
            <p:cNvSpPr/>
            <p:nvPr/>
          </p:nvSpPr>
          <p:spPr>
            <a:xfrm>
              <a:off x="3546346" y="6052956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Flèche : droite 164">
              <a:extLst>
                <a:ext uri="{FF2B5EF4-FFF2-40B4-BE49-F238E27FC236}">
                  <a16:creationId xmlns:a16="http://schemas.microsoft.com/office/drawing/2014/main" id="{BA1A0326-81F9-4BBE-AE4A-540AC82BF996}"/>
                </a:ext>
              </a:extLst>
            </p:cNvPr>
            <p:cNvSpPr/>
            <p:nvPr/>
          </p:nvSpPr>
          <p:spPr>
            <a:xfrm>
              <a:off x="6546966" y="6036872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C7B96C0-746F-46F4-8576-945909D2CC40}"/>
              </a:ext>
            </a:extLst>
          </p:cNvPr>
          <p:cNvSpPr/>
          <p:nvPr/>
        </p:nvSpPr>
        <p:spPr>
          <a:xfrm>
            <a:off x="743888" y="1690688"/>
            <a:ext cx="10704226" cy="1820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8B968020-BB2E-4940-A5C9-EC1435D36644}"/>
              </a:ext>
            </a:extLst>
          </p:cNvPr>
          <p:cNvGrpSpPr/>
          <p:nvPr/>
        </p:nvGrpSpPr>
        <p:grpSpPr>
          <a:xfrm>
            <a:off x="2440465" y="2297400"/>
            <a:ext cx="1053088" cy="1102792"/>
            <a:chOff x="769735" y="585747"/>
            <a:chExt cx="1023939" cy="1072266"/>
          </a:xfrm>
        </p:grpSpPr>
        <p:pic>
          <p:nvPicPr>
            <p:cNvPr id="170" name="Picture 8" descr="Résultat de recherche d'images pour &quot;bonhomme toilette&quot;">
              <a:extLst>
                <a:ext uri="{FF2B5EF4-FFF2-40B4-BE49-F238E27FC236}">
                  <a16:creationId xmlns:a16="http://schemas.microsoft.com/office/drawing/2014/main" id="{091215B4-8464-410C-BE2B-84F135FC8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735" y="585747"/>
              <a:ext cx="415830" cy="1072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Résultat de recherche d'images pour &quot;dna helix&quot;">
              <a:extLst>
                <a:ext uri="{FF2B5EF4-FFF2-40B4-BE49-F238E27FC236}">
                  <a16:creationId xmlns:a16="http://schemas.microsoft.com/office/drawing/2014/main" id="{2158A675-B21F-4056-90E5-9AF4EC49A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594" y="633574"/>
              <a:ext cx="786080" cy="59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" name="Picture 6" descr="Résultat de recherche d'images pour &quot;sequenceur illumina&quot;">
            <a:extLst>
              <a:ext uri="{FF2B5EF4-FFF2-40B4-BE49-F238E27FC236}">
                <a16:creationId xmlns:a16="http://schemas.microsoft.com/office/drawing/2014/main" id="{70D38E3A-EAC3-4FDF-AF5C-1837611E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553" y="2280410"/>
            <a:ext cx="1532797" cy="11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3F864494-723E-46CF-BE6B-BBB9413F9CDE}"/>
              </a:ext>
            </a:extLst>
          </p:cNvPr>
          <p:cNvSpPr txBox="1"/>
          <p:nvPr/>
        </p:nvSpPr>
        <p:spPr>
          <a:xfrm>
            <a:off x="824590" y="1690689"/>
            <a:ext cx="21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Experimental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6AA24AFF-ED03-4EB8-9FDF-1C39402A35F3}"/>
              </a:ext>
            </a:extLst>
          </p:cNvPr>
          <p:cNvSpPr txBox="1"/>
          <p:nvPr/>
        </p:nvSpPr>
        <p:spPr>
          <a:xfrm>
            <a:off x="2018394" y="1956903"/>
            <a:ext cx="158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DNA extraction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5B1600F1-1227-4A1A-8E73-DBD9FCC9BE8C}"/>
              </a:ext>
            </a:extLst>
          </p:cNvPr>
          <p:cNvSpPr txBox="1"/>
          <p:nvPr/>
        </p:nvSpPr>
        <p:spPr>
          <a:xfrm>
            <a:off x="5571355" y="1956903"/>
            <a:ext cx="95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Cloning</a:t>
            </a:r>
            <a:endParaRPr lang="fr-FR" sz="1600" dirty="0"/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689BAD1A-415D-4E37-B9F8-9F0B330DBBDF}"/>
              </a:ext>
            </a:extLst>
          </p:cNvPr>
          <p:cNvSpPr txBox="1"/>
          <p:nvPr/>
        </p:nvSpPr>
        <p:spPr>
          <a:xfrm>
            <a:off x="9145009" y="1956903"/>
            <a:ext cx="1189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Sequencing</a:t>
            </a:r>
          </a:p>
        </p:txBody>
      </p: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C0C999D1-6710-4EEC-8FDA-EB5EF05FD415}"/>
              </a:ext>
            </a:extLst>
          </p:cNvPr>
          <p:cNvGrpSpPr/>
          <p:nvPr/>
        </p:nvGrpSpPr>
        <p:grpSpPr>
          <a:xfrm>
            <a:off x="5190130" y="2297400"/>
            <a:ext cx="1600399" cy="1210524"/>
            <a:chOff x="4535100" y="4211076"/>
            <a:chExt cx="2891934" cy="2187427"/>
          </a:xfrm>
        </p:grpSpPr>
        <p:pic>
          <p:nvPicPr>
            <p:cNvPr id="217" name="Image 216">
              <a:extLst>
                <a:ext uri="{FF2B5EF4-FFF2-40B4-BE49-F238E27FC236}">
                  <a16:creationId xmlns:a16="http://schemas.microsoft.com/office/drawing/2014/main" id="{25235AD9-010E-4740-B743-AAA5DFB39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53" b="94313" l="9565" r="95478">
                          <a14:foregroundMark x1="29217" y1="70142" x2="29217" y2="70142"/>
                          <a14:foregroundMark x1="29565" y1="79621" x2="29565" y2="79621"/>
                          <a14:foregroundMark x1="30783" y1="86256" x2="30783" y2="86256"/>
                          <a14:foregroundMark x1="33739" y1="87204" x2="19130" y2="68246"/>
                          <a14:foregroundMark x1="27652" y1="71564" x2="18087" y2="76777"/>
                          <a14:foregroundMark x1="18087" y1="76777" x2="15478" y2="74882"/>
                          <a14:foregroundMark x1="41043" y1="75355" x2="48696" y2="77251"/>
                          <a14:foregroundMark x1="58609" y1="77251" x2="68696" y2="79147"/>
                          <a14:foregroundMark x1="68696" y1="79147" x2="79130" y2="73934"/>
                          <a14:foregroundMark x1="79130" y1="73934" x2="92696" y2="77725"/>
                          <a14:foregroundMark x1="13739" y1="21327" x2="14435" y2="31280"/>
                          <a14:foregroundMark x1="22261" y1="65403" x2="28696" y2="63033"/>
                          <a14:foregroundMark x1="25391" y1="61137" x2="24870" y2="58768"/>
                          <a14:foregroundMark x1="88000" y1="72986" x2="95652" y2="77725"/>
                          <a14:foregroundMark x1="65391" y1="87204" x2="69391" y2="94313"/>
                        </a14:backgroundRemoval>
                      </a14:imgEffect>
                    </a14:imgLayer>
                  </a14:imgProps>
                </a:ext>
              </a:extLst>
            </a:blip>
            <a:srcRect r="47197"/>
            <a:stretch/>
          </p:blipFill>
          <p:spPr>
            <a:xfrm>
              <a:off x="4535100" y="4388728"/>
              <a:ext cx="2891934" cy="2009775"/>
            </a:xfrm>
            <a:prstGeom prst="rect">
              <a:avLst/>
            </a:prstGeom>
          </p:spPr>
        </p:pic>
        <p:pic>
          <p:nvPicPr>
            <p:cNvPr id="218" name="Image 217">
              <a:extLst>
                <a:ext uri="{FF2B5EF4-FFF2-40B4-BE49-F238E27FC236}">
                  <a16:creationId xmlns:a16="http://schemas.microsoft.com/office/drawing/2014/main" id="{73B99456-3598-4972-A4BE-372986ED8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7752" b="91473" l="9906" r="89623">
                          <a14:foregroundMark x1="21226" y1="13178" x2="27830" y2="11628"/>
                          <a14:foregroundMark x1="22170" y1="80620" x2="23585" y2="91473"/>
                          <a14:foregroundMark x1="25943" y1="45736" x2="27830" y2="55039"/>
                          <a14:foregroundMark x1="88208" y1="65116" x2="89623" y2="51163"/>
                          <a14:foregroundMark x1="63679" y1="32558" x2="61321" y2="44961"/>
                          <a14:foregroundMark x1="58019" y1="27132" x2="58019" y2="27132"/>
                          <a14:foregroundMark x1="71226" y1="26357" x2="74057" y2="30233"/>
                          <a14:foregroundMark x1="72170" y1="24806" x2="72170" y2="24806"/>
                          <a14:foregroundMark x1="76887" y1="55039" x2="73113" y2="60465"/>
                          <a14:foregroundMark x1="20283" y1="8527" x2="21698" y2="17829"/>
                          <a14:foregroundMark x1="27358" y1="11628" x2="26415" y2="7752"/>
                          <a14:foregroundMark x1="26887" y1="14729" x2="26887" y2="1472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42949" y="4211076"/>
              <a:ext cx="2019300" cy="1228725"/>
            </a:xfrm>
            <a:prstGeom prst="rect">
              <a:avLst/>
            </a:prstGeom>
          </p:spPr>
        </p:pic>
      </p:grp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C972E185-86E4-4DBE-AA9B-DAB1A813E415}"/>
              </a:ext>
            </a:extLst>
          </p:cNvPr>
          <p:cNvSpPr/>
          <p:nvPr/>
        </p:nvSpPr>
        <p:spPr>
          <a:xfrm>
            <a:off x="1161252" y="2675797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1" name="Flèche : droite 270">
            <a:extLst>
              <a:ext uri="{FF2B5EF4-FFF2-40B4-BE49-F238E27FC236}">
                <a16:creationId xmlns:a16="http://schemas.microsoft.com/office/drawing/2014/main" id="{BAFFF92E-72CB-439F-87B9-748C073B04F2}"/>
              </a:ext>
            </a:extLst>
          </p:cNvPr>
          <p:cNvSpPr/>
          <p:nvPr/>
        </p:nvSpPr>
        <p:spPr>
          <a:xfrm>
            <a:off x="7467008" y="2675796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2" name="Flèche : droite 271">
            <a:extLst>
              <a:ext uri="{FF2B5EF4-FFF2-40B4-BE49-F238E27FC236}">
                <a16:creationId xmlns:a16="http://schemas.microsoft.com/office/drawing/2014/main" id="{D97E72C8-52FA-4C0D-9CAA-A7BF484BF528}"/>
              </a:ext>
            </a:extLst>
          </p:cNvPr>
          <p:cNvSpPr/>
          <p:nvPr/>
        </p:nvSpPr>
        <p:spPr>
          <a:xfrm>
            <a:off x="4121760" y="2675796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F6FE940C-2582-4A6D-B761-035491ABC5AE}"/>
              </a:ext>
            </a:extLst>
          </p:cNvPr>
          <p:cNvSpPr/>
          <p:nvPr/>
        </p:nvSpPr>
        <p:spPr>
          <a:xfrm>
            <a:off x="5186911" y="5198899"/>
            <a:ext cx="1867859" cy="1500721"/>
          </a:xfrm>
          <a:prstGeom prst="roundRect">
            <a:avLst>
              <a:gd name="adj" fmla="val 644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449E1-78E1-4327-970A-CD4008A98ECF}"/>
              </a:ext>
            </a:extLst>
          </p:cNvPr>
          <p:cNvSpPr/>
          <p:nvPr/>
        </p:nvSpPr>
        <p:spPr>
          <a:xfrm>
            <a:off x="570309" y="1686617"/>
            <a:ext cx="10970234" cy="185887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195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</a:t>
            </a:r>
            <a:r>
              <a:rPr lang="fr-FR" dirty="0" err="1"/>
              <a:t>filtering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46FF200-7364-4038-86AA-D68D9F33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FABCBE2-E664-42F1-9530-19E32FC0F699}"/>
              </a:ext>
            </a:extLst>
          </p:cNvPr>
          <p:cNvSpPr/>
          <p:nvPr/>
        </p:nvSpPr>
        <p:spPr>
          <a:xfrm>
            <a:off x="2223911" y="2818722"/>
            <a:ext cx="722490" cy="5098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86BEC9-B81C-4322-AB2F-A97AF0D737FD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1E9A4CA-9E4A-4ABC-A702-9486DFDC4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285"/>
          <a:stretch/>
        </p:blipFill>
        <p:spPr>
          <a:xfrm>
            <a:off x="5114318" y="1581151"/>
            <a:ext cx="5515131" cy="5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8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</a:t>
            </a:r>
            <a:r>
              <a:rPr lang="fr-FR" dirty="0" err="1"/>
              <a:t>filtering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46FF200-7364-4038-86AA-D68D9F33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FABCBE2-E664-42F1-9530-19E32FC0F699}"/>
              </a:ext>
            </a:extLst>
          </p:cNvPr>
          <p:cNvSpPr/>
          <p:nvPr/>
        </p:nvSpPr>
        <p:spPr>
          <a:xfrm>
            <a:off x="2223911" y="2818722"/>
            <a:ext cx="722490" cy="5098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86BEC9-B81C-4322-AB2F-A97AF0D737FD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9B598F3-2AD6-4C5F-9938-2BE202F394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285"/>
          <a:stretch/>
        </p:blipFill>
        <p:spPr>
          <a:xfrm>
            <a:off x="5114318" y="1581151"/>
            <a:ext cx="5515131" cy="57037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021190D-1A33-46D7-B3B9-329D172BCD32}"/>
              </a:ext>
            </a:extLst>
          </p:cNvPr>
          <p:cNvSpPr txBox="1"/>
          <p:nvPr/>
        </p:nvSpPr>
        <p:spPr>
          <a:xfrm>
            <a:off x="10864801" y="11575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≈ 50000</a:t>
            </a:r>
          </a:p>
        </p:txBody>
      </p:sp>
    </p:spTree>
    <p:extLst>
      <p:ext uri="{BB962C8B-B14F-4D97-AF65-F5344CB8AC3E}">
        <p14:creationId xmlns:p14="http://schemas.microsoft.com/office/powerpoint/2010/main" val="2360817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</a:t>
            </a:r>
            <a:r>
              <a:rPr lang="fr-FR" dirty="0" err="1"/>
              <a:t>filtering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46FF200-7364-4038-86AA-D68D9F33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FABCBE2-E664-42F1-9530-19E32FC0F699}"/>
              </a:ext>
            </a:extLst>
          </p:cNvPr>
          <p:cNvSpPr/>
          <p:nvPr/>
        </p:nvSpPr>
        <p:spPr>
          <a:xfrm>
            <a:off x="2223911" y="2818722"/>
            <a:ext cx="722490" cy="5098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86BEC9-B81C-4322-AB2F-A97AF0D737FD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44B251B-5AA3-41CF-9824-2221480B3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236"/>
          <a:stretch/>
        </p:blipFill>
        <p:spPr>
          <a:xfrm>
            <a:off x="5114318" y="1581151"/>
            <a:ext cx="5515131" cy="11149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39BDE44-24C2-4002-ADC8-EFFB99E96540}"/>
              </a:ext>
            </a:extLst>
          </p:cNvPr>
          <p:cNvSpPr/>
          <p:nvPr/>
        </p:nvSpPr>
        <p:spPr>
          <a:xfrm flipV="1">
            <a:off x="4965700" y="4404258"/>
            <a:ext cx="628650" cy="1564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Résultat de recherche d'images pour &quot;variant effect predictor consequence&quot;">
            <a:extLst>
              <a:ext uri="{FF2B5EF4-FFF2-40B4-BE49-F238E27FC236}">
                <a16:creationId xmlns:a16="http://schemas.microsoft.com/office/drawing/2014/main" id="{62E520F8-20CB-49AF-A465-934B07A2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823" y="4065059"/>
            <a:ext cx="6456353" cy="2243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59E9277-8B6C-41BF-A2F5-32D7F749D7A5}"/>
              </a:ext>
            </a:extLst>
          </p:cNvPr>
          <p:cNvSpPr txBox="1"/>
          <p:nvPr/>
        </p:nvSpPr>
        <p:spPr>
          <a:xfrm>
            <a:off x="10864801" y="11575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≈ 50000</a:t>
            </a:r>
          </a:p>
        </p:txBody>
      </p:sp>
    </p:spTree>
    <p:extLst>
      <p:ext uri="{BB962C8B-B14F-4D97-AF65-F5344CB8AC3E}">
        <p14:creationId xmlns:p14="http://schemas.microsoft.com/office/powerpoint/2010/main" val="3057569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Résultat de recherche d'images pour &quot;variant effect predictor consequence&quot;">
            <a:extLst>
              <a:ext uri="{FF2B5EF4-FFF2-40B4-BE49-F238E27FC236}">
                <a16:creationId xmlns:a16="http://schemas.microsoft.com/office/drawing/2014/main" id="{50C208ED-C46C-4824-BDB8-518CD7EB2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823" y="4065059"/>
            <a:ext cx="6456353" cy="2243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</a:t>
            </a:r>
            <a:r>
              <a:rPr lang="fr-FR" dirty="0" err="1"/>
              <a:t>filtering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46FF200-7364-4038-86AA-D68D9F330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FABCBE2-E664-42F1-9530-19E32FC0F699}"/>
              </a:ext>
            </a:extLst>
          </p:cNvPr>
          <p:cNvSpPr/>
          <p:nvPr/>
        </p:nvSpPr>
        <p:spPr>
          <a:xfrm>
            <a:off x="2223911" y="2818722"/>
            <a:ext cx="722490" cy="5098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86BEC9-B81C-4322-AB2F-A97AF0D737FD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44B251B-5AA3-41CF-9824-2221480B30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1236"/>
          <a:stretch/>
        </p:blipFill>
        <p:spPr>
          <a:xfrm>
            <a:off x="5114318" y="1581151"/>
            <a:ext cx="5515131" cy="1114984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96A646A0-57A1-4099-B376-9A7D6E8D752E}"/>
              </a:ext>
            </a:extLst>
          </p:cNvPr>
          <p:cNvGrpSpPr/>
          <p:nvPr/>
        </p:nvGrpSpPr>
        <p:grpSpPr>
          <a:xfrm>
            <a:off x="3014486" y="4786567"/>
            <a:ext cx="6149578" cy="1385631"/>
            <a:chOff x="676275" y="5129469"/>
            <a:chExt cx="6149578" cy="1385631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699D8F45-514F-4AEF-BFF0-67DBD3EA472A}"/>
                </a:ext>
              </a:extLst>
            </p:cNvPr>
            <p:cNvCxnSpPr>
              <a:cxnSpLocks/>
            </p:cNvCxnSpPr>
            <p:nvPr/>
          </p:nvCxnSpPr>
          <p:spPr>
            <a:xfrm>
              <a:off x="5786438" y="5236368"/>
              <a:ext cx="73580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CF59C0F5-E4CD-48C6-A9AD-3B3C00CFA48D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47" y="5503068"/>
              <a:ext cx="73580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027F22CF-7C5E-495E-8D17-ECD045603CFB}"/>
                </a:ext>
              </a:extLst>
            </p:cNvPr>
            <p:cNvCxnSpPr>
              <a:cxnSpLocks/>
            </p:cNvCxnSpPr>
            <p:nvPr/>
          </p:nvCxnSpPr>
          <p:spPr>
            <a:xfrm>
              <a:off x="4597797" y="5362574"/>
              <a:ext cx="73580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3ECEDDFC-1E6A-40B4-856F-DE2BDFB92981}"/>
                </a:ext>
              </a:extLst>
            </p:cNvPr>
            <p:cNvCxnSpPr>
              <a:cxnSpLocks/>
            </p:cNvCxnSpPr>
            <p:nvPr/>
          </p:nvCxnSpPr>
          <p:spPr>
            <a:xfrm>
              <a:off x="4464447" y="5857874"/>
              <a:ext cx="123626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4A563F8-0A42-43E5-B4C4-7686069C4E68}"/>
                </a:ext>
              </a:extLst>
            </p:cNvPr>
            <p:cNvCxnSpPr>
              <a:cxnSpLocks/>
            </p:cNvCxnSpPr>
            <p:nvPr/>
          </p:nvCxnSpPr>
          <p:spPr>
            <a:xfrm>
              <a:off x="2410139" y="5657849"/>
              <a:ext cx="73580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FDF9B771-124A-4C18-9ED6-1D2E1F33AFA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416" y="5236368"/>
              <a:ext cx="73580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5CA48A9-40D6-4A81-B6AC-A3D3FB9F02AD}"/>
                </a:ext>
              </a:extLst>
            </p:cNvPr>
            <p:cNvCxnSpPr>
              <a:cxnSpLocks/>
            </p:cNvCxnSpPr>
            <p:nvPr/>
          </p:nvCxnSpPr>
          <p:spPr>
            <a:xfrm>
              <a:off x="1928416" y="5362573"/>
              <a:ext cx="73580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670E4315-4D2B-42B6-893B-16BF0EB9E5DE}"/>
                </a:ext>
              </a:extLst>
            </p:cNvPr>
            <p:cNvCxnSpPr>
              <a:cxnSpLocks/>
            </p:cNvCxnSpPr>
            <p:nvPr/>
          </p:nvCxnSpPr>
          <p:spPr>
            <a:xfrm>
              <a:off x="1416447" y="5657849"/>
              <a:ext cx="73580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1A160FD0-EB70-4AA0-86AA-0B55AD39315F}"/>
                </a:ext>
              </a:extLst>
            </p:cNvPr>
            <p:cNvCxnSpPr>
              <a:cxnSpLocks/>
            </p:cNvCxnSpPr>
            <p:nvPr/>
          </p:nvCxnSpPr>
          <p:spPr>
            <a:xfrm>
              <a:off x="1416447" y="5765004"/>
              <a:ext cx="73580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D142B3F-A0E7-4699-80E8-0E89951CE98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5236368"/>
              <a:ext cx="84058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1F62295-3B17-4CA4-AD96-B61746259ECE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5362573"/>
              <a:ext cx="84058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23292FBD-4C67-424B-AFCE-0E33E1EE7ED4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" y="6050755"/>
              <a:ext cx="147597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40F28E81-D407-44DE-9B79-BB9C5DE8D3DF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" y="6165056"/>
              <a:ext cx="147597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E47E489-F5FA-4248-ADF6-A08EFB68EC60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" y="6281737"/>
              <a:ext cx="147597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AFBF290-972A-4628-A3EB-4115A27BFC91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" y="6384131"/>
              <a:ext cx="147597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0FF12E7-0984-41EE-9E7B-3E8050606DAF}"/>
                </a:ext>
              </a:extLst>
            </p:cNvPr>
            <p:cNvCxnSpPr>
              <a:cxnSpLocks/>
            </p:cNvCxnSpPr>
            <p:nvPr/>
          </p:nvCxnSpPr>
          <p:spPr>
            <a:xfrm>
              <a:off x="678458" y="6515100"/>
              <a:ext cx="147597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109943-D6F0-4BE7-8749-BF86D5DA22AB}"/>
                </a:ext>
              </a:extLst>
            </p:cNvPr>
            <p:cNvSpPr/>
            <p:nvPr/>
          </p:nvSpPr>
          <p:spPr>
            <a:xfrm>
              <a:off x="3338434" y="5162547"/>
              <a:ext cx="826372" cy="280991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DE0E555-32F7-44FA-B1B0-09D863D6E387}"/>
                </a:ext>
              </a:extLst>
            </p:cNvPr>
            <p:cNvSpPr/>
            <p:nvPr/>
          </p:nvSpPr>
          <p:spPr>
            <a:xfrm>
              <a:off x="2410139" y="5708502"/>
              <a:ext cx="1134758" cy="675629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542B4E-211A-478C-944A-C07B59B09444}"/>
                </a:ext>
              </a:extLst>
            </p:cNvPr>
            <p:cNvSpPr/>
            <p:nvPr/>
          </p:nvSpPr>
          <p:spPr>
            <a:xfrm>
              <a:off x="4560726" y="5129469"/>
              <a:ext cx="732803" cy="18309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A9AFD0-BA51-44AD-BDBF-C03E99440AB5}"/>
                </a:ext>
              </a:extLst>
            </p:cNvPr>
            <p:cNvSpPr/>
            <p:nvPr/>
          </p:nvSpPr>
          <p:spPr>
            <a:xfrm>
              <a:off x="4466188" y="5503069"/>
              <a:ext cx="732803" cy="30479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127C7247-42AD-48C1-8EC3-27773770D432}"/>
              </a:ext>
            </a:extLst>
          </p:cNvPr>
          <p:cNvSpPr txBox="1"/>
          <p:nvPr/>
        </p:nvSpPr>
        <p:spPr>
          <a:xfrm>
            <a:off x="10864801" y="11575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≈ 50000</a:t>
            </a:r>
          </a:p>
        </p:txBody>
      </p:sp>
    </p:spTree>
    <p:extLst>
      <p:ext uri="{BB962C8B-B14F-4D97-AF65-F5344CB8AC3E}">
        <p14:creationId xmlns:p14="http://schemas.microsoft.com/office/powerpoint/2010/main" val="292439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NGS workflow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2674CFE-6DBA-456A-9FFA-FC63B3E36414}"/>
              </a:ext>
            </a:extLst>
          </p:cNvPr>
          <p:cNvGrpSpPr/>
          <p:nvPr/>
        </p:nvGrpSpPr>
        <p:grpSpPr>
          <a:xfrm>
            <a:off x="743887" y="1690688"/>
            <a:ext cx="10704227" cy="5008933"/>
            <a:chOff x="743887" y="1690688"/>
            <a:chExt cx="10704227" cy="50089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CF6801-BE0E-4B25-AF7E-A9ED7FD221EE}"/>
                </a:ext>
              </a:extLst>
            </p:cNvPr>
            <p:cNvSpPr/>
            <p:nvPr/>
          </p:nvSpPr>
          <p:spPr>
            <a:xfrm>
              <a:off x="743887" y="3591582"/>
              <a:ext cx="10704226" cy="31080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FD06CC4-D5D4-4435-BF53-6B658920A780}"/>
                </a:ext>
              </a:extLst>
            </p:cNvPr>
            <p:cNvSpPr txBox="1"/>
            <p:nvPr/>
          </p:nvSpPr>
          <p:spPr>
            <a:xfrm>
              <a:off x="838200" y="3656412"/>
              <a:ext cx="1566481" cy="285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Bioinformatic</a:t>
              </a:r>
              <a:r>
                <a:rPr lang="fr-FR" b="1" dirty="0"/>
                <a:t> </a:t>
              </a:r>
              <a:r>
                <a:rPr lang="fr-FR" b="1" dirty="0" err="1"/>
                <a:t>steps</a:t>
              </a:r>
              <a:endParaRPr lang="fr-FR" b="1" dirty="0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A4338F0C-EBAF-49B9-895E-188C5FA62228}"/>
                </a:ext>
              </a:extLst>
            </p:cNvPr>
            <p:cNvGrpSpPr/>
            <p:nvPr/>
          </p:nvGrpSpPr>
          <p:grpSpPr>
            <a:xfrm>
              <a:off x="1165597" y="4057900"/>
              <a:ext cx="9927122" cy="1106457"/>
              <a:chOff x="898030" y="4086746"/>
              <a:chExt cx="9014216" cy="1004706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63C93803-9DB0-4FE8-9622-ADA90EACB765}"/>
                  </a:ext>
                </a:extLst>
              </p:cNvPr>
              <p:cNvGrpSpPr/>
              <p:nvPr/>
            </p:nvGrpSpPr>
            <p:grpSpPr>
              <a:xfrm>
                <a:off x="4213394" y="4087286"/>
                <a:ext cx="2228923" cy="1004166"/>
                <a:chOff x="776402" y="2833124"/>
                <a:chExt cx="2885051" cy="1299763"/>
              </a:xfrm>
            </p:grpSpPr>
            <p:pic>
              <p:nvPicPr>
                <p:cNvPr id="43" name="Image 42">
                  <a:extLst>
                    <a:ext uri="{FF2B5EF4-FFF2-40B4-BE49-F238E27FC236}">
                      <a16:creationId xmlns:a16="http://schemas.microsoft.com/office/drawing/2014/main" id="{5967D006-47F1-4F9B-8B8C-9CD977D022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98519" y="3266473"/>
                  <a:ext cx="2762934" cy="866414"/>
                </a:xfrm>
                <a:prstGeom prst="rect">
                  <a:avLst/>
                </a:prstGeom>
              </p:spPr>
            </p:pic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8989B971-3B15-4509-8F51-525BEA1183EB}"/>
                    </a:ext>
                  </a:extLst>
                </p:cNvPr>
                <p:cNvSpPr txBox="1"/>
                <p:nvPr/>
              </p:nvSpPr>
              <p:spPr>
                <a:xfrm>
                  <a:off x="776402" y="2833124"/>
                  <a:ext cx="275626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Mapping on </a:t>
                  </a:r>
                  <a:r>
                    <a:rPr lang="fr-FR" sz="1600" dirty="0" err="1"/>
                    <a:t>reference</a:t>
                  </a:r>
                  <a:r>
                    <a:rPr lang="fr-FR" sz="1600" dirty="0"/>
                    <a:t> </a:t>
                  </a:r>
                  <a:r>
                    <a:rPr lang="fr-FR" sz="1600" dirty="0" err="1"/>
                    <a:t>genome</a:t>
                  </a:r>
                  <a:endParaRPr lang="fr-FR" sz="1600" dirty="0"/>
                </a:p>
              </p:txBody>
            </p:sp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BA9C9410-67C4-41B2-AE63-F7A7FBC0AB6C}"/>
                  </a:ext>
                </a:extLst>
              </p:cNvPr>
              <p:cNvGrpSpPr/>
              <p:nvPr/>
            </p:nvGrpSpPr>
            <p:grpSpPr>
              <a:xfrm>
                <a:off x="7322902" y="4087287"/>
                <a:ext cx="2589344" cy="987136"/>
                <a:chOff x="4762742" y="2833124"/>
                <a:chExt cx="3351570" cy="1277719"/>
              </a:xfrm>
            </p:grpSpPr>
            <p:pic>
              <p:nvPicPr>
                <p:cNvPr id="41" name="Image 40">
                  <a:extLst>
                    <a:ext uri="{FF2B5EF4-FFF2-40B4-BE49-F238E27FC236}">
                      <a16:creationId xmlns:a16="http://schemas.microsoft.com/office/drawing/2014/main" id="{94B25F83-EC06-4CDA-8BE3-5BD6AD9C8A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62742" y="3163793"/>
                  <a:ext cx="3351570" cy="947050"/>
                </a:xfrm>
                <a:prstGeom prst="rect">
                  <a:avLst/>
                </a:prstGeom>
              </p:spPr>
            </p:pic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8C25E04F-5F5B-44D7-A3B3-510BE5C1971F}"/>
                    </a:ext>
                  </a:extLst>
                </p:cNvPr>
                <p:cNvSpPr txBox="1"/>
                <p:nvPr/>
              </p:nvSpPr>
              <p:spPr>
                <a:xfrm>
                  <a:off x="5724049" y="2833124"/>
                  <a:ext cx="13510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Variant calling</a:t>
                  </a:r>
                </a:p>
              </p:txBody>
            </p:sp>
          </p:grp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2B28EE5A-D835-43F9-82C8-02EE3907EE3F}"/>
                  </a:ext>
                </a:extLst>
              </p:cNvPr>
              <p:cNvSpPr txBox="1"/>
              <p:nvPr/>
            </p:nvSpPr>
            <p:spPr>
              <a:xfrm>
                <a:off x="1472130" y="4086746"/>
                <a:ext cx="1626620" cy="261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Short reads production</a:t>
                </a:r>
              </a:p>
            </p:txBody>
          </p:sp>
          <p:sp>
            <p:nvSpPr>
              <p:cNvPr id="25" name="Flèche : droite 24">
                <a:extLst>
                  <a:ext uri="{FF2B5EF4-FFF2-40B4-BE49-F238E27FC236}">
                    <a16:creationId xmlns:a16="http://schemas.microsoft.com/office/drawing/2014/main" id="{C28D5743-A329-4F39-AEDB-60B648740643}"/>
                  </a:ext>
                </a:extLst>
              </p:cNvPr>
              <p:cNvSpPr/>
              <p:nvPr/>
            </p:nvSpPr>
            <p:spPr>
              <a:xfrm>
                <a:off x="898030" y="4607682"/>
                <a:ext cx="333063" cy="218833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Flèche : droite 28">
                <a:extLst>
                  <a:ext uri="{FF2B5EF4-FFF2-40B4-BE49-F238E27FC236}">
                    <a16:creationId xmlns:a16="http://schemas.microsoft.com/office/drawing/2014/main" id="{334F8BC1-DE06-487B-AD87-7F57D97A933B}"/>
                  </a:ext>
                </a:extLst>
              </p:cNvPr>
              <p:cNvSpPr/>
              <p:nvPr/>
            </p:nvSpPr>
            <p:spPr>
              <a:xfrm>
                <a:off x="6619958" y="4607681"/>
                <a:ext cx="333063" cy="218833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Flèche : droite 29">
                <a:extLst>
                  <a:ext uri="{FF2B5EF4-FFF2-40B4-BE49-F238E27FC236}">
                    <a16:creationId xmlns:a16="http://schemas.microsoft.com/office/drawing/2014/main" id="{BC8CBD9D-22AC-4153-9EDF-B4FF2A4D8E4D}"/>
                  </a:ext>
                </a:extLst>
              </p:cNvPr>
              <p:cNvSpPr/>
              <p:nvPr/>
            </p:nvSpPr>
            <p:spPr>
              <a:xfrm>
                <a:off x="3580785" y="4607681"/>
                <a:ext cx="333063" cy="218833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909471E7-37C9-412E-B850-C87DE5396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0923" y="4408847"/>
                <a:ext cx="2205931" cy="608158"/>
              </a:xfrm>
              <a:prstGeom prst="rect">
                <a:avLst/>
              </a:prstGeom>
            </p:spPr>
          </p:pic>
        </p:grp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EF841116-5B7D-42C5-8C07-E49D46971CFD}"/>
                </a:ext>
              </a:extLst>
            </p:cNvPr>
            <p:cNvGrpSpPr/>
            <p:nvPr/>
          </p:nvGrpSpPr>
          <p:grpSpPr>
            <a:xfrm>
              <a:off x="1165597" y="5198899"/>
              <a:ext cx="10188203" cy="1460793"/>
              <a:chOff x="899734" y="5363436"/>
              <a:chExt cx="9133934" cy="1309631"/>
            </a:xfrm>
          </p:grpSpPr>
          <p:pic>
            <p:nvPicPr>
              <p:cNvPr id="157" name="Image 156">
                <a:extLst>
                  <a:ext uri="{FF2B5EF4-FFF2-40B4-BE49-F238E27FC236}">
                    <a16:creationId xmlns:a16="http://schemas.microsoft.com/office/drawing/2014/main" id="{5BBAA713-6744-42C0-A4BD-FEEA91FAC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6625" y="5669949"/>
                <a:ext cx="1777630" cy="1003118"/>
              </a:xfrm>
              <a:prstGeom prst="rect">
                <a:avLst/>
              </a:prstGeom>
            </p:spPr>
          </p:pic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B4568E9A-DE4A-4C61-B85C-6087F797979A}"/>
                  </a:ext>
                </a:extLst>
              </p:cNvPr>
              <p:cNvSpPr txBox="1"/>
              <p:nvPr/>
            </p:nvSpPr>
            <p:spPr>
              <a:xfrm>
                <a:off x="1852332" y="5363436"/>
                <a:ext cx="866216" cy="261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Annotation</a:t>
                </a:r>
              </a:p>
            </p:txBody>
          </p:sp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C566540D-8AA2-47A0-8088-2A60B504DC8C}"/>
                  </a:ext>
                </a:extLst>
              </p:cNvPr>
              <p:cNvGrpSpPr/>
              <p:nvPr/>
            </p:nvGrpSpPr>
            <p:grpSpPr>
              <a:xfrm>
                <a:off x="4553902" y="5367085"/>
                <a:ext cx="1532079" cy="1305982"/>
                <a:chOff x="4798049" y="4390237"/>
                <a:chExt cx="1983077" cy="1690424"/>
              </a:xfrm>
            </p:grpSpPr>
            <p:pic>
              <p:nvPicPr>
                <p:cNvPr id="166" name="Image 165">
                  <a:extLst>
                    <a:ext uri="{FF2B5EF4-FFF2-40B4-BE49-F238E27FC236}">
                      <a16:creationId xmlns:a16="http://schemas.microsoft.com/office/drawing/2014/main" id="{7841837D-49F4-4610-8244-AEB1C7B864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98049" y="4758609"/>
                  <a:ext cx="1983077" cy="1322052"/>
                </a:xfrm>
                <a:prstGeom prst="rect">
                  <a:avLst/>
                </a:prstGeom>
              </p:spPr>
            </p:pic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1F946DC7-43A1-4DC7-8C6B-519666B8BFFA}"/>
                    </a:ext>
                  </a:extLst>
                </p:cNvPr>
                <p:cNvSpPr txBox="1"/>
                <p:nvPr/>
              </p:nvSpPr>
              <p:spPr>
                <a:xfrm>
                  <a:off x="5300224" y="4390237"/>
                  <a:ext cx="8637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 err="1"/>
                    <a:t>Filtering</a:t>
                  </a:r>
                  <a:endParaRPr lang="fr-FR" sz="1600" dirty="0"/>
                </a:p>
              </p:txBody>
            </p:sp>
          </p:grpSp>
          <p:pic>
            <p:nvPicPr>
              <p:cNvPr id="160" name="Image 159">
                <a:extLst>
                  <a:ext uri="{FF2B5EF4-FFF2-40B4-BE49-F238E27FC236}">
                    <a16:creationId xmlns:a16="http://schemas.microsoft.com/office/drawing/2014/main" id="{1D4E08A8-73E4-422E-A025-2407CC56F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41265" y="5723926"/>
                <a:ext cx="2892403" cy="876895"/>
              </a:xfrm>
              <a:prstGeom prst="rect">
                <a:avLst/>
              </a:prstGeom>
            </p:spPr>
          </p:pic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B4CC9C85-F0AB-4C61-B0A3-36F7D4AC40A8}"/>
                  </a:ext>
                </a:extLst>
              </p:cNvPr>
              <p:cNvSpPr/>
              <p:nvPr/>
            </p:nvSpPr>
            <p:spPr>
              <a:xfrm>
                <a:off x="8685318" y="5628644"/>
                <a:ext cx="518398" cy="103529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2" name="ZoneTexte 161">
                <a:extLst>
                  <a:ext uri="{FF2B5EF4-FFF2-40B4-BE49-F238E27FC236}">
                    <a16:creationId xmlns:a16="http://schemas.microsoft.com/office/drawing/2014/main" id="{36BCDB86-3420-4888-BC40-3EB9E71E93B1}"/>
                  </a:ext>
                </a:extLst>
              </p:cNvPr>
              <p:cNvSpPr txBox="1"/>
              <p:nvPr/>
            </p:nvSpPr>
            <p:spPr>
              <a:xfrm>
                <a:off x="7911969" y="5363436"/>
                <a:ext cx="1350992" cy="261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Gene </a:t>
                </a:r>
                <a:r>
                  <a:rPr lang="fr-FR" sz="1600" dirty="0" err="1"/>
                  <a:t>prioritization</a:t>
                </a:r>
                <a:endParaRPr lang="fr-FR" sz="1600" dirty="0"/>
              </a:p>
            </p:txBody>
          </p:sp>
          <p:sp>
            <p:nvSpPr>
              <p:cNvPr id="163" name="Flèche : droite 162">
                <a:extLst>
                  <a:ext uri="{FF2B5EF4-FFF2-40B4-BE49-F238E27FC236}">
                    <a16:creationId xmlns:a16="http://schemas.microsoft.com/office/drawing/2014/main" id="{E2CF03FB-A257-4654-A571-081B0BFDD6C1}"/>
                  </a:ext>
                </a:extLst>
              </p:cNvPr>
              <p:cNvSpPr/>
              <p:nvPr/>
            </p:nvSpPr>
            <p:spPr>
              <a:xfrm>
                <a:off x="899734" y="6062091"/>
                <a:ext cx="333063" cy="218833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4" name="Flèche : droite 163">
                <a:extLst>
                  <a:ext uri="{FF2B5EF4-FFF2-40B4-BE49-F238E27FC236}">
                    <a16:creationId xmlns:a16="http://schemas.microsoft.com/office/drawing/2014/main" id="{86950C02-F3DA-4917-96A9-AB5E4D28BBDC}"/>
                  </a:ext>
                </a:extLst>
              </p:cNvPr>
              <p:cNvSpPr/>
              <p:nvPr/>
            </p:nvSpPr>
            <p:spPr>
              <a:xfrm>
                <a:off x="3546346" y="6052956"/>
                <a:ext cx="333063" cy="218833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5" name="Flèche : droite 164">
                <a:extLst>
                  <a:ext uri="{FF2B5EF4-FFF2-40B4-BE49-F238E27FC236}">
                    <a16:creationId xmlns:a16="http://schemas.microsoft.com/office/drawing/2014/main" id="{BA1A0326-81F9-4BBE-AE4A-540AC82BF996}"/>
                  </a:ext>
                </a:extLst>
              </p:cNvPr>
              <p:cNvSpPr/>
              <p:nvPr/>
            </p:nvSpPr>
            <p:spPr>
              <a:xfrm>
                <a:off x="6546966" y="6036872"/>
                <a:ext cx="333063" cy="218833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C7B96C0-746F-46F4-8576-945909D2CC40}"/>
                </a:ext>
              </a:extLst>
            </p:cNvPr>
            <p:cNvSpPr/>
            <p:nvPr/>
          </p:nvSpPr>
          <p:spPr>
            <a:xfrm>
              <a:off x="743888" y="1690688"/>
              <a:ext cx="10704226" cy="18206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69" name="Groupe 168">
              <a:extLst>
                <a:ext uri="{FF2B5EF4-FFF2-40B4-BE49-F238E27FC236}">
                  <a16:creationId xmlns:a16="http://schemas.microsoft.com/office/drawing/2014/main" id="{8B968020-BB2E-4940-A5C9-EC1435D36644}"/>
                </a:ext>
              </a:extLst>
            </p:cNvPr>
            <p:cNvGrpSpPr/>
            <p:nvPr/>
          </p:nvGrpSpPr>
          <p:grpSpPr>
            <a:xfrm>
              <a:off x="2440465" y="2297400"/>
              <a:ext cx="1053088" cy="1102792"/>
              <a:chOff x="769735" y="585747"/>
              <a:chExt cx="1023939" cy="1072266"/>
            </a:xfrm>
          </p:grpSpPr>
          <p:pic>
            <p:nvPicPr>
              <p:cNvPr id="170" name="Picture 8" descr="Résultat de recherche d'images pour &quot;bonhomme toilette&quot;">
                <a:extLst>
                  <a:ext uri="{FF2B5EF4-FFF2-40B4-BE49-F238E27FC236}">
                    <a16:creationId xmlns:a16="http://schemas.microsoft.com/office/drawing/2014/main" id="{091215B4-8464-410C-BE2B-84F135FC8A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735" y="585747"/>
                <a:ext cx="415830" cy="1072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1" name="Picture 2" descr="Résultat de recherche d'images pour &quot;dna helix&quot;">
                <a:extLst>
                  <a:ext uri="{FF2B5EF4-FFF2-40B4-BE49-F238E27FC236}">
                    <a16:creationId xmlns:a16="http://schemas.microsoft.com/office/drawing/2014/main" id="{2158A675-B21F-4056-90E5-9AF4EC49A7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7594" y="633574"/>
                <a:ext cx="786080" cy="594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" name="Picture 6" descr="Résultat de recherche d'images pour &quot;sequenceur illumina&quot;">
              <a:extLst>
                <a:ext uri="{FF2B5EF4-FFF2-40B4-BE49-F238E27FC236}">
                  <a16:creationId xmlns:a16="http://schemas.microsoft.com/office/drawing/2014/main" id="{70D38E3A-EAC3-4FDF-AF5C-1837611ECD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3553" y="2280410"/>
              <a:ext cx="1532797" cy="1174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3F864494-723E-46CF-BE6B-BBB9413F9CDE}"/>
                </a:ext>
              </a:extLst>
            </p:cNvPr>
            <p:cNvSpPr txBox="1"/>
            <p:nvPr/>
          </p:nvSpPr>
          <p:spPr>
            <a:xfrm>
              <a:off x="824590" y="1690689"/>
              <a:ext cx="212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/>
                <a:t>Experimental</a:t>
              </a:r>
              <a:r>
                <a:rPr lang="fr-FR" b="1" dirty="0"/>
                <a:t> </a:t>
              </a:r>
              <a:r>
                <a:rPr lang="fr-FR" b="1" dirty="0" err="1"/>
                <a:t>steps</a:t>
              </a:r>
              <a:endParaRPr lang="fr-FR" b="1" dirty="0"/>
            </a:p>
          </p:txBody>
        </p:sp>
        <p:sp>
          <p:nvSpPr>
            <p:cNvPr id="208" name="ZoneTexte 207">
              <a:extLst>
                <a:ext uri="{FF2B5EF4-FFF2-40B4-BE49-F238E27FC236}">
                  <a16:creationId xmlns:a16="http://schemas.microsoft.com/office/drawing/2014/main" id="{6AA24AFF-ED03-4EB8-9FDF-1C39402A35F3}"/>
                </a:ext>
              </a:extLst>
            </p:cNvPr>
            <p:cNvSpPr txBox="1"/>
            <p:nvPr/>
          </p:nvSpPr>
          <p:spPr>
            <a:xfrm>
              <a:off x="2018394" y="1956903"/>
              <a:ext cx="1589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DNA extraction</a:t>
              </a:r>
            </a:p>
          </p:txBody>
        </p:sp>
        <p:sp>
          <p:nvSpPr>
            <p:cNvPr id="210" name="ZoneTexte 209">
              <a:extLst>
                <a:ext uri="{FF2B5EF4-FFF2-40B4-BE49-F238E27FC236}">
                  <a16:creationId xmlns:a16="http://schemas.microsoft.com/office/drawing/2014/main" id="{5B1600F1-1227-4A1A-8E73-DBD9FCC9BE8C}"/>
                </a:ext>
              </a:extLst>
            </p:cNvPr>
            <p:cNvSpPr txBox="1"/>
            <p:nvPr/>
          </p:nvSpPr>
          <p:spPr>
            <a:xfrm>
              <a:off x="5571355" y="1956903"/>
              <a:ext cx="955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/>
                <a:t>Cloning</a:t>
              </a:r>
              <a:endParaRPr lang="fr-FR" sz="1600" dirty="0"/>
            </a:p>
          </p:txBody>
        </p:sp>
        <p:sp>
          <p:nvSpPr>
            <p:cNvPr id="211" name="ZoneTexte 210">
              <a:extLst>
                <a:ext uri="{FF2B5EF4-FFF2-40B4-BE49-F238E27FC236}">
                  <a16:creationId xmlns:a16="http://schemas.microsoft.com/office/drawing/2014/main" id="{689BAD1A-415D-4E37-B9F8-9F0B330DBBDF}"/>
                </a:ext>
              </a:extLst>
            </p:cNvPr>
            <p:cNvSpPr txBox="1"/>
            <p:nvPr/>
          </p:nvSpPr>
          <p:spPr>
            <a:xfrm>
              <a:off x="9145009" y="1956903"/>
              <a:ext cx="1189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Sequencing</a:t>
              </a:r>
            </a:p>
          </p:txBody>
        </p:sp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C0C999D1-6710-4EEC-8FDA-EB5EF05FD415}"/>
                </a:ext>
              </a:extLst>
            </p:cNvPr>
            <p:cNvGrpSpPr/>
            <p:nvPr/>
          </p:nvGrpSpPr>
          <p:grpSpPr>
            <a:xfrm>
              <a:off x="5190130" y="2297400"/>
              <a:ext cx="1600399" cy="1210524"/>
              <a:chOff x="4535100" y="4211076"/>
              <a:chExt cx="2891934" cy="2187427"/>
            </a:xfrm>
          </p:grpSpPr>
          <p:pic>
            <p:nvPicPr>
              <p:cNvPr id="217" name="Image 216">
                <a:extLst>
                  <a:ext uri="{FF2B5EF4-FFF2-40B4-BE49-F238E27FC236}">
                    <a16:creationId xmlns:a16="http://schemas.microsoft.com/office/drawing/2014/main" id="{25235AD9-010E-4740-B743-AAA5DFB398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9953" b="94313" l="9565" r="95478">
                            <a14:foregroundMark x1="29217" y1="70142" x2="29217" y2="70142"/>
                            <a14:foregroundMark x1="29565" y1="79621" x2="29565" y2="79621"/>
                            <a14:foregroundMark x1="30783" y1="86256" x2="30783" y2="86256"/>
                            <a14:foregroundMark x1="33739" y1="87204" x2="19130" y2="68246"/>
                            <a14:foregroundMark x1="27652" y1="71564" x2="18087" y2="76777"/>
                            <a14:foregroundMark x1="18087" y1="76777" x2="15478" y2="74882"/>
                            <a14:foregroundMark x1="41043" y1="75355" x2="48696" y2="77251"/>
                            <a14:foregroundMark x1="58609" y1="77251" x2="68696" y2="79147"/>
                            <a14:foregroundMark x1="68696" y1="79147" x2="79130" y2="73934"/>
                            <a14:foregroundMark x1="79130" y1="73934" x2="92696" y2="77725"/>
                            <a14:foregroundMark x1="13739" y1="21327" x2="14435" y2="31280"/>
                            <a14:foregroundMark x1="22261" y1="65403" x2="28696" y2="63033"/>
                            <a14:foregroundMark x1="25391" y1="61137" x2="24870" y2="58768"/>
                            <a14:foregroundMark x1="88000" y1="72986" x2="95652" y2="77725"/>
                            <a14:foregroundMark x1="65391" y1="87204" x2="69391" y2="94313"/>
                          </a14:backgroundRemoval>
                        </a14:imgEffect>
                      </a14:imgLayer>
                    </a14:imgProps>
                  </a:ext>
                </a:extLst>
              </a:blip>
              <a:srcRect r="47197"/>
              <a:stretch/>
            </p:blipFill>
            <p:spPr>
              <a:xfrm>
                <a:off x="4535100" y="4388728"/>
                <a:ext cx="2891934" cy="2009775"/>
              </a:xfrm>
              <a:prstGeom prst="rect">
                <a:avLst/>
              </a:prstGeom>
            </p:spPr>
          </p:pic>
          <p:pic>
            <p:nvPicPr>
              <p:cNvPr id="218" name="Image 217">
                <a:extLst>
                  <a:ext uri="{FF2B5EF4-FFF2-40B4-BE49-F238E27FC236}">
                    <a16:creationId xmlns:a16="http://schemas.microsoft.com/office/drawing/2014/main" id="{73B99456-3598-4972-A4BE-372986ED8D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7752" b="91473" l="9906" r="89623">
                            <a14:foregroundMark x1="21226" y1="13178" x2="27830" y2="11628"/>
                            <a14:foregroundMark x1="22170" y1="80620" x2="23585" y2="91473"/>
                            <a14:foregroundMark x1="25943" y1="45736" x2="27830" y2="55039"/>
                            <a14:foregroundMark x1="88208" y1="65116" x2="89623" y2="51163"/>
                            <a14:foregroundMark x1="63679" y1="32558" x2="61321" y2="44961"/>
                            <a14:foregroundMark x1="58019" y1="27132" x2="58019" y2="27132"/>
                            <a14:foregroundMark x1="71226" y1="26357" x2="74057" y2="30233"/>
                            <a14:foregroundMark x1="72170" y1="24806" x2="72170" y2="24806"/>
                            <a14:foregroundMark x1="76887" y1="55039" x2="73113" y2="60465"/>
                            <a14:foregroundMark x1="20283" y1="8527" x2="21698" y2="17829"/>
                            <a14:foregroundMark x1="27358" y1="11628" x2="26415" y2="7752"/>
                            <a14:foregroundMark x1="26887" y1="14729" x2="26887" y2="1472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42949" y="4211076"/>
                <a:ext cx="2019300" cy="1228725"/>
              </a:xfrm>
              <a:prstGeom prst="rect">
                <a:avLst/>
              </a:prstGeom>
            </p:spPr>
          </p:pic>
        </p:grpSp>
        <p:sp>
          <p:nvSpPr>
            <p:cNvPr id="270" name="Flèche : droite 269">
              <a:extLst>
                <a:ext uri="{FF2B5EF4-FFF2-40B4-BE49-F238E27FC236}">
                  <a16:creationId xmlns:a16="http://schemas.microsoft.com/office/drawing/2014/main" id="{C972E185-86E4-4DBE-AA9B-DAB1A813E415}"/>
                </a:ext>
              </a:extLst>
            </p:cNvPr>
            <p:cNvSpPr/>
            <p:nvPr/>
          </p:nvSpPr>
          <p:spPr>
            <a:xfrm>
              <a:off x="1161252" y="2675797"/>
              <a:ext cx="366794" cy="240995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1" name="Flèche : droite 270">
              <a:extLst>
                <a:ext uri="{FF2B5EF4-FFF2-40B4-BE49-F238E27FC236}">
                  <a16:creationId xmlns:a16="http://schemas.microsoft.com/office/drawing/2014/main" id="{BAFFF92E-72CB-439F-87B9-748C073B04F2}"/>
                </a:ext>
              </a:extLst>
            </p:cNvPr>
            <p:cNvSpPr/>
            <p:nvPr/>
          </p:nvSpPr>
          <p:spPr>
            <a:xfrm>
              <a:off x="7467008" y="2675796"/>
              <a:ext cx="366794" cy="240995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2" name="Flèche : droite 271">
              <a:extLst>
                <a:ext uri="{FF2B5EF4-FFF2-40B4-BE49-F238E27FC236}">
                  <a16:creationId xmlns:a16="http://schemas.microsoft.com/office/drawing/2014/main" id="{D97E72C8-52FA-4C0D-9CAA-A7BF484BF528}"/>
                </a:ext>
              </a:extLst>
            </p:cNvPr>
            <p:cNvSpPr/>
            <p:nvPr/>
          </p:nvSpPr>
          <p:spPr>
            <a:xfrm>
              <a:off x="4121760" y="2675796"/>
              <a:ext cx="366794" cy="240995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30FB546-CD65-4ACD-9170-DCA17D3C5E73}"/>
              </a:ext>
            </a:extLst>
          </p:cNvPr>
          <p:cNvSpPr/>
          <p:nvPr/>
        </p:nvSpPr>
        <p:spPr>
          <a:xfrm>
            <a:off x="558800" y="3584088"/>
            <a:ext cx="10966450" cy="321676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703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</a:t>
            </a:r>
            <a:r>
              <a:rPr lang="fr-FR" dirty="0" err="1"/>
              <a:t>filtering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46FF200-7364-4038-86AA-D68D9F33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FABCBE2-E664-42F1-9530-19E32FC0F699}"/>
              </a:ext>
            </a:extLst>
          </p:cNvPr>
          <p:cNvSpPr/>
          <p:nvPr/>
        </p:nvSpPr>
        <p:spPr>
          <a:xfrm>
            <a:off x="2223911" y="2818722"/>
            <a:ext cx="722490" cy="5098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86BEC9-B81C-4322-AB2F-A97AF0D737FD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44B251B-5AA3-41CF-9824-2221480B3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054"/>
          <a:stretch/>
        </p:blipFill>
        <p:spPr>
          <a:xfrm>
            <a:off x="5114318" y="1581150"/>
            <a:ext cx="5515131" cy="162597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1E6D5FF-2868-4172-8406-EBC31DE3EE85}"/>
              </a:ext>
            </a:extLst>
          </p:cNvPr>
          <p:cNvSpPr txBox="1"/>
          <p:nvPr/>
        </p:nvSpPr>
        <p:spPr>
          <a:xfrm>
            <a:off x="10864801" y="11575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≈ 50000</a:t>
            </a:r>
          </a:p>
        </p:txBody>
      </p:sp>
    </p:spTree>
    <p:extLst>
      <p:ext uri="{BB962C8B-B14F-4D97-AF65-F5344CB8AC3E}">
        <p14:creationId xmlns:p14="http://schemas.microsoft.com/office/powerpoint/2010/main" val="22869255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</a:t>
            </a:r>
            <a:r>
              <a:rPr lang="fr-FR" dirty="0" err="1"/>
              <a:t>filtering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46FF200-7364-4038-86AA-D68D9F33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FABCBE2-E664-42F1-9530-19E32FC0F699}"/>
              </a:ext>
            </a:extLst>
          </p:cNvPr>
          <p:cNvSpPr/>
          <p:nvPr/>
        </p:nvSpPr>
        <p:spPr>
          <a:xfrm>
            <a:off x="2223911" y="2818722"/>
            <a:ext cx="722490" cy="5098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86BEC9-B81C-4322-AB2F-A97AF0D737FD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44B251B-5AA3-41CF-9824-2221480B3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178"/>
          <a:stretch/>
        </p:blipFill>
        <p:spPr>
          <a:xfrm>
            <a:off x="5114318" y="1581150"/>
            <a:ext cx="5515131" cy="21638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C681ADB-C023-4876-BAAA-E2A323B97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5" y="4282082"/>
            <a:ext cx="5861023" cy="213824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26423F1-2F44-4440-91BF-0E82D16C879E}"/>
              </a:ext>
            </a:extLst>
          </p:cNvPr>
          <p:cNvSpPr txBox="1"/>
          <p:nvPr/>
        </p:nvSpPr>
        <p:spPr>
          <a:xfrm>
            <a:off x="10864801" y="11575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≈ 50000</a:t>
            </a:r>
          </a:p>
        </p:txBody>
      </p:sp>
    </p:spTree>
    <p:extLst>
      <p:ext uri="{BB962C8B-B14F-4D97-AF65-F5344CB8AC3E}">
        <p14:creationId xmlns:p14="http://schemas.microsoft.com/office/powerpoint/2010/main" val="37222379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</a:t>
            </a:r>
            <a:r>
              <a:rPr lang="fr-FR" dirty="0" err="1"/>
              <a:t>filtering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46FF200-7364-4038-86AA-D68D9F33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FABCBE2-E664-42F1-9530-19E32FC0F699}"/>
              </a:ext>
            </a:extLst>
          </p:cNvPr>
          <p:cNvSpPr/>
          <p:nvPr/>
        </p:nvSpPr>
        <p:spPr>
          <a:xfrm>
            <a:off x="2223911" y="2818722"/>
            <a:ext cx="722490" cy="5098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86BEC9-B81C-4322-AB2F-A97AF0D737FD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44B251B-5AA3-41CF-9824-2221480B3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178"/>
          <a:stretch/>
        </p:blipFill>
        <p:spPr>
          <a:xfrm>
            <a:off x="5114318" y="1581150"/>
            <a:ext cx="5515131" cy="21638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C681ADB-C023-4876-BAAA-E2A323B97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5" y="4282082"/>
            <a:ext cx="5861023" cy="213824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9DA7CC4-1913-4852-B7A3-746CDDD3D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5" y="4282082"/>
            <a:ext cx="5861023" cy="21382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4DED93A-CE93-4E3C-960F-83E7956DD6DC}"/>
              </a:ext>
            </a:extLst>
          </p:cNvPr>
          <p:cNvSpPr/>
          <p:nvPr/>
        </p:nvSpPr>
        <p:spPr>
          <a:xfrm>
            <a:off x="1538042" y="4021848"/>
            <a:ext cx="1593056" cy="2602062"/>
          </a:xfrm>
          <a:prstGeom prst="rect">
            <a:avLst/>
          </a:prstGeom>
          <a:noFill/>
          <a:ln w="38100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E5E510-1724-4AC2-93C9-4D6AAA943998}"/>
              </a:ext>
            </a:extLst>
          </p:cNvPr>
          <p:cNvSpPr/>
          <p:nvPr/>
        </p:nvSpPr>
        <p:spPr>
          <a:xfrm>
            <a:off x="6265336" y="5045045"/>
            <a:ext cx="2985911" cy="155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2BC77E9-6668-4AE9-929F-8E55D34E9902}"/>
              </a:ext>
            </a:extLst>
          </p:cNvPr>
          <p:cNvSpPr txBox="1"/>
          <p:nvPr/>
        </p:nvSpPr>
        <p:spPr>
          <a:xfrm>
            <a:off x="6345963" y="5179549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Homozygous</a:t>
            </a:r>
          </a:p>
          <a:p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6E1FC1-5407-456C-AB7A-5ADB41724206}"/>
              </a:ext>
            </a:extLst>
          </p:cNvPr>
          <p:cNvSpPr/>
          <p:nvPr/>
        </p:nvSpPr>
        <p:spPr>
          <a:xfrm>
            <a:off x="6265336" y="4563092"/>
            <a:ext cx="2985911" cy="47682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Kept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9FC96A-B824-4813-B7F5-CDC9FB248AE9}"/>
              </a:ext>
            </a:extLst>
          </p:cNvPr>
          <p:cNvSpPr/>
          <p:nvPr/>
        </p:nvSpPr>
        <p:spPr>
          <a:xfrm>
            <a:off x="6345962" y="5174419"/>
            <a:ext cx="1593056" cy="369332"/>
          </a:xfrm>
          <a:prstGeom prst="rect">
            <a:avLst/>
          </a:prstGeom>
          <a:noFill/>
          <a:ln w="38100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F72265F-C850-49AF-BDB7-D1733181A8DC}"/>
              </a:ext>
            </a:extLst>
          </p:cNvPr>
          <p:cNvSpPr txBox="1"/>
          <p:nvPr/>
        </p:nvSpPr>
        <p:spPr>
          <a:xfrm>
            <a:off x="10864801" y="11575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≈ 50000</a:t>
            </a:r>
          </a:p>
        </p:txBody>
      </p:sp>
    </p:spTree>
    <p:extLst>
      <p:ext uri="{BB962C8B-B14F-4D97-AF65-F5344CB8AC3E}">
        <p14:creationId xmlns:p14="http://schemas.microsoft.com/office/powerpoint/2010/main" val="14180786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</a:t>
            </a:r>
            <a:r>
              <a:rPr lang="fr-FR" dirty="0" err="1"/>
              <a:t>filtering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46FF200-7364-4038-86AA-D68D9F33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FABCBE2-E664-42F1-9530-19E32FC0F699}"/>
              </a:ext>
            </a:extLst>
          </p:cNvPr>
          <p:cNvSpPr/>
          <p:nvPr/>
        </p:nvSpPr>
        <p:spPr>
          <a:xfrm>
            <a:off x="2223911" y="2818722"/>
            <a:ext cx="722490" cy="5098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86BEC9-B81C-4322-AB2F-A97AF0D737FD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44B251B-5AA3-41CF-9824-2221480B3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178"/>
          <a:stretch/>
        </p:blipFill>
        <p:spPr>
          <a:xfrm>
            <a:off x="5114318" y="1581150"/>
            <a:ext cx="5515131" cy="216385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BBA92A6-B824-415E-BF9A-C928C6D4F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5" y="4282082"/>
            <a:ext cx="5861023" cy="213824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3B763F8-23BE-4621-B6B9-C42C2993E26C}"/>
              </a:ext>
            </a:extLst>
          </p:cNvPr>
          <p:cNvSpPr/>
          <p:nvPr/>
        </p:nvSpPr>
        <p:spPr>
          <a:xfrm>
            <a:off x="4433626" y="4021848"/>
            <a:ext cx="1593056" cy="2602062"/>
          </a:xfrm>
          <a:prstGeom prst="rect">
            <a:avLst/>
          </a:prstGeom>
          <a:noFill/>
          <a:ln w="38100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084A9F-49CB-4C39-AEDD-E3C5E89852DB}"/>
              </a:ext>
            </a:extLst>
          </p:cNvPr>
          <p:cNvSpPr/>
          <p:nvPr/>
        </p:nvSpPr>
        <p:spPr>
          <a:xfrm>
            <a:off x="6265336" y="5045045"/>
            <a:ext cx="2985911" cy="155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7283622-0AA0-477C-A616-1F17D0CD4F81}"/>
              </a:ext>
            </a:extLst>
          </p:cNvPr>
          <p:cNvSpPr txBox="1"/>
          <p:nvPr/>
        </p:nvSpPr>
        <p:spPr>
          <a:xfrm>
            <a:off x="6345963" y="5179549"/>
            <a:ext cx="2742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Homozygous</a:t>
            </a:r>
          </a:p>
          <a:p>
            <a:endParaRPr lang="fr-FR" dirty="0"/>
          </a:p>
          <a:p>
            <a:r>
              <a:rPr lang="fr-FR" dirty="0"/>
              <a:t>Compound </a:t>
            </a:r>
            <a:r>
              <a:rPr lang="fr-FR" dirty="0" err="1"/>
              <a:t>heterozygous</a:t>
            </a:r>
            <a:r>
              <a:rPr lang="fr-FR" dirty="0"/>
              <a:t> ?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B8314-1EC1-490B-8E03-4A2223CB9F30}"/>
              </a:ext>
            </a:extLst>
          </p:cNvPr>
          <p:cNvSpPr/>
          <p:nvPr/>
        </p:nvSpPr>
        <p:spPr>
          <a:xfrm>
            <a:off x="6265336" y="4563092"/>
            <a:ext cx="2985911" cy="47682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Kept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6D9B07-CE47-4C49-AF3C-52EF6C10A4EE}"/>
              </a:ext>
            </a:extLst>
          </p:cNvPr>
          <p:cNvSpPr/>
          <p:nvPr/>
        </p:nvSpPr>
        <p:spPr>
          <a:xfrm>
            <a:off x="6345961" y="5710639"/>
            <a:ext cx="2628705" cy="369332"/>
          </a:xfrm>
          <a:prstGeom prst="rect">
            <a:avLst/>
          </a:prstGeom>
          <a:noFill/>
          <a:ln w="38100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8B828DB-D395-448D-BEBE-EDBEFDF7D336}"/>
              </a:ext>
            </a:extLst>
          </p:cNvPr>
          <p:cNvSpPr txBox="1"/>
          <p:nvPr/>
        </p:nvSpPr>
        <p:spPr>
          <a:xfrm>
            <a:off x="10864801" y="11575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≈ 50000</a:t>
            </a:r>
          </a:p>
        </p:txBody>
      </p:sp>
    </p:spTree>
    <p:extLst>
      <p:ext uri="{BB962C8B-B14F-4D97-AF65-F5344CB8AC3E}">
        <p14:creationId xmlns:p14="http://schemas.microsoft.com/office/powerpoint/2010/main" val="16336138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866A31-8CE5-4FE3-8896-484B531E6951}"/>
              </a:ext>
            </a:extLst>
          </p:cNvPr>
          <p:cNvSpPr/>
          <p:nvPr/>
        </p:nvSpPr>
        <p:spPr>
          <a:xfrm>
            <a:off x="6265336" y="5045045"/>
            <a:ext cx="2985911" cy="155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</a:t>
            </a:r>
            <a:r>
              <a:rPr lang="fr-FR" dirty="0" err="1"/>
              <a:t>filtering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308BF1-3989-401C-9847-A400CAA178DF}"/>
              </a:ext>
            </a:extLst>
          </p:cNvPr>
          <p:cNvSpPr/>
          <p:nvPr/>
        </p:nvSpPr>
        <p:spPr>
          <a:xfrm>
            <a:off x="11056144" y="2818722"/>
            <a:ext cx="1135856" cy="3346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D02D7E2-A4DA-4430-9E3F-6DE71F23641E}"/>
              </a:ext>
            </a:extLst>
          </p:cNvPr>
          <p:cNvSpPr txBox="1"/>
          <p:nvPr/>
        </p:nvSpPr>
        <p:spPr>
          <a:xfrm>
            <a:off x="6345963" y="5179549"/>
            <a:ext cx="2742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Homozygous</a:t>
            </a:r>
          </a:p>
          <a:p>
            <a:endParaRPr lang="fr-FR" dirty="0"/>
          </a:p>
          <a:p>
            <a:r>
              <a:rPr lang="fr-FR" dirty="0"/>
              <a:t>Compound </a:t>
            </a:r>
            <a:r>
              <a:rPr lang="fr-FR" dirty="0" err="1"/>
              <a:t>heterozygous</a:t>
            </a:r>
            <a:r>
              <a:rPr lang="fr-FR" dirty="0"/>
              <a:t> ?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7866-EC77-4571-9DD0-B750EE684751}"/>
              </a:ext>
            </a:extLst>
          </p:cNvPr>
          <p:cNvSpPr/>
          <p:nvPr/>
        </p:nvSpPr>
        <p:spPr>
          <a:xfrm>
            <a:off x="6403433" y="5752716"/>
            <a:ext cx="2627091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963DB58-F020-4248-ABC9-A41FDF5D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C6834F5-8589-4A6A-A41E-671B1A569850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BC62EB30-BB49-481C-8FCB-5CF4E546D18E}"/>
              </a:ext>
            </a:extLst>
          </p:cNvPr>
          <p:cNvSpPr/>
          <p:nvPr/>
        </p:nvSpPr>
        <p:spPr>
          <a:xfrm>
            <a:off x="2223911" y="2818722"/>
            <a:ext cx="722490" cy="5098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2E51F68-C56D-422C-877A-6F7BD0C6F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5" y="4282082"/>
            <a:ext cx="5861023" cy="21382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29F1B2E-C42E-4955-99CC-80AD3F15189C}"/>
              </a:ext>
            </a:extLst>
          </p:cNvPr>
          <p:cNvSpPr/>
          <p:nvPr/>
        </p:nvSpPr>
        <p:spPr>
          <a:xfrm>
            <a:off x="4433626" y="4021848"/>
            <a:ext cx="1593056" cy="2602062"/>
          </a:xfrm>
          <a:prstGeom prst="rect">
            <a:avLst/>
          </a:prstGeom>
          <a:noFill/>
          <a:ln w="38100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5B04E78-D2E2-4889-96B0-21E5C6132243}"/>
              </a:ext>
            </a:extLst>
          </p:cNvPr>
          <p:cNvSpPr txBox="1"/>
          <p:nvPr/>
        </p:nvSpPr>
        <p:spPr>
          <a:xfrm>
            <a:off x="3999972" y="3435647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sz="3200" b="1" dirty="0">
                <a:solidFill>
                  <a:schemeClr val="accent2"/>
                </a:solidFill>
              </a:rPr>
              <a:t>???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20261F-D1B7-44EF-90B0-963E2DFD8100}"/>
              </a:ext>
            </a:extLst>
          </p:cNvPr>
          <p:cNvSpPr/>
          <p:nvPr/>
        </p:nvSpPr>
        <p:spPr>
          <a:xfrm>
            <a:off x="3138558" y="4021848"/>
            <a:ext cx="1266333" cy="260206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BD1C0B-20F3-462D-AFB6-17D710086C9A}"/>
              </a:ext>
            </a:extLst>
          </p:cNvPr>
          <p:cNvSpPr/>
          <p:nvPr/>
        </p:nvSpPr>
        <p:spPr>
          <a:xfrm>
            <a:off x="6265336" y="4563092"/>
            <a:ext cx="2985911" cy="47682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Kept</a:t>
            </a:r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48C2611-88B7-43DD-A5D2-3BC625EE97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178"/>
          <a:stretch/>
        </p:blipFill>
        <p:spPr>
          <a:xfrm>
            <a:off x="5114318" y="1581150"/>
            <a:ext cx="5515131" cy="216385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C145B5-9D36-4825-B951-750C38E5B904}"/>
              </a:ext>
            </a:extLst>
          </p:cNvPr>
          <p:cNvSpPr txBox="1"/>
          <p:nvPr/>
        </p:nvSpPr>
        <p:spPr>
          <a:xfrm>
            <a:off x="10864801" y="11575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≈ 50000</a:t>
            </a:r>
          </a:p>
        </p:txBody>
      </p:sp>
    </p:spTree>
    <p:extLst>
      <p:ext uri="{BB962C8B-B14F-4D97-AF65-F5344CB8AC3E}">
        <p14:creationId xmlns:p14="http://schemas.microsoft.com/office/powerpoint/2010/main" val="13833015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</a:t>
            </a:r>
            <a:r>
              <a:rPr lang="fr-FR" dirty="0" err="1"/>
              <a:t>filtering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68C63-7EDD-4B78-A5D1-5404CC3801DC}"/>
              </a:ext>
            </a:extLst>
          </p:cNvPr>
          <p:cNvSpPr/>
          <p:nvPr/>
        </p:nvSpPr>
        <p:spPr>
          <a:xfrm flipV="1">
            <a:off x="10728678" y="4405961"/>
            <a:ext cx="628650" cy="1012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308BF1-3989-401C-9847-A400CAA178DF}"/>
              </a:ext>
            </a:extLst>
          </p:cNvPr>
          <p:cNvSpPr/>
          <p:nvPr/>
        </p:nvSpPr>
        <p:spPr>
          <a:xfrm>
            <a:off x="11056144" y="2818722"/>
            <a:ext cx="1135856" cy="3346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963DB58-F020-4248-ABC9-A41FDF5D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C6834F5-8589-4A6A-A41E-671B1A569850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BC62EB30-BB49-481C-8FCB-5CF4E546D18E}"/>
              </a:ext>
            </a:extLst>
          </p:cNvPr>
          <p:cNvSpPr/>
          <p:nvPr/>
        </p:nvSpPr>
        <p:spPr>
          <a:xfrm>
            <a:off x="2223911" y="2818722"/>
            <a:ext cx="722490" cy="5098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2E51F68-C56D-422C-877A-6F7BD0C6F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5" y="4282082"/>
            <a:ext cx="5861023" cy="2138246"/>
          </a:xfrm>
          <a:prstGeom prst="rect">
            <a:avLst/>
          </a:prstGeom>
        </p:spPr>
      </p:pic>
      <p:sp>
        <p:nvSpPr>
          <p:cNvPr id="20" name="Signe de multiplication 19">
            <a:extLst>
              <a:ext uri="{FF2B5EF4-FFF2-40B4-BE49-F238E27FC236}">
                <a16:creationId xmlns:a16="http://schemas.microsoft.com/office/drawing/2014/main" id="{EB773669-55C8-4B29-85A7-9FE3578F9935}"/>
              </a:ext>
            </a:extLst>
          </p:cNvPr>
          <p:cNvSpPr/>
          <p:nvPr/>
        </p:nvSpPr>
        <p:spPr>
          <a:xfrm>
            <a:off x="357008" y="4494455"/>
            <a:ext cx="1397444" cy="141020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F5CCA5-8B9F-4F60-B2DD-8FE988328978}"/>
              </a:ext>
            </a:extLst>
          </p:cNvPr>
          <p:cNvSpPr/>
          <p:nvPr/>
        </p:nvSpPr>
        <p:spPr>
          <a:xfrm>
            <a:off x="9251248" y="5045044"/>
            <a:ext cx="1737166" cy="1558955"/>
          </a:xfrm>
          <a:prstGeom prst="rect">
            <a:avLst/>
          </a:prstGeom>
          <a:solidFill>
            <a:srgbClr val="FF9B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6D3787-A678-47AA-B0FF-851E3CC5A2F8}"/>
              </a:ext>
            </a:extLst>
          </p:cNvPr>
          <p:cNvSpPr/>
          <p:nvPr/>
        </p:nvSpPr>
        <p:spPr>
          <a:xfrm>
            <a:off x="9251247" y="4563092"/>
            <a:ext cx="1737165" cy="47682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Filtered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68BA179-A2B0-48D7-8F32-833082D9A29D}"/>
              </a:ext>
            </a:extLst>
          </p:cNvPr>
          <p:cNvSpPr txBox="1"/>
          <p:nvPr/>
        </p:nvSpPr>
        <p:spPr>
          <a:xfrm>
            <a:off x="9317476" y="5179549"/>
            <a:ext cx="145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Heterozygous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F915B9-2076-4396-B95B-7DFC06F25FDF}"/>
              </a:ext>
            </a:extLst>
          </p:cNvPr>
          <p:cNvSpPr/>
          <p:nvPr/>
        </p:nvSpPr>
        <p:spPr>
          <a:xfrm>
            <a:off x="6265336" y="5045045"/>
            <a:ext cx="2985911" cy="155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3389176-2A53-4569-ADA5-D96A2329567B}"/>
              </a:ext>
            </a:extLst>
          </p:cNvPr>
          <p:cNvSpPr txBox="1"/>
          <p:nvPr/>
        </p:nvSpPr>
        <p:spPr>
          <a:xfrm>
            <a:off x="6345963" y="5179549"/>
            <a:ext cx="2742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Homozygous</a:t>
            </a:r>
          </a:p>
          <a:p>
            <a:endParaRPr lang="fr-FR" dirty="0"/>
          </a:p>
          <a:p>
            <a:r>
              <a:rPr lang="fr-FR" dirty="0"/>
              <a:t>Compound </a:t>
            </a:r>
            <a:r>
              <a:rPr lang="fr-FR" dirty="0" err="1"/>
              <a:t>heterozygous</a:t>
            </a:r>
            <a:r>
              <a:rPr lang="fr-FR" dirty="0"/>
              <a:t> ?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B96502-10E8-4D3C-9757-1588C993411C}"/>
              </a:ext>
            </a:extLst>
          </p:cNvPr>
          <p:cNvSpPr/>
          <p:nvPr/>
        </p:nvSpPr>
        <p:spPr>
          <a:xfrm>
            <a:off x="6265336" y="4563092"/>
            <a:ext cx="2985911" cy="47682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Kept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83E552-B0BE-4D90-8DD6-4D0F6A27D048}"/>
              </a:ext>
            </a:extLst>
          </p:cNvPr>
          <p:cNvSpPr/>
          <p:nvPr/>
        </p:nvSpPr>
        <p:spPr>
          <a:xfrm>
            <a:off x="9320562" y="5174419"/>
            <a:ext cx="159305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EDAFCF1C-50EF-47DA-A6F5-0055AD2000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178"/>
          <a:stretch/>
        </p:blipFill>
        <p:spPr>
          <a:xfrm>
            <a:off x="5114318" y="1581150"/>
            <a:ext cx="5515131" cy="2163856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45964B5F-F992-4545-A4E3-BEFA9E51B336}"/>
              </a:ext>
            </a:extLst>
          </p:cNvPr>
          <p:cNvSpPr txBox="1"/>
          <p:nvPr/>
        </p:nvSpPr>
        <p:spPr>
          <a:xfrm>
            <a:off x="10864801" y="11575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≈ 50000</a:t>
            </a:r>
          </a:p>
        </p:txBody>
      </p:sp>
    </p:spTree>
    <p:extLst>
      <p:ext uri="{BB962C8B-B14F-4D97-AF65-F5344CB8AC3E}">
        <p14:creationId xmlns:p14="http://schemas.microsoft.com/office/powerpoint/2010/main" val="221329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séquençage haut débit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A40761-E270-4EBB-91CB-5F7062B0D555}"/>
              </a:ext>
            </a:extLst>
          </p:cNvPr>
          <p:cNvSpPr/>
          <p:nvPr/>
        </p:nvSpPr>
        <p:spPr>
          <a:xfrm flipV="1">
            <a:off x="4965700" y="4404258"/>
            <a:ext cx="628650" cy="1564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47AB9F-4DFB-403F-97D5-58705CEFDC6A}"/>
              </a:ext>
            </a:extLst>
          </p:cNvPr>
          <p:cNvSpPr/>
          <p:nvPr/>
        </p:nvSpPr>
        <p:spPr>
          <a:xfrm>
            <a:off x="11056144" y="2818722"/>
            <a:ext cx="1135856" cy="3346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D1CD3DA-10EB-40E2-A7B2-92BECC16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3AD532D-6A7D-4954-8602-ECF17E30924C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942CC2F-0A61-4CB8-87B5-8B38295A041A}"/>
              </a:ext>
            </a:extLst>
          </p:cNvPr>
          <p:cNvSpPr/>
          <p:nvPr/>
        </p:nvSpPr>
        <p:spPr>
          <a:xfrm>
            <a:off x="2223911" y="2818722"/>
            <a:ext cx="722490" cy="5098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0F8185F-2A0B-48FC-BCFD-1A7F8F11CC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31342"/>
          <a:stretch/>
        </p:blipFill>
        <p:spPr>
          <a:xfrm>
            <a:off x="5114318" y="1581149"/>
            <a:ext cx="5515131" cy="266139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4F3028D-EE68-4096-AB08-7F18A12C09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1" b="4193"/>
          <a:stretch/>
        </p:blipFill>
        <p:spPr>
          <a:xfrm>
            <a:off x="804333" y="4048125"/>
            <a:ext cx="2694946" cy="22002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A5150B-6E98-4373-A10C-155CB0F86570}"/>
              </a:ext>
            </a:extLst>
          </p:cNvPr>
          <p:cNvSpPr/>
          <p:nvPr/>
        </p:nvSpPr>
        <p:spPr>
          <a:xfrm>
            <a:off x="542925" y="3974918"/>
            <a:ext cx="914400" cy="262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59E4950F-6C41-467F-A4D3-97394FD1ADCB}"/>
              </a:ext>
            </a:extLst>
          </p:cNvPr>
          <p:cNvSpPr/>
          <p:nvPr/>
        </p:nvSpPr>
        <p:spPr>
          <a:xfrm>
            <a:off x="3203726" y="4179658"/>
            <a:ext cx="590321" cy="19383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58CFBEF-243D-4021-A408-981311AD794A}"/>
              </a:ext>
            </a:extLst>
          </p:cNvPr>
          <p:cNvSpPr txBox="1"/>
          <p:nvPr/>
        </p:nvSpPr>
        <p:spPr>
          <a:xfrm>
            <a:off x="3629025" y="496433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Frequency </a:t>
            </a:r>
            <a:r>
              <a:rPr lang="fr-FR" dirty="0" err="1"/>
              <a:t>cutoff</a:t>
            </a:r>
            <a:r>
              <a:rPr lang="fr-FR" dirty="0"/>
              <a:t> = 1%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E046774-CC71-47C9-A256-E87B54687DF7}"/>
              </a:ext>
            </a:extLst>
          </p:cNvPr>
          <p:cNvSpPr txBox="1"/>
          <p:nvPr/>
        </p:nvSpPr>
        <p:spPr>
          <a:xfrm>
            <a:off x="10864801" y="11575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≈ 50000</a:t>
            </a:r>
          </a:p>
        </p:txBody>
      </p:sp>
    </p:spTree>
    <p:extLst>
      <p:ext uri="{BB962C8B-B14F-4D97-AF65-F5344CB8AC3E}">
        <p14:creationId xmlns:p14="http://schemas.microsoft.com/office/powerpoint/2010/main" val="11021150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</a:t>
            </a:r>
            <a:r>
              <a:rPr lang="fr-FR" dirty="0" err="1"/>
              <a:t>filtering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47AB9F-4DFB-403F-97D5-58705CEFDC6A}"/>
              </a:ext>
            </a:extLst>
          </p:cNvPr>
          <p:cNvSpPr/>
          <p:nvPr/>
        </p:nvSpPr>
        <p:spPr>
          <a:xfrm>
            <a:off x="11056144" y="2818722"/>
            <a:ext cx="1135856" cy="3346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D1CD3DA-10EB-40E2-A7B2-92BECC16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3AD532D-6A7D-4954-8602-ECF17E30924C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942CC2F-0A61-4CB8-87B5-8B38295A041A}"/>
              </a:ext>
            </a:extLst>
          </p:cNvPr>
          <p:cNvSpPr/>
          <p:nvPr/>
        </p:nvSpPr>
        <p:spPr>
          <a:xfrm>
            <a:off x="2223911" y="2818722"/>
            <a:ext cx="722490" cy="5098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0F8185F-2A0B-48FC-BCFD-1A7F8F11CC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946"/>
          <a:stretch/>
        </p:blipFill>
        <p:spPr>
          <a:xfrm>
            <a:off x="5114318" y="1581149"/>
            <a:ext cx="5515131" cy="3219451"/>
          </a:xfrm>
          <a:prstGeom prst="rect">
            <a:avLst/>
          </a:prstGeom>
        </p:spPr>
      </p:pic>
      <p:pic>
        <p:nvPicPr>
          <p:cNvPr id="4" name="Graphique 3" descr="Homme">
            <a:extLst>
              <a:ext uri="{FF2B5EF4-FFF2-40B4-BE49-F238E27FC236}">
                <a16:creationId xmlns:a16="http://schemas.microsoft.com/office/drawing/2014/main" id="{691DB4F4-49D5-41CF-9069-292FDEC6F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9511" y="3785533"/>
            <a:ext cx="914400" cy="914400"/>
          </a:xfrm>
          <a:prstGeom prst="rect">
            <a:avLst/>
          </a:prstGeom>
        </p:spPr>
      </p:pic>
      <p:pic>
        <p:nvPicPr>
          <p:cNvPr id="17" name="Graphique 16" descr="Homme">
            <a:extLst>
              <a:ext uri="{FF2B5EF4-FFF2-40B4-BE49-F238E27FC236}">
                <a16:creationId xmlns:a16="http://schemas.microsoft.com/office/drawing/2014/main" id="{0E8EFDA4-AC6C-4A5B-BAA2-CB547A38B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7605" y="3785533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5FFF066-20E1-4D4A-8528-F7891218BE46}"/>
              </a:ext>
            </a:extLst>
          </p:cNvPr>
          <p:cNvSpPr txBox="1"/>
          <p:nvPr/>
        </p:nvSpPr>
        <p:spPr>
          <a:xfrm>
            <a:off x="5253568" y="5220748"/>
            <a:ext cx="6576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err="1">
                <a:solidFill>
                  <a:schemeClr val="accent2">
                    <a:lumMod val="75000"/>
                  </a:schemeClr>
                </a:solidFill>
              </a:rPr>
              <a:t>Hypothesis</a:t>
            </a:r>
            <a:r>
              <a:rPr lang="fr-FR" sz="2000" b="1" u="sng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phenotype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of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two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brothers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explain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by 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same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variant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DE483A4-C05F-4A3C-928E-0DA092180F6F}"/>
              </a:ext>
            </a:extLst>
          </p:cNvPr>
          <p:cNvSpPr txBox="1"/>
          <p:nvPr/>
        </p:nvSpPr>
        <p:spPr>
          <a:xfrm>
            <a:off x="10864801" y="11575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≈ 50000</a:t>
            </a:r>
          </a:p>
        </p:txBody>
      </p:sp>
    </p:spTree>
    <p:extLst>
      <p:ext uri="{BB962C8B-B14F-4D97-AF65-F5344CB8AC3E}">
        <p14:creationId xmlns:p14="http://schemas.microsoft.com/office/powerpoint/2010/main" val="17875070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</a:t>
            </a:r>
            <a:r>
              <a:rPr lang="fr-FR" dirty="0" err="1"/>
              <a:t>filtering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47AB9F-4DFB-403F-97D5-58705CEFDC6A}"/>
              </a:ext>
            </a:extLst>
          </p:cNvPr>
          <p:cNvSpPr/>
          <p:nvPr/>
        </p:nvSpPr>
        <p:spPr>
          <a:xfrm>
            <a:off x="11056144" y="2818722"/>
            <a:ext cx="1135856" cy="3346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D1CD3DA-10EB-40E2-A7B2-92BECC16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3AD532D-6A7D-4954-8602-ECF17E30924C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942CC2F-0A61-4CB8-87B5-8B38295A041A}"/>
              </a:ext>
            </a:extLst>
          </p:cNvPr>
          <p:cNvSpPr/>
          <p:nvPr/>
        </p:nvSpPr>
        <p:spPr>
          <a:xfrm>
            <a:off x="2223911" y="2818722"/>
            <a:ext cx="722490" cy="5098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0F8185F-2A0B-48FC-BCFD-1A7F8F11CC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946"/>
          <a:stretch/>
        </p:blipFill>
        <p:spPr>
          <a:xfrm>
            <a:off x="5114318" y="1581149"/>
            <a:ext cx="5515131" cy="3219451"/>
          </a:xfrm>
          <a:prstGeom prst="rect">
            <a:avLst/>
          </a:prstGeom>
        </p:spPr>
      </p:pic>
      <p:pic>
        <p:nvPicPr>
          <p:cNvPr id="4" name="Graphique 3" descr="Homme">
            <a:extLst>
              <a:ext uri="{FF2B5EF4-FFF2-40B4-BE49-F238E27FC236}">
                <a16:creationId xmlns:a16="http://schemas.microsoft.com/office/drawing/2014/main" id="{691DB4F4-49D5-41CF-9069-292FDEC6F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9511" y="3785533"/>
            <a:ext cx="914400" cy="914400"/>
          </a:xfrm>
          <a:prstGeom prst="rect">
            <a:avLst/>
          </a:prstGeom>
        </p:spPr>
      </p:pic>
      <p:pic>
        <p:nvPicPr>
          <p:cNvPr id="17" name="Graphique 16" descr="Homme">
            <a:extLst>
              <a:ext uri="{FF2B5EF4-FFF2-40B4-BE49-F238E27FC236}">
                <a16:creationId xmlns:a16="http://schemas.microsoft.com/office/drawing/2014/main" id="{0E8EFDA4-AC6C-4A5B-BAA2-CB547A38B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7605" y="3785533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C2B053C-C1F3-4273-ADE4-ADE129697BCC}"/>
              </a:ext>
            </a:extLst>
          </p:cNvPr>
          <p:cNvSpPr txBox="1"/>
          <p:nvPr/>
        </p:nvSpPr>
        <p:spPr>
          <a:xfrm>
            <a:off x="5253568" y="5220748"/>
            <a:ext cx="6576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err="1">
                <a:solidFill>
                  <a:schemeClr val="accent2">
                    <a:lumMod val="75000"/>
                  </a:schemeClr>
                </a:solidFill>
              </a:rPr>
              <a:t>Hypothesis</a:t>
            </a:r>
            <a:r>
              <a:rPr lang="fr-FR" sz="2000" b="1" u="sng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phenotype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of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two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brothers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explain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by 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same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variant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7F03D5E-7873-41D1-82AA-922250E6AED6}"/>
              </a:ext>
            </a:extLst>
          </p:cNvPr>
          <p:cNvSpPr txBox="1"/>
          <p:nvPr/>
        </p:nvSpPr>
        <p:spPr>
          <a:xfrm>
            <a:off x="10864801" y="11575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≈ 50000</a:t>
            </a:r>
          </a:p>
        </p:txBody>
      </p:sp>
    </p:spTree>
    <p:extLst>
      <p:ext uri="{BB962C8B-B14F-4D97-AF65-F5344CB8AC3E}">
        <p14:creationId xmlns:p14="http://schemas.microsoft.com/office/powerpoint/2010/main" val="1440160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</a:t>
            </a:r>
            <a:r>
              <a:rPr lang="fr-FR" dirty="0" err="1"/>
              <a:t>filtering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47AB9F-4DFB-403F-97D5-58705CEFDC6A}"/>
              </a:ext>
            </a:extLst>
          </p:cNvPr>
          <p:cNvSpPr/>
          <p:nvPr/>
        </p:nvSpPr>
        <p:spPr>
          <a:xfrm>
            <a:off x="11056144" y="2818722"/>
            <a:ext cx="1135856" cy="3346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D1CD3DA-10EB-40E2-A7B2-92BECC16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3AD532D-6A7D-4954-8602-ECF17E30924C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942CC2F-0A61-4CB8-87B5-8B38295A041A}"/>
              </a:ext>
            </a:extLst>
          </p:cNvPr>
          <p:cNvSpPr/>
          <p:nvPr/>
        </p:nvSpPr>
        <p:spPr>
          <a:xfrm>
            <a:off x="2223911" y="2818722"/>
            <a:ext cx="722490" cy="5098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0F8185F-2A0B-48FC-BCFD-1A7F8F11CC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946"/>
          <a:stretch/>
        </p:blipFill>
        <p:spPr>
          <a:xfrm>
            <a:off x="5114318" y="1581149"/>
            <a:ext cx="5515131" cy="3219451"/>
          </a:xfrm>
          <a:prstGeom prst="rect">
            <a:avLst/>
          </a:prstGeom>
        </p:spPr>
      </p:pic>
      <p:pic>
        <p:nvPicPr>
          <p:cNvPr id="4" name="Graphique 3" descr="Homme">
            <a:extLst>
              <a:ext uri="{FF2B5EF4-FFF2-40B4-BE49-F238E27FC236}">
                <a16:creationId xmlns:a16="http://schemas.microsoft.com/office/drawing/2014/main" id="{691DB4F4-49D5-41CF-9069-292FDEC6F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9511" y="3785533"/>
            <a:ext cx="914400" cy="914400"/>
          </a:xfrm>
          <a:prstGeom prst="rect">
            <a:avLst/>
          </a:prstGeom>
        </p:spPr>
      </p:pic>
      <p:pic>
        <p:nvPicPr>
          <p:cNvPr id="17" name="Graphique 16" descr="Homme">
            <a:extLst>
              <a:ext uri="{FF2B5EF4-FFF2-40B4-BE49-F238E27FC236}">
                <a16:creationId xmlns:a16="http://schemas.microsoft.com/office/drawing/2014/main" id="{0E8EFDA4-AC6C-4A5B-BAA2-CB547A38B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7605" y="3785533"/>
            <a:ext cx="914400" cy="9144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DEE8310A-A88D-41E7-9B49-278188A43106}"/>
              </a:ext>
            </a:extLst>
          </p:cNvPr>
          <p:cNvSpPr/>
          <p:nvPr/>
        </p:nvSpPr>
        <p:spPr>
          <a:xfrm>
            <a:off x="1435346" y="4991450"/>
            <a:ext cx="662730" cy="66273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51719CC-067B-4D85-8609-6B862B25E4E0}"/>
              </a:ext>
            </a:extLst>
          </p:cNvPr>
          <p:cNvSpPr/>
          <p:nvPr/>
        </p:nvSpPr>
        <p:spPr>
          <a:xfrm>
            <a:off x="3263440" y="4991450"/>
            <a:ext cx="662730" cy="6627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B92971F-4602-4A52-A8D8-61483D6CDB22}"/>
              </a:ext>
            </a:extLst>
          </p:cNvPr>
          <p:cNvSpPr txBox="1"/>
          <p:nvPr/>
        </p:nvSpPr>
        <p:spPr>
          <a:xfrm>
            <a:off x="5253568" y="5220748"/>
            <a:ext cx="6576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err="1">
                <a:solidFill>
                  <a:schemeClr val="accent2">
                    <a:lumMod val="75000"/>
                  </a:schemeClr>
                </a:solidFill>
              </a:rPr>
              <a:t>Hypothesis</a:t>
            </a:r>
            <a:r>
              <a:rPr lang="fr-FR" sz="2000" b="1" u="sng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phenotype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of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two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brothers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explain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by 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same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variant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34D1B8A-E246-42A8-B900-829010786CBA}"/>
              </a:ext>
            </a:extLst>
          </p:cNvPr>
          <p:cNvSpPr txBox="1"/>
          <p:nvPr/>
        </p:nvSpPr>
        <p:spPr>
          <a:xfrm>
            <a:off x="10864801" y="11575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≈ 50000</a:t>
            </a:r>
          </a:p>
        </p:txBody>
      </p:sp>
    </p:spTree>
    <p:extLst>
      <p:ext uri="{BB962C8B-B14F-4D97-AF65-F5344CB8AC3E}">
        <p14:creationId xmlns:p14="http://schemas.microsoft.com/office/powerpoint/2010/main" val="96556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re 1">
            <a:extLst>
              <a:ext uri="{FF2B5EF4-FFF2-40B4-BE49-F238E27FC236}">
                <a16:creationId xmlns:a16="http://schemas.microsoft.com/office/drawing/2014/main" id="{C2DA7327-2BAE-4139-A405-259B3DF0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DNA extraction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C4444645-60C1-4FB1-B7D7-FAD29361C4EF}"/>
              </a:ext>
            </a:extLst>
          </p:cNvPr>
          <p:cNvGrpSpPr/>
          <p:nvPr/>
        </p:nvGrpSpPr>
        <p:grpSpPr>
          <a:xfrm>
            <a:off x="838200" y="1492278"/>
            <a:ext cx="3585634" cy="1637887"/>
            <a:chOff x="791079" y="1690687"/>
            <a:chExt cx="3585634" cy="1637887"/>
          </a:xfrm>
        </p:grpSpPr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F91AB243-101F-457E-8072-D03E73765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642BD5-BBD1-4DAB-B766-8BC250F3A199}"/>
                </a:ext>
              </a:extLst>
            </p:cNvPr>
            <p:cNvSpPr/>
            <p:nvPr/>
          </p:nvSpPr>
          <p:spPr>
            <a:xfrm>
              <a:off x="791079" y="2311426"/>
              <a:ext cx="3585634" cy="101714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51C89D4-C04E-467B-9FD0-CC5D4BFA2AA0}"/>
              </a:ext>
            </a:extLst>
          </p:cNvPr>
          <p:cNvSpPr/>
          <p:nvPr/>
        </p:nvSpPr>
        <p:spPr>
          <a:xfrm>
            <a:off x="1249388" y="1591733"/>
            <a:ext cx="635000" cy="476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3" name="Diagramme 62">
            <a:extLst>
              <a:ext uri="{FF2B5EF4-FFF2-40B4-BE49-F238E27FC236}">
                <a16:creationId xmlns:a16="http://schemas.microsoft.com/office/drawing/2014/main" id="{A2020426-1082-471B-838A-5307ECAE7848}"/>
              </a:ext>
            </a:extLst>
          </p:cNvPr>
          <p:cNvGraphicFramePr/>
          <p:nvPr/>
        </p:nvGraphicFramePr>
        <p:xfrm>
          <a:off x="6457534" y="8942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15D8270-D9AF-49B8-ACE3-B7C364F8BC71}"/>
              </a:ext>
            </a:extLst>
          </p:cNvPr>
          <p:cNvSpPr/>
          <p:nvPr/>
        </p:nvSpPr>
        <p:spPr>
          <a:xfrm>
            <a:off x="9296400" y="1913467"/>
            <a:ext cx="2523067" cy="4758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AB4964-D174-43B6-8AA5-F58BFE807A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322" y="3552494"/>
            <a:ext cx="4417855" cy="17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668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</a:t>
            </a:r>
            <a:r>
              <a:rPr lang="fr-FR" dirty="0" err="1"/>
              <a:t>filtering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47AB9F-4DFB-403F-97D5-58705CEFDC6A}"/>
              </a:ext>
            </a:extLst>
          </p:cNvPr>
          <p:cNvSpPr/>
          <p:nvPr/>
        </p:nvSpPr>
        <p:spPr>
          <a:xfrm>
            <a:off x="11056144" y="2818722"/>
            <a:ext cx="1135856" cy="3346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D1CD3DA-10EB-40E2-A7B2-92BECC16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3AD532D-6A7D-4954-8602-ECF17E30924C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942CC2F-0A61-4CB8-87B5-8B38295A041A}"/>
              </a:ext>
            </a:extLst>
          </p:cNvPr>
          <p:cNvSpPr/>
          <p:nvPr/>
        </p:nvSpPr>
        <p:spPr>
          <a:xfrm>
            <a:off x="2223911" y="2818722"/>
            <a:ext cx="722490" cy="5098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0F8185F-2A0B-48FC-BCFD-1A7F8F11CC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946"/>
          <a:stretch/>
        </p:blipFill>
        <p:spPr>
          <a:xfrm>
            <a:off x="5114318" y="1581149"/>
            <a:ext cx="5515131" cy="3219451"/>
          </a:xfrm>
          <a:prstGeom prst="rect">
            <a:avLst/>
          </a:prstGeom>
        </p:spPr>
      </p:pic>
      <p:pic>
        <p:nvPicPr>
          <p:cNvPr id="4" name="Graphique 3" descr="Homme">
            <a:extLst>
              <a:ext uri="{FF2B5EF4-FFF2-40B4-BE49-F238E27FC236}">
                <a16:creationId xmlns:a16="http://schemas.microsoft.com/office/drawing/2014/main" id="{691DB4F4-49D5-41CF-9069-292FDEC6F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9511" y="3785533"/>
            <a:ext cx="914400" cy="914400"/>
          </a:xfrm>
          <a:prstGeom prst="rect">
            <a:avLst/>
          </a:prstGeom>
        </p:spPr>
      </p:pic>
      <p:pic>
        <p:nvPicPr>
          <p:cNvPr id="17" name="Graphique 16" descr="Homme">
            <a:extLst>
              <a:ext uri="{FF2B5EF4-FFF2-40B4-BE49-F238E27FC236}">
                <a16:creationId xmlns:a16="http://schemas.microsoft.com/office/drawing/2014/main" id="{0E8EFDA4-AC6C-4A5B-BAA2-CB547A38B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7605" y="3785533"/>
            <a:ext cx="914400" cy="914400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ABBD6CD0-D64C-42E3-AE9C-160E0F0A9229}"/>
              </a:ext>
            </a:extLst>
          </p:cNvPr>
          <p:cNvSpPr/>
          <p:nvPr/>
        </p:nvSpPr>
        <p:spPr>
          <a:xfrm>
            <a:off x="2219594" y="4991450"/>
            <a:ext cx="662730" cy="662730"/>
          </a:xfrm>
          <a:prstGeom prst="ellipse">
            <a:avLst/>
          </a:prstGeom>
          <a:solidFill>
            <a:schemeClr val="accent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D5D2D0D-904E-41D6-B37C-892C0A512CB4}"/>
              </a:ext>
            </a:extLst>
          </p:cNvPr>
          <p:cNvSpPr/>
          <p:nvPr/>
        </p:nvSpPr>
        <p:spPr>
          <a:xfrm>
            <a:off x="2474875" y="4991450"/>
            <a:ext cx="662730" cy="66273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D18A206-AC0F-4819-8797-9C35EB1BE967}"/>
              </a:ext>
            </a:extLst>
          </p:cNvPr>
          <p:cNvSpPr txBox="1"/>
          <p:nvPr/>
        </p:nvSpPr>
        <p:spPr>
          <a:xfrm>
            <a:off x="5253568" y="5220748"/>
            <a:ext cx="6576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err="1">
                <a:solidFill>
                  <a:schemeClr val="accent2">
                    <a:lumMod val="75000"/>
                  </a:schemeClr>
                </a:solidFill>
              </a:rPr>
              <a:t>Hypothesis</a:t>
            </a:r>
            <a:r>
              <a:rPr lang="fr-FR" sz="2000" b="1" u="sng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phenotype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of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two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brothers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explain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by 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same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variant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8BC4E59-5AB4-4957-8A63-87C8061CA65D}"/>
              </a:ext>
            </a:extLst>
          </p:cNvPr>
          <p:cNvSpPr txBox="1"/>
          <p:nvPr/>
        </p:nvSpPr>
        <p:spPr>
          <a:xfrm>
            <a:off x="10864801" y="11575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≈ 50000</a:t>
            </a:r>
          </a:p>
        </p:txBody>
      </p:sp>
    </p:spTree>
    <p:extLst>
      <p:ext uri="{BB962C8B-B14F-4D97-AF65-F5344CB8AC3E}">
        <p14:creationId xmlns:p14="http://schemas.microsoft.com/office/powerpoint/2010/main" val="20272737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</a:t>
            </a:r>
            <a:r>
              <a:rPr lang="fr-FR" dirty="0" err="1"/>
              <a:t>filtering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47AB9F-4DFB-403F-97D5-58705CEFDC6A}"/>
              </a:ext>
            </a:extLst>
          </p:cNvPr>
          <p:cNvSpPr/>
          <p:nvPr/>
        </p:nvSpPr>
        <p:spPr>
          <a:xfrm>
            <a:off x="11056144" y="2818722"/>
            <a:ext cx="1135856" cy="3346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D1CD3DA-10EB-40E2-A7B2-92BECC16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3AD532D-6A7D-4954-8602-ECF17E30924C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942CC2F-0A61-4CB8-87B5-8B38295A041A}"/>
              </a:ext>
            </a:extLst>
          </p:cNvPr>
          <p:cNvSpPr/>
          <p:nvPr/>
        </p:nvSpPr>
        <p:spPr>
          <a:xfrm>
            <a:off x="2223911" y="2818722"/>
            <a:ext cx="722490" cy="5098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0F8185F-2A0B-48FC-BCFD-1A7F8F11CC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946"/>
          <a:stretch/>
        </p:blipFill>
        <p:spPr>
          <a:xfrm>
            <a:off x="5114318" y="1581149"/>
            <a:ext cx="5515131" cy="3219451"/>
          </a:xfrm>
          <a:prstGeom prst="rect">
            <a:avLst/>
          </a:prstGeom>
        </p:spPr>
      </p:pic>
      <p:pic>
        <p:nvPicPr>
          <p:cNvPr id="4" name="Graphique 3" descr="Homme">
            <a:extLst>
              <a:ext uri="{FF2B5EF4-FFF2-40B4-BE49-F238E27FC236}">
                <a16:creationId xmlns:a16="http://schemas.microsoft.com/office/drawing/2014/main" id="{691DB4F4-49D5-41CF-9069-292FDEC6F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9511" y="3785533"/>
            <a:ext cx="914400" cy="914400"/>
          </a:xfrm>
          <a:prstGeom prst="rect">
            <a:avLst/>
          </a:prstGeom>
        </p:spPr>
      </p:pic>
      <p:pic>
        <p:nvPicPr>
          <p:cNvPr id="17" name="Graphique 16" descr="Homme">
            <a:extLst>
              <a:ext uri="{FF2B5EF4-FFF2-40B4-BE49-F238E27FC236}">
                <a16:creationId xmlns:a16="http://schemas.microsoft.com/office/drawing/2014/main" id="{0E8EFDA4-AC6C-4A5B-BAA2-CB547A38B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7605" y="3785533"/>
            <a:ext cx="914400" cy="914400"/>
          </a:xfrm>
          <a:prstGeom prst="rect">
            <a:avLst/>
          </a:prstGeom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4FAB3746-21DD-4B85-9237-2E53BA1FAFDC}"/>
              </a:ext>
            </a:extLst>
          </p:cNvPr>
          <p:cNvSpPr/>
          <p:nvPr/>
        </p:nvSpPr>
        <p:spPr>
          <a:xfrm>
            <a:off x="2474875" y="4991450"/>
            <a:ext cx="407449" cy="662730"/>
          </a:xfrm>
          <a:prstGeom prst="ellipse">
            <a:avLst/>
          </a:prstGeom>
          <a:solidFill>
            <a:srgbClr val="D78D5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6C4A85F-1E86-45AC-AC31-D18292BDC421}"/>
              </a:ext>
            </a:extLst>
          </p:cNvPr>
          <p:cNvSpPr txBox="1"/>
          <p:nvPr/>
        </p:nvSpPr>
        <p:spPr>
          <a:xfrm>
            <a:off x="5253568" y="5220748"/>
            <a:ext cx="6576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err="1">
                <a:solidFill>
                  <a:schemeClr val="accent2">
                    <a:lumMod val="75000"/>
                  </a:schemeClr>
                </a:solidFill>
              </a:rPr>
              <a:t>Hypothesis</a:t>
            </a:r>
            <a:r>
              <a:rPr lang="fr-FR" sz="2000" b="1" u="sng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phenotype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of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two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brothers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explain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by 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same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variant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331CA81-4E9E-4EAA-9BA0-CCA874510D0C}"/>
              </a:ext>
            </a:extLst>
          </p:cNvPr>
          <p:cNvSpPr txBox="1"/>
          <p:nvPr/>
        </p:nvSpPr>
        <p:spPr>
          <a:xfrm>
            <a:off x="10864801" y="11575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≈ 50000</a:t>
            </a:r>
          </a:p>
        </p:txBody>
      </p:sp>
    </p:spTree>
    <p:extLst>
      <p:ext uri="{BB962C8B-B14F-4D97-AF65-F5344CB8AC3E}">
        <p14:creationId xmlns:p14="http://schemas.microsoft.com/office/powerpoint/2010/main" val="15028406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</a:t>
            </a:r>
            <a:r>
              <a:rPr lang="fr-FR" dirty="0" err="1"/>
              <a:t>filtering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A40761-E270-4EBB-91CB-5F7062B0D555}"/>
              </a:ext>
            </a:extLst>
          </p:cNvPr>
          <p:cNvSpPr/>
          <p:nvPr/>
        </p:nvSpPr>
        <p:spPr>
          <a:xfrm flipV="1">
            <a:off x="4965700" y="4404258"/>
            <a:ext cx="628650" cy="1564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47AB9F-4DFB-403F-97D5-58705CEFDC6A}"/>
              </a:ext>
            </a:extLst>
          </p:cNvPr>
          <p:cNvSpPr/>
          <p:nvPr/>
        </p:nvSpPr>
        <p:spPr>
          <a:xfrm>
            <a:off x="11056144" y="2818722"/>
            <a:ext cx="1135856" cy="3346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D1CD3DA-10EB-40E2-A7B2-92BECC16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3AD532D-6A7D-4954-8602-ECF17E30924C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942CC2F-0A61-4CB8-87B5-8B38295A041A}"/>
              </a:ext>
            </a:extLst>
          </p:cNvPr>
          <p:cNvSpPr/>
          <p:nvPr/>
        </p:nvSpPr>
        <p:spPr>
          <a:xfrm>
            <a:off x="2223911" y="2818722"/>
            <a:ext cx="722490" cy="5098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0F8185F-2A0B-48FC-BCFD-1A7F8F11CC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029"/>
          <a:stretch/>
        </p:blipFill>
        <p:spPr>
          <a:xfrm>
            <a:off x="5114318" y="1581149"/>
            <a:ext cx="5515131" cy="379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053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</a:t>
            </a:r>
            <a:r>
              <a:rPr lang="fr-FR" dirty="0" err="1"/>
              <a:t>filtering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A40761-E270-4EBB-91CB-5F7062B0D555}"/>
              </a:ext>
            </a:extLst>
          </p:cNvPr>
          <p:cNvSpPr/>
          <p:nvPr/>
        </p:nvSpPr>
        <p:spPr>
          <a:xfrm flipV="1">
            <a:off x="4965700" y="4404258"/>
            <a:ext cx="628650" cy="1564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47AB9F-4DFB-403F-97D5-58705CEFDC6A}"/>
              </a:ext>
            </a:extLst>
          </p:cNvPr>
          <p:cNvSpPr/>
          <p:nvPr/>
        </p:nvSpPr>
        <p:spPr>
          <a:xfrm>
            <a:off x="11056144" y="2818722"/>
            <a:ext cx="1135856" cy="3346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D1CD3DA-10EB-40E2-A7B2-92BECC16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3AD532D-6A7D-4954-8602-ECF17E30924C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942CC2F-0A61-4CB8-87B5-8B38295A041A}"/>
              </a:ext>
            </a:extLst>
          </p:cNvPr>
          <p:cNvSpPr/>
          <p:nvPr/>
        </p:nvSpPr>
        <p:spPr>
          <a:xfrm>
            <a:off x="2223911" y="2818722"/>
            <a:ext cx="722490" cy="5098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0F8185F-2A0B-48FC-BCFD-1A7F8F11CC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029"/>
          <a:stretch/>
        </p:blipFill>
        <p:spPr>
          <a:xfrm>
            <a:off x="5114318" y="1581149"/>
            <a:ext cx="5515131" cy="3797675"/>
          </a:xfrm>
          <a:prstGeom prst="rect">
            <a:avLst/>
          </a:prstGeom>
        </p:spPr>
      </p:pic>
      <p:sp>
        <p:nvSpPr>
          <p:cNvPr id="3" name="Flèche : bas 2">
            <a:extLst>
              <a:ext uri="{FF2B5EF4-FFF2-40B4-BE49-F238E27FC236}">
                <a16:creationId xmlns:a16="http://schemas.microsoft.com/office/drawing/2014/main" id="{3B9BD12D-04B6-449B-9F6A-A2B1999E72C1}"/>
              </a:ext>
            </a:extLst>
          </p:cNvPr>
          <p:cNvSpPr/>
          <p:nvPr/>
        </p:nvSpPr>
        <p:spPr>
          <a:xfrm>
            <a:off x="11056143" y="1640541"/>
            <a:ext cx="555391" cy="3738283"/>
          </a:xfrm>
          <a:prstGeom prst="downArrow">
            <a:avLst/>
          </a:prstGeom>
          <a:gradFill>
            <a:gsLst>
              <a:gs pos="8000">
                <a:srgbClr val="7D7D7D"/>
              </a:gs>
              <a:gs pos="22000">
                <a:srgbClr val="FFD57E"/>
              </a:gs>
              <a:gs pos="90000">
                <a:srgbClr val="F2F2F2"/>
              </a:gs>
              <a:gs pos="36000">
                <a:srgbClr val="FF6D6D"/>
              </a:gs>
              <a:gs pos="77000">
                <a:srgbClr val="F8A784"/>
              </a:gs>
              <a:gs pos="59000">
                <a:srgbClr val="96BBE4"/>
              </a:gs>
              <a:gs pos="50000">
                <a:srgbClr val="9FCB8A"/>
              </a:gs>
            </a:gsLst>
            <a:lin ang="5400000" scaled="1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28CDBB3-B494-44C1-883C-E61EC621C89B}"/>
              </a:ext>
            </a:extLst>
          </p:cNvPr>
          <p:cNvSpPr txBox="1"/>
          <p:nvPr/>
        </p:nvSpPr>
        <p:spPr>
          <a:xfrm>
            <a:off x="11050619" y="5492515"/>
            <a:ext cx="5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Few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42F08F-25A2-4883-8D6A-E323A474B5E6}"/>
              </a:ext>
            </a:extLst>
          </p:cNvPr>
          <p:cNvSpPr txBox="1"/>
          <p:nvPr/>
        </p:nvSpPr>
        <p:spPr>
          <a:xfrm>
            <a:off x="10864801" y="11575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≈ 50000</a:t>
            </a:r>
          </a:p>
        </p:txBody>
      </p:sp>
    </p:spTree>
    <p:extLst>
      <p:ext uri="{BB962C8B-B14F-4D97-AF65-F5344CB8AC3E}">
        <p14:creationId xmlns:p14="http://schemas.microsoft.com/office/powerpoint/2010/main" val="19209633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Variant </a:t>
            </a:r>
            <a:r>
              <a:rPr lang="fr-FR" dirty="0" err="1"/>
              <a:t>filtering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A40761-E270-4EBB-91CB-5F7062B0D555}"/>
              </a:ext>
            </a:extLst>
          </p:cNvPr>
          <p:cNvSpPr/>
          <p:nvPr/>
        </p:nvSpPr>
        <p:spPr>
          <a:xfrm flipV="1">
            <a:off x="4965700" y="4404258"/>
            <a:ext cx="628650" cy="1564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47AB9F-4DFB-403F-97D5-58705CEFDC6A}"/>
              </a:ext>
            </a:extLst>
          </p:cNvPr>
          <p:cNvSpPr/>
          <p:nvPr/>
        </p:nvSpPr>
        <p:spPr>
          <a:xfrm>
            <a:off x="11056144" y="2818722"/>
            <a:ext cx="1135856" cy="3346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D1CD3DA-10EB-40E2-A7B2-92BECC16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3AD532D-6A7D-4954-8602-ECF17E30924C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942CC2F-0A61-4CB8-87B5-8B38295A041A}"/>
              </a:ext>
            </a:extLst>
          </p:cNvPr>
          <p:cNvSpPr/>
          <p:nvPr/>
        </p:nvSpPr>
        <p:spPr>
          <a:xfrm>
            <a:off x="2223911" y="2818722"/>
            <a:ext cx="722490" cy="5098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0F8185F-2A0B-48FC-BCFD-1A7F8F11CC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029"/>
          <a:stretch/>
        </p:blipFill>
        <p:spPr>
          <a:xfrm>
            <a:off x="5114318" y="1581149"/>
            <a:ext cx="5515131" cy="3797675"/>
          </a:xfrm>
          <a:prstGeom prst="rect">
            <a:avLst/>
          </a:prstGeom>
        </p:spPr>
      </p:pic>
      <p:sp>
        <p:nvSpPr>
          <p:cNvPr id="3" name="Flèche : bas 2">
            <a:extLst>
              <a:ext uri="{FF2B5EF4-FFF2-40B4-BE49-F238E27FC236}">
                <a16:creationId xmlns:a16="http://schemas.microsoft.com/office/drawing/2014/main" id="{3B9BD12D-04B6-449B-9F6A-A2B1999E72C1}"/>
              </a:ext>
            </a:extLst>
          </p:cNvPr>
          <p:cNvSpPr/>
          <p:nvPr/>
        </p:nvSpPr>
        <p:spPr>
          <a:xfrm>
            <a:off x="11056143" y="1640541"/>
            <a:ext cx="555391" cy="3738283"/>
          </a:xfrm>
          <a:prstGeom prst="downArrow">
            <a:avLst/>
          </a:prstGeom>
          <a:gradFill>
            <a:gsLst>
              <a:gs pos="8000">
                <a:srgbClr val="7D7D7D"/>
              </a:gs>
              <a:gs pos="22000">
                <a:srgbClr val="FFD57E"/>
              </a:gs>
              <a:gs pos="90000">
                <a:srgbClr val="F2F2F2"/>
              </a:gs>
              <a:gs pos="36000">
                <a:srgbClr val="FF6D6D"/>
              </a:gs>
              <a:gs pos="77000">
                <a:srgbClr val="F8A784"/>
              </a:gs>
              <a:gs pos="59000">
                <a:srgbClr val="96BBE4"/>
              </a:gs>
              <a:gs pos="50000">
                <a:srgbClr val="9FCB8A"/>
              </a:gs>
            </a:gsLst>
            <a:lin ang="5400000" scaled="1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28CDBB3-B494-44C1-883C-E61EC621C89B}"/>
              </a:ext>
            </a:extLst>
          </p:cNvPr>
          <p:cNvSpPr txBox="1"/>
          <p:nvPr/>
        </p:nvSpPr>
        <p:spPr>
          <a:xfrm>
            <a:off x="11050619" y="5492515"/>
            <a:ext cx="5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Few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33F2788-92EB-4532-9002-1892E091D8DE}"/>
              </a:ext>
            </a:extLst>
          </p:cNvPr>
          <p:cNvGrpSpPr/>
          <p:nvPr/>
        </p:nvGrpSpPr>
        <p:grpSpPr>
          <a:xfrm>
            <a:off x="74953" y="3518959"/>
            <a:ext cx="5039364" cy="3147015"/>
            <a:chOff x="728133" y="3568441"/>
            <a:chExt cx="4651022" cy="2904501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2276276B-5351-487C-A416-BB9210B969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89769"/>
            <a:stretch/>
          </p:blipFill>
          <p:spPr>
            <a:xfrm>
              <a:off x="804333" y="3568441"/>
              <a:ext cx="595489" cy="2904501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84F9340B-80F0-480F-9F82-876A6CE4D2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425" r="5212"/>
            <a:stretch/>
          </p:blipFill>
          <p:spPr>
            <a:xfrm>
              <a:off x="1399822" y="3568441"/>
              <a:ext cx="3979333" cy="2904501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1986C3-19EB-456D-9996-1798148E42EA}"/>
                </a:ext>
              </a:extLst>
            </p:cNvPr>
            <p:cNvSpPr/>
            <p:nvPr/>
          </p:nvSpPr>
          <p:spPr>
            <a:xfrm>
              <a:off x="728133" y="3568441"/>
              <a:ext cx="508000" cy="4786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5ADAD6D4-2948-4498-96FD-F92A77091FF0}"/>
              </a:ext>
            </a:extLst>
          </p:cNvPr>
          <p:cNvSpPr txBox="1"/>
          <p:nvPr/>
        </p:nvSpPr>
        <p:spPr>
          <a:xfrm>
            <a:off x="10864801" y="11575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≈ 50000</a:t>
            </a:r>
          </a:p>
        </p:txBody>
      </p:sp>
    </p:spTree>
    <p:extLst>
      <p:ext uri="{BB962C8B-B14F-4D97-AF65-F5344CB8AC3E}">
        <p14:creationId xmlns:p14="http://schemas.microsoft.com/office/powerpoint/2010/main" val="8556054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NGS 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F6801-BE0E-4B25-AF7E-A9ED7FD221EE}"/>
              </a:ext>
            </a:extLst>
          </p:cNvPr>
          <p:cNvSpPr/>
          <p:nvPr/>
        </p:nvSpPr>
        <p:spPr>
          <a:xfrm>
            <a:off x="743887" y="3591582"/>
            <a:ext cx="10704226" cy="3108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FD06CC4-D5D4-4435-BF53-6B658920A780}"/>
              </a:ext>
            </a:extLst>
          </p:cNvPr>
          <p:cNvSpPr txBox="1"/>
          <p:nvPr/>
        </p:nvSpPr>
        <p:spPr>
          <a:xfrm>
            <a:off x="838200" y="3656412"/>
            <a:ext cx="1566481" cy="285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Bioinformatic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4338F0C-EBAF-49B9-895E-188C5FA62228}"/>
              </a:ext>
            </a:extLst>
          </p:cNvPr>
          <p:cNvGrpSpPr/>
          <p:nvPr/>
        </p:nvGrpSpPr>
        <p:grpSpPr>
          <a:xfrm>
            <a:off x="1165597" y="4057900"/>
            <a:ext cx="9927122" cy="1106457"/>
            <a:chOff x="898030" y="4086746"/>
            <a:chExt cx="9014216" cy="1004706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3C93803-9DB0-4FE8-9622-ADA90EACB765}"/>
                </a:ext>
              </a:extLst>
            </p:cNvPr>
            <p:cNvGrpSpPr/>
            <p:nvPr/>
          </p:nvGrpSpPr>
          <p:grpSpPr>
            <a:xfrm>
              <a:off x="4213394" y="4087286"/>
              <a:ext cx="2228923" cy="1004166"/>
              <a:chOff x="776402" y="2833124"/>
              <a:chExt cx="2885051" cy="1299763"/>
            </a:xfrm>
          </p:grpSpPr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5967D006-47F1-4F9B-8B8C-9CD977D02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8519" y="3266473"/>
                <a:ext cx="2762934" cy="866414"/>
              </a:xfrm>
              <a:prstGeom prst="rect">
                <a:avLst/>
              </a:prstGeom>
            </p:spPr>
          </p:pic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989B971-3B15-4509-8F51-525BEA1183EB}"/>
                  </a:ext>
                </a:extLst>
              </p:cNvPr>
              <p:cNvSpPr txBox="1"/>
              <p:nvPr/>
            </p:nvSpPr>
            <p:spPr>
              <a:xfrm>
                <a:off x="776402" y="2833124"/>
                <a:ext cx="27562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Mapping on </a:t>
                </a:r>
                <a:r>
                  <a:rPr lang="fr-FR" sz="1600" dirty="0" err="1"/>
                  <a:t>reference</a:t>
                </a:r>
                <a:r>
                  <a:rPr lang="fr-FR" sz="1600" dirty="0"/>
                  <a:t> </a:t>
                </a:r>
                <a:r>
                  <a:rPr lang="fr-FR" sz="1600" dirty="0" err="1"/>
                  <a:t>genome</a:t>
                </a:r>
                <a:endParaRPr lang="fr-FR" sz="1600" dirty="0"/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A9C9410-67C4-41B2-AE63-F7A7FBC0AB6C}"/>
                </a:ext>
              </a:extLst>
            </p:cNvPr>
            <p:cNvGrpSpPr/>
            <p:nvPr/>
          </p:nvGrpSpPr>
          <p:grpSpPr>
            <a:xfrm>
              <a:off x="7322902" y="4087287"/>
              <a:ext cx="2589344" cy="987136"/>
              <a:chOff x="4762742" y="2833124"/>
              <a:chExt cx="3351570" cy="1277719"/>
            </a:xfrm>
          </p:grpSpPr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94B25F83-EC06-4CDA-8BE3-5BD6AD9C8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2742" y="3163793"/>
                <a:ext cx="3351570" cy="947050"/>
              </a:xfrm>
              <a:prstGeom prst="rect">
                <a:avLst/>
              </a:prstGeom>
            </p:spPr>
          </p:pic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8C25E04F-5F5B-44D7-A3B3-510BE5C1971F}"/>
                  </a:ext>
                </a:extLst>
              </p:cNvPr>
              <p:cNvSpPr txBox="1"/>
              <p:nvPr/>
            </p:nvSpPr>
            <p:spPr>
              <a:xfrm>
                <a:off x="5724049" y="2833124"/>
                <a:ext cx="13510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Variant calling</a:t>
                </a:r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B28EE5A-D835-43F9-82C8-02EE3907EE3F}"/>
                </a:ext>
              </a:extLst>
            </p:cNvPr>
            <p:cNvSpPr txBox="1"/>
            <p:nvPr/>
          </p:nvSpPr>
          <p:spPr>
            <a:xfrm>
              <a:off x="1472130" y="4086746"/>
              <a:ext cx="1626620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Short reads production</a:t>
              </a:r>
            </a:p>
          </p:txBody>
        </p:sp>
        <p:sp>
          <p:nvSpPr>
            <p:cNvPr id="25" name="Flèche : droite 24">
              <a:extLst>
                <a:ext uri="{FF2B5EF4-FFF2-40B4-BE49-F238E27FC236}">
                  <a16:creationId xmlns:a16="http://schemas.microsoft.com/office/drawing/2014/main" id="{C28D5743-A329-4F39-AEDB-60B648740643}"/>
                </a:ext>
              </a:extLst>
            </p:cNvPr>
            <p:cNvSpPr/>
            <p:nvPr/>
          </p:nvSpPr>
          <p:spPr>
            <a:xfrm>
              <a:off x="898030" y="4607682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lèche : droite 28">
              <a:extLst>
                <a:ext uri="{FF2B5EF4-FFF2-40B4-BE49-F238E27FC236}">
                  <a16:creationId xmlns:a16="http://schemas.microsoft.com/office/drawing/2014/main" id="{334F8BC1-DE06-487B-AD87-7F57D97A933B}"/>
                </a:ext>
              </a:extLst>
            </p:cNvPr>
            <p:cNvSpPr/>
            <p:nvPr/>
          </p:nvSpPr>
          <p:spPr>
            <a:xfrm>
              <a:off x="6619958" y="460768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lèche : droite 29">
              <a:extLst>
                <a:ext uri="{FF2B5EF4-FFF2-40B4-BE49-F238E27FC236}">
                  <a16:creationId xmlns:a16="http://schemas.microsoft.com/office/drawing/2014/main" id="{BC8CBD9D-22AC-4153-9EDF-B4FF2A4D8E4D}"/>
                </a:ext>
              </a:extLst>
            </p:cNvPr>
            <p:cNvSpPr/>
            <p:nvPr/>
          </p:nvSpPr>
          <p:spPr>
            <a:xfrm>
              <a:off x="3580785" y="460768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909471E7-37C9-412E-B850-C87DE539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0923" y="4408847"/>
              <a:ext cx="2205931" cy="608158"/>
            </a:xfrm>
            <a:prstGeom prst="rect">
              <a:avLst/>
            </a:prstGeom>
          </p:spPr>
        </p:pic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EF841116-5B7D-42C5-8C07-E49D46971CFD}"/>
              </a:ext>
            </a:extLst>
          </p:cNvPr>
          <p:cNvGrpSpPr/>
          <p:nvPr/>
        </p:nvGrpSpPr>
        <p:grpSpPr>
          <a:xfrm>
            <a:off x="1165597" y="5198899"/>
            <a:ext cx="10188203" cy="1460793"/>
            <a:chOff x="899734" y="5363436"/>
            <a:chExt cx="9133934" cy="1309631"/>
          </a:xfrm>
        </p:grpSpPr>
        <p:pic>
          <p:nvPicPr>
            <p:cNvPr id="157" name="Image 156">
              <a:extLst>
                <a:ext uri="{FF2B5EF4-FFF2-40B4-BE49-F238E27FC236}">
                  <a16:creationId xmlns:a16="http://schemas.microsoft.com/office/drawing/2014/main" id="{5BBAA713-6744-42C0-A4BD-FEEA91FAC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6625" y="5669949"/>
              <a:ext cx="1777630" cy="1003118"/>
            </a:xfrm>
            <a:prstGeom prst="rect">
              <a:avLst/>
            </a:prstGeom>
          </p:spPr>
        </p:pic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B4568E9A-DE4A-4C61-B85C-6087F797979A}"/>
                </a:ext>
              </a:extLst>
            </p:cNvPr>
            <p:cNvSpPr txBox="1"/>
            <p:nvPr/>
          </p:nvSpPr>
          <p:spPr>
            <a:xfrm>
              <a:off x="1852332" y="5363436"/>
              <a:ext cx="866216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Annotation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C566540D-8AA2-47A0-8088-2A60B504DC8C}"/>
                </a:ext>
              </a:extLst>
            </p:cNvPr>
            <p:cNvGrpSpPr/>
            <p:nvPr/>
          </p:nvGrpSpPr>
          <p:grpSpPr>
            <a:xfrm>
              <a:off x="4553902" y="5367085"/>
              <a:ext cx="1532079" cy="1305982"/>
              <a:chOff x="4798049" y="4390237"/>
              <a:chExt cx="1983077" cy="1690424"/>
            </a:xfrm>
          </p:grpSpPr>
          <p:pic>
            <p:nvPicPr>
              <p:cNvPr id="166" name="Image 165">
                <a:extLst>
                  <a:ext uri="{FF2B5EF4-FFF2-40B4-BE49-F238E27FC236}">
                    <a16:creationId xmlns:a16="http://schemas.microsoft.com/office/drawing/2014/main" id="{7841837D-49F4-4610-8244-AEB1C7B86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8049" y="4758609"/>
                <a:ext cx="1983077" cy="1322052"/>
              </a:xfrm>
              <a:prstGeom prst="rect">
                <a:avLst/>
              </a:prstGeom>
            </p:spPr>
          </p:pic>
          <p:sp>
            <p:nvSpPr>
              <p:cNvPr id="167" name="ZoneTexte 166">
                <a:extLst>
                  <a:ext uri="{FF2B5EF4-FFF2-40B4-BE49-F238E27FC236}">
                    <a16:creationId xmlns:a16="http://schemas.microsoft.com/office/drawing/2014/main" id="{1F946DC7-43A1-4DC7-8C6B-519666B8BFFA}"/>
                  </a:ext>
                </a:extLst>
              </p:cNvPr>
              <p:cNvSpPr txBox="1"/>
              <p:nvPr/>
            </p:nvSpPr>
            <p:spPr>
              <a:xfrm>
                <a:off x="5300224" y="4390237"/>
                <a:ext cx="863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/>
                  <a:t>Filtering</a:t>
                </a:r>
                <a:endParaRPr lang="fr-FR" sz="1600" dirty="0"/>
              </a:p>
            </p:txBody>
          </p:sp>
        </p:grpSp>
        <p:pic>
          <p:nvPicPr>
            <p:cNvPr id="160" name="Image 159">
              <a:extLst>
                <a:ext uri="{FF2B5EF4-FFF2-40B4-BE49-F238E27FC236}">
                  <a16:creationId xmlns:a16="http://schemas.microsoft.com/office/drawing/2014/main" id="{1D4E08A8-73E4-422E-A025-2407CC56F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41265" y="5723926"/>
              <a:ext cx="2892403" cy="876895"/>
            </a:xfrm>
            <a:prstGeom prst="rect">
              <a:avLst/>
            </a:prstGeom>
          </p:spPr>
        </p:pic>
        <p:sp>
          <p:nvSpPr>
            <p:cNvPr id="161" name="Rectangle : coins arrondis 160">
              <a:extLst>
                <a:ext uri="{FF2B5EF4-FFF2-40B4-BE49-F238E27FC236}">
                  <a16:creationId xmlns:a16="http://schemas.microsoft.com/office/drawing/2014/main" id="{B4CC9C85-F0AB-4C61-B0A3-36F7D4AC40A8}"/>
                </a:ext>
              </a:extLst>
            </p:cNvPr>
            <p:cNvSpPr/>
            <p:nvPr/>
          </p:nvSpPr>
          <p:spPr>
            <a:xfrm>
              <a:off x="8685318" y="5628644"/>
              <a:ext cx="518398" cy="103529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ZoneTexte 161">
              <a:extLst>
                <a:ext uri="{FF2B5EF4-FFF2-40B4-BE49-F238E27FC236}">
                  <a16:creationId xmlns:a16="http://schemas.microsoft.com/office/drawing/2014/main" id="{36BCDB86-3420-4888-BC40-3EB9E71E93B1}"/>
                </a:ext>
              </a:extLst>
            </p:cNvPr>
            <p:cNvSpPr txBox="1"/>
            <p:nvPr/>
          </p:nvSpPr>
          <p:spPr>
            <a:xfrm>
              <a:off x="7911969" y="5363436"/>
              <a:ext cx="1350992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Gene </a:t>
              </a:r>
              <a:r>
                <a:rPr lang="fr-FR" sz="1600" dirty="0" err="1"/>
                <a:t>prioritization</a:t>
              </a:r>
              <a:endParaRPr lang="fr-FR" sz="1600" dirty="0"/>
            </a:p>
          </p:txBody>
        </p:sp>
        <p:sp>
          <p:nvSpPr>
            <p:cNvPr id="163" name="Flèche : droite 162">
              <a:extLst>
                <a:ext uri="{FF2B5EF4-FFF2-40B4-BE49-F238E27FC236}">
                  <a16:creationId xmlns:a16="http://schemas.microsoft.com/office/drawing/2014/main" id="{E2CF03FB-A257-4654-A571-081B0BFDD6C1}"/>
                </a:ext>
              </a:extLst>
            </p:cNvPr>
            <p:cNvSpPr/>
            <p:nvPr/>
          </p:nvSpPr>
          <p:spPr>
            <a:xfrm>
              <a:off x="899734" y="606209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Flèche : droite 163">
              <a:extLst>
                <a:ext uri="{FF2B5EF4-FFF2-40B4-BE49-F238E27FC236}">
                  <a16:creationId xmlns:a16="http://schemas.microsoft.com/office/drawing/2014/main" id="{86950C02-F3DA-4917-96A9-AB5E4D28BBDC}"/>
                </a:ext>
              </a:extLst>
            </p:cNvPr>
            <p:cNvSpPr/>
            <p:nvPr/>
          </p:nvSpPr>
          <p:spPr>
            <a:xfrm>
              <a:off x="3546346" y="6052956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Flèche : droite 164">
              <a:extLst>
                <a:ext uri="{FF2B5EF4-FFF2-40B4-BE49-F238E27FC236}">
                  <a16:creationId xmlns:a16="http://schemas.microsoft.com/office/drawing/2014/main" id="{BA1A0326-81F9-4BBE-AE4A-540AC82BF996}"/>
                </a:ext>
              </a:extLst>
            </p:cNvPr>
            <p:cNvSpPr/>
            <p:nvPr/>
          </p:nvSpPr>
          <p:spPr>
            <a:xfrm>
              <a:off x="6546966" y="6036872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C7B96C0-746F-46F4-8576-945909D2CC40}"/>
              </a:ext>
            </a:extLst>
          </p:cNvPr>
          <p:cNvSpPr/>
          <p:nvPr/>
        </p:nvSpPr>
        <p:spPr>
          <a:xfrm>
            <a:off x="743888" y="1690688"/>
            <a:ext cx="10704226" cy="1820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8B968020-BB2E-4940-A5C9-EC1435D36644}"/>
              </a:ext>
            </a:extLst>
          </p:cNvPr>
          <p:cNvGrpSpPr/>
          <p:nvPr/>
        </p:nvGrpSpPr>
        <p:grpSpPr>
          <a:xfrm>
            <a:off x="2440465" y="2297400"/>
            <a:ext cx="1053088" cy="1102792"/>
            <a:chOff x="769735" y="585747"/>
            <a:chExt cx="1023939" cy="1072266"/>
          </a:xfrm>
        </p:grpSpPr>
        <p:pic>
          <p:nvPicPr>
            <p:cNvPr id="170" name="Picture 8" descr="Résultat de recherche d'images pour &quot;bonhomme toilette&quot;">
              <a:extLst>
                <a:ext uri="{FF2B5EF4-FFF2-40B4-BE49-F238E27FC236}">
                  <a16:creationId xmlns:a16="http://schemas.microsoft.com/office/drawing/2014/main" id="{091215B4-8464-410C-BE2B-84F135FC8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735" y="585747"/>
              <a:ext cx="415830" cy="1072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Résultat de recherche d'images pour &quot;dna helix&quot;">
              <a:extLst>
                <a:ext uri="{FF2B5EF4-FFF2-40B4-BE49-F238E27FC236}">
                  <a16:creationId xmlns:a16="http://schemas.microsoft.com/office/drawing/2014/main" id="{2158A675-B21F-4056-90E5-9AF4EC49A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594" y="633574"/>
              <a:ext cx="786080" cy="59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" name="Picture 6" descr="Résultat de recherche d'images pour &quot;sequenceur illumina&quot;">
            <a:extLst>
              <a:ext uri="{FF2B5EF4-FFF2-40B4-BE49-F238E27FC236}">
                <a16:creationId xmlns:a16="http://schemas.microsoft.com/office/drawing/2014/main" id="{70D38E3A-EAC3-4FDF-AF5C-1837611E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553" y="2280410"/>
            <a:ext cx="1532797" cy="11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3F864494-723E-46CF-BE6B-BBB9413F9CDE}"/>
              </a:ext>
            </a:extLst>
          </p:cNvPr>
          <p:cNvSpPr txBox="1"/>
          <p:nvPr/>
        </p:nvSpPr>
        <p:spPr>
          <a:xfrm>
            <a:off x="824590" y="1690689"/>
            <a:ext cx="21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Experimental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6AA24AFF-ED03-4EB8-9FDF-1C39402A35F3}"/>
              </a:ext>
            </a:extLst>
          </p:cNvPr>
          <p:cNvSpPr txBox="1"/>
          <p:nvPr/>
        </p:nvSpPr>
        <p:spPr>
          <a:xfrm>
            <a:off x="2018394" y="1956903"/>
            <a:ext cx="158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DNA extraction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5B1600F1-1227-4A1A-8E73-DBD9FCC9BE8C}"/>
              </a:ext>
            </a:extLst>
          </p:cNvPr>
          <p:cNvSpPr txBox="1"/>
          <p:nvPr/>
        </p:nvSpPr>
        <p:spPr>
          <a:xfrm>
            <a:off x="5571355" y="1956903"/>
            <a:ext cx="95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Cloning</a:t>
            </a:r>
            <a:endParaRPr lang="fr-FR" sz="1600" dirty="0"/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689BAD1A-415D-4E37-B9F8-9F0B330DBBDF}"/>
              </a:ext>
            </a:extLst>
          </p:cNvPr>
          <p:cNvSpPr txBox="1"/>
          <p:nvPr/>
        </p:nvSpPr>
        <p:spPr>
          <a:xfrm>
            <a:off x="9145009" y="1956903"/>
            <a:ext cx="1189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Sequencing</a:t>
            </a:r>
          </a:p>
        </p:txBody>
      </p: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C0C999D1-6710-4EEC-8FDA-EB5EF05FD415}"/>
              </a:ext>
            </a:extLst>
          </p:cNvPr>
          <p:cNvGrpSpPr/>
          <p:nvPr/>
        </p:nvGrpSpPr>
        <p:grpSpPr>
          <a:xfrm>
            <a:off x="5190130" y="2297400"/>
            <a:ext cx="1600399" cy="1210524"/>
            <a:chOff x="4535100" y="4211076"/>
            <a:chExt cx="2891934" cy="2187427"/>
          </a:xfrm>
        </p:grpSpPr>
        <p:pic>
          <p:nvPicPr>
            <p:cNvPr id="217" name="Image 216">
              <a:extLst>
                <a:ext uri="{FF2B5EF4-FFF2-40B4-BE49-F238E27FC236}">
                  <a16:creationId xmlns:a16="http://schemas.microsoft.com/office/drawing/2014/main" id="{25235AD9-010E-4740-B743-AAA5DFB39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53" b="94313" l="9565" r="95478">
                          <a14:foregroundMark x1="29217" y1="70142" x2="29217" y2="70142"/>
                          <a14:foregroundMark x1="29565" y1="79621" x2="29565" y2="79621"/>
                          <a14:foregroundMark x1="30783" y1="86256" x2="30783" y2="86256"/>
                          <a14:foregroundMark x1="33739" y1="87204" x2="19130" y2="68246"/>
                          <a14:foregroundMark x1="27652" y1="71564" x2="18087" y2="76777"/>
                          <a14:foregroundMark x1="18087" y1="76777" x2="15478" y2="74882"/>
                          <a14:foregroundMark x1="41043" y1="75355" x2="48696" y2="77251"/>
                          <a14:foregroundMark x1="58609" y1="77251" x2="68696" y2="79147"/>
                          <a14:foregroundMark x1="68696" y1="79147" x2="79130" y2="73934"/>
                          <a14:foregroundMark x1="79130" y1="73934" x2="92696" y2="77725"/>
                          <a14:foregroundMark x1="13739" y1="21327" x2="14435" y2="31280"/>
                          <a14:foregroundMark x1="22261" y1="65403" x2="28696" y2="63033"/>
                          <a14:foregroundMark x1="25391" y1="61137" x2="24870" y2="58768"/>
                          <a14:foregroundMark x1="88000" y1="72986" x2="95652" y2="77725"/>
                          <a14:foregroundMark x1="65391" y1="87204" x2="69391" y2="94313"/>
                        </a14:backgroundRemoval>
                      </a14:imgEffect>
                    </a14:imgLayer>
                  </a14:imgProps>
                </a:ext>
              </a:extLst>
            </a:blip>
            <a:srcRect r="47197"/>
            <a:stretch/>
          </p:blipFill>
          <p:spPr>
            <a:xfrm>
              <a:off x="4535100" y="4388728"/>
              <a:ext cx="2891934" cy="2009775"/>
            </a:xfrm>
            <a:prstGeom prst="rect">
              <a:avLst/>
            </a:prstGeom>
          </p:spPr>
        </p:pic>
        <p:pic>
          <p:nvPicPr>
            <p:cNvPr id="218" name="Image 217">
              <a:extLst>
                <a:ext uri="{FF2B5EF4-FFF2-40B4-BE49-F238E27FC236}">
                  <a16:creationId xmlns:a16="http://schemas.microsoft.com/office/drawing/2014/main" id="{73B99456-3598-4972-A4BE-372986ED8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7752" b="91473" l="9906" r="89623">
                          <a14:foregroundMark x1="21226" y1="13178" x2="27830" y2="11628"/>
                          <a14:foregroundMark x1="22170" y1="80620" x2="23585" y2="91473"/>
                          <a14:foregroundMark x1="25943" y1="45736" x2="27830" y2="55039"/>
                          <a14:foregroundMark x1="88208" y1="65116" x2="89623" y2="51163"/>
                          <a14:foregroundMark x1="63679" y1="32558" x2="61321" y2="44961"/>
                          <a14:foregroundMark x1="58019" y1="27132" x2="58019" y2="27132"/>
                          <a14:foregroundMark x1="71226" y1="26357" x2="74057" y2="30233"/>
                          <a14:foregroundMark x1="72170" y1="24806" x2="72170" y2="24806"/>
                          <a14:foregroundMark x1="76887" y1="55039" x2="73113" y2="60465"/>
                          <a14:foregroundMark x1="20283" y1="8527" x2="21698" y2="17829"/>
                          <a14:foregroundMark x1="27358" y1="11628" x2="26415" y2="7752"/>
                          <a14:foregroundMark x1="26887" y1="14729" x2="26887" y2="1472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42949" y="4211076"/>
              <a:ext cx="2019300" cy="1228725"/>
            </a:xfrm>
            <a:prstGeom prst="rect">
              <a:avLst/>
            </a:prstGeom>
          </p:spPr>
        </p:pic>
      </p:grp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C972E185-86E4-4DBE-AA9B-DAB1A813E415}"/>
              </a:ext>
            </a:extLst>
          </p:cNvPr>
          <p:cNvSpPr/>
          <p:nvPr/>
        </p:nvSpPr>
        <p:spPr>
          <a:xfrm>
            <a:off x="1161252" y="2675797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1" name="Flèche : droite 270">
            <a:extLst>
              <a:ext uri="{FF2B5EF4-FFF2-40B4-BE49-F238E27FC236}">
                <a16:creationId xmlns:a16="http://schemas.microsoft.com/office/drawing/2014/main" id="{BAFFF92E-72CB-439F-87B9-748C073B04F2}"/>
              </a:ext>
            </a:extLst>
          </p:cNvPr>
          <p:cNvSpPr/>
          <p:nvPr/>
        </p:nvSpPr>
        <p:spPr>
          <a:xfrm>
            <a:off x="7467008" y="2675796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2" name="Flèche : droite 271">
            <a:extLst>
              <a:ext uri="{FF2B5EF4-FFF2-40B4-BE49-F238E27FC236}">
                <a16:creationId xmlns:a16="http://schemas.microsoft.com/office/drawing/2014/main" id="{D97E72C8-52FA-4C0D-9CAA-A7BF484BF528}"/>
              </a:ext>
            </a:extLst>
          </p:cNvPr>
          <p:cNvSpPr/>
          <p:nvPr/>
        </p:nvSpPr>
        <p:spPr>
          <a:xfrm>
            <a:off x="4121760" y="2675796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F6FE940C-2582-4A6D-B761-035491ABC5AE}"/>
              </a:ext>
            </a:extLst>
          </p:cNvPr>
          <p:cNvSpPr/>
          <p:nvPr/>
        </p:nvSpPr>
        <p:spPr>
          <a:xfrm>
            <a:off x="8050191" y="5198899"/>
            <a:ext cx="3350871" cy="1500721"/>
          </a:xfrm>
          <a:prstGeom prst="roundRect">
            <a:avLst>
              <a:gd name="adj" fmla="val 644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449E1-78E1-4327-970A-CD4008A98ECF}"/>
              </a:ext>
            </a:extLst>
          </p:cNvPr>
          <p:cNvSpPr/>
          <p:nvPr/>
        </p:nvSpPr>
        <p:spPr>
          <a:xfrm>
            <a:off x="570309" y="1686617"/>
            <a:ext cx="10970234" cy="185887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169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Gene priorisation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7A8D5CC-7E20-4FDD-BB61-1CD23D096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A633A1-3E9C-40C4-8301-1C57D7D965D9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BA5DAB7-5B2E-46F2-8DB0-9AD075F35EA3}"/>
              </a:ext>
            </a:extLst>
          </p:cNvPr>
          <p:cNvSpPr/>
          <p:nvPr/>
        </p:nvSpPr>
        <p:spPr>
          <a:xfrm>
            <a:off x="3200400" y="2844800"/>
            <a:ext cx="1129191" cy="4837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F1D56D-0A36-4750-8070-88BA22DD2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841" y="3640405"/>
            <a:ext cx="4430952" cy="157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05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Gene priorisation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7A8D5CC-7E20-4FDD-BB61-1CD23D096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3491390" cy="16378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A633A1-3E9C-40C4-8301-1C57D7D965D9}"/>
              </a:ext>
            </a:extLst>
          </p:cNvPr>
          <p:cNvSpPr/>
          <p:nvPr/>
        </p:nvSpPr>
        <p:spPr>
          <a:xfrm>
            <a:off x="804333" y="1581151"/>
            <a:ext cx="3585634" cy="7217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BA5DAB7-5B2E-46F2-8DB0-9AD075F35EA3}"/>
              </a:ext>
            </a:extLst>
          </p:cNvPr>
          <p:cNvSpPr/>
          <p:nvPr/>
        </p:nvSpPr>
        <p:spPr>
          <a:xfrm>
            <a:off x="3200400" y="2844800"/>
            <a:ext cx="1129191" cy="4837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A89AFF-BA4C-4F19-A0E6-A178EADD3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898" y="2306086"/>
            <a:ext cx="6788102" cy="451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724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the </a:t>
            </a:r>
            <a:r>
              <a:rPr lang="fr-FR" dirty="0" err="1"/>
              <a:t>beginin</a:t>
            </a:r>
            <a:r>
              <a:rPr lang="fr-FR" dirty="0"/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F6801-BE0E-4B25-AF7E-A9ED7FD221EE}"/>
              </a:ext>
            </a:extLst>
          </p:cNvPr>
          <p:cNvSpPr/>
          <p:nvPr/>
        </p:nvSpPr>
        <p:spPr>
          <a:xfrm>
            <a:off x="743887" y="3591582"/>
            <a:ext cx="10704226" cy="3108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FD06CC4-D5D4-4435-BF53-6B658920A780}"/>
              </a:ext>
            </a:extLst>
          </p:cNvPr>
          <p:cNvSpPr txBox="1"/>
          <p:nvPr/>
        </p:nvSpPr>
        <p:spPr>
          <a:xfrm>
            <a:off x="838200" y="3656412"/>
            <a:ext cx="1566481" cy="285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Bioinformatic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4338F0C-EBAF-49B9-895E-188C5FA62228}"/>
              </a:ext>
            </a:extLst>
          </p:cNvPr>
          <p:cNvGrpSpPr/>
          <p:nvPr/>
        </p:nvGrpSpPr>
        <p:grpSpPr>
          <a:xfrm>
            <a:off x="1165597" y="4057900"/>
            <a:ext cx="9927122" cy="1106457"/>
            <a:chOff x="898030" y="4086746"/>
            <a:chExt cx="9014216" cy="1004706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3C93803-9DB0-4FE8-9622-ADA90EACB765}"/>
                </a:ext>
              </a:extLst>
            </p:cNvPr>
            <p:cNvGrpSpPr/>
            <p:nvPr/>
          </p:nvGrpSpPr>
          <p:grpSpPr>
            <a:xfrm>
              <a:off x="4213394" y="4087286"/>
              <a:ext cx="2228923" cy="1004166"/>
              <a:chOff x="776402" y="2833124"/>
              <a:chExt cx="2885051" cy="1299763"/>
            </a:xfrm>
          </p:grpSpPr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5967D006-47F1-4F9B-8B8C-9CD977D02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8519" y="3266473"/>
                <a:ext cx="2762934" cy="866414"/>
              </a:xfrm>
              <a:prstGeom prst="rect">
                <a:avLst/>
              </a:prstGeom>
            </p:spPr>
          </p:pic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989B971-3B15-4509-8F51-525BEA1183EB}"/>
                  </a:ext>
                </a:extLst>
              </p:cNvPr>
              <p:cNvSpPr txBox="1"/>
              <p:nvPr/>
            </p:nvSpPr>
            <p:spPr>
              <a:xfrm>
                <a:off x="776402" y="2833124"/>
                <a:ext cx="27562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Mapping on </a:t>
                </a:r>
                <a:r>
                  <a:rPr lang="fr-FR" sz="1600" dirty="0" err="1"/>
                  <a:t>reference</a:t>
                </a:r>
                <a:r>
                  <a:rPr lang="fr-FR" sz="1600" dirty="0"/>
                  <a:t> </a:t>
                </a:r>
                <a:r>
                  <a:rPr lang="fr-FR" sz="1600" dirty="0" err="1"/>
                  <a:t>genome</a:t>
                </a:r>
                <a:endParaRPr lang="fr-FR" sz="1600" dirty="0"/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A9C9410-67C4-41B2-AE63-F7A7FBC0AB6C}"/>
                </a:ext>
              </a:extLst>
            </p:cNvPr>
            <p:cNvGrpSpPr/>
            <p:nvPr/>
          </p:nvGrpSpPr>
          <p:grpSpPr>
            <a:xfrm>
              <a:off x="7322902" y="4087287"/>
              <a:ext cx="2589344" cy="987136"/>
              <a:chOff x="4762742" y="2833124"/>
              <a:chExt cx="3351570" cy="1277719"/>
            </a:xfrm>
          </p:grpSpPr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94B25F83-EC06-4CDA-8BE3-5BD6AD9C8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2742" y="3163793"/>
                <a:ext cx="3351570" cy="947050"/>
              </a:xfrm>
              <a:prstGeom prst="rect">
                <a:avLst/>
              </a:prstGeom>
            </p:spPr>
          </p:pic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8C25E04F-5F5B-44D7-A3B3-510BE5C1971F}"/>
                  </a:ext>
                </a:extLst>
              </p:cNvPr>
              <p:cNvSpPr txBox="1"/>
              <p:nvPr/>
            </p:nvSpPr>
            <p:spPr>
              <a:xfrm>
                <a:off x="5724049" y="2833124"/>
                <a:ext cx="13510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Variant calling</a:t>
                </a:r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B28EE5A-D835-43F9-82C8-02EE3907EE3F}"/>
                </a:ext>
              </a:extLst>
            </p:cNvPr>
            <p:cNvSpPr txBox="1"/>
            <p:nvPr/>
          </p:nvSpPr>
          <p:spPr>
            <a:xfrm>
              <a:off x="1472130" y="4086746"/>
              <a:ext cx="1626620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Short reads production</a:t>
              </a:r>
            </a:p>
          </p:txBody>
        </p:sp>
        <p:sp>
          <p:nvSpPr>
            <p:cNvPr id="25" name="Flèche : droite 24">
              <a:extLst>
                <a:ext uri="{FF2B5EF4-FFF2-40B4-BE49-F238E27FC236}">
                  <a16:creationId xmlns:a16="http://schemas.microsoft.com/office/drawing/2014/main" id="{C28D5743-A329-4F39-AEDB-60B648740643}"/>
                </a:ext>
              </a:extLst>
            </p:cNvPr>
            <p:cNvSpPr/>
            <p:nvPr/>
          </p:nvSpPr>
          <p:spPr>
            <a:xfrm>
              <a:off x="898030" y="4607682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lèche : droite 28">
              <a:extLst>
                <a:ext uri="{FF2B5EF4-FFF2-40B4-BE49-F238E27FC236}">
                  <a16:creationId xmlns:a16="http://schemas.microsoft.com/office/drawing/2014/main" id="{334F8BC1-DE06-487B-AD87-7F57D97A933B}"/>
                </a:ext>
              </a:extLst>
            </p:cNvPr>
            <p:cNvSpPr/>
            <p:nvPr/>
          </p:nvSpPr>
          <p:spPr>
            <a:xfrm>
              <a:off x="6619958" y="460768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lèche : droite 29">
              <a:extLst>
                <a:ext uri="{FF2B5EF4-FFF2-40B4-BE49-F238E27FC236}">
                  <a16:creationId xmlns:a16="http://schemas.microsoft.com/office/drawing/2014/main" id="{BC8CBD9D-22AC-4153-9EDF-B4FF2A4D8E4D}"/>
                </a:ext>
              </a:extLst>
            </p:cNvPr>
            <p:cNvSpPr/>
            <p:nvPr/>
          </p:nvSpPr>
          <p:spPr>
            <a:xfrm>
              <a:off x="3580785" y="460768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909471E7-37C9-412E-B850-C87DE539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0923" y="4408847"/>
              <a:ext cx="2205931" cy="608158"/>
            </a:xfrm>
            <a:prstGeom prst="rect">
              <a:avLst/>
            </a:prstGeom>
          </p:spPr>
        </p:pic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EF841116-5B7D-42C5-8C07-E49D46971CFD}"/>
              </a:ext>
            </a:extLst>
          </p:cNvPr>
          <p:cNvGrpSpPr/>
          <p:nvPr/>
        </p:nvGrpSpPr>
        <p:grpSpPr>
          <a:xfrm>
            <a:off x="1165597" y="5198899"/>
            <a:ext cx="10188203" cy="1460793"/>
            <a:chOff x="899734" y="5363436"/>
            <a:chExt cx="9133934" cy="1309631"/>
          </a:xfrm>
        </p:grpSpPr>
        <p:pic>
          <p:nvPicPr>
            <p:cNvPr id="157" name="Image 156">
              <a:extLst>
                <a:ext uri="{FF2B5EF4-FFF2-40B4-BE49-F238E27FC236}">
                  <a16:creationId xmlns:a16="http://schemas.microsoft.com/office/drawing/2014/main" id="{5BBAA713-6744-42C0-A4BD-FEEA91FAC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6625" y="5669949"/>
              <a:ext cx="1777630" cy="1003118"/>
            </a:xfrm>
            <a:prstGeom prst="rect">
              <a:avLst/>
            </a:prstGeom>
          </p:spPr>
        </p:pic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B4568E9A-DE4A-4C61-B85C-6087F797979A}"/>
                </a:ext>
              </a:extLst>
            </p:cNvPr>
            <p:cNvSpPr txBox="1"/>
            <p:nvPr/>
          </p:nvSpPr>
          <p:spPr>
            <a:xfrm>
              <a:off x="1852332" y="5363436"/>
              <a:ext cx="866216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Annotation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C566540D-8AA2-47A0-8088-2A60B504DC8C}"/>
                </a:ext>
              </a:extLst>
            </p:cNvPr>
            <p:cNvGrpSpPr/>
            <p:nvPr/>
          </p:nvGrpSpPr>
          <p:grpSpPr>
            <a:xfrm>
              <a:off x="4553902" y="5367085"/>
              <a:ext cx="1532079" cy="1305982"/>
              <a:chOff x="4798049" y="4390237"/>
              <a:chExt cx="1983077" cy="1690424"/>
            </a:xfrm>
          </p:grpSpPr>
          <p:pic>
            <p:nvPicPr>
              <p:cNvPr id="166" name="Image 165">
                <a:extLst>
                  <a:ext uri="{FF2B5EF4-FFF2-40B4-BE49-F238E27FC236}">
                    <a16:creationId xmlns:a16="http://schemas.microsoft.com/office/drawing/2014/main" id="{7841837D-49F4-4610-8244-AEB1C7B86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8049" y="4758609"/>
                <a:ext cx="1983077" cy="1322052"/>
              </a:xfrm>
              <a:prstGeom prst="rect">
                <a:avLst/>
              </a:prstGeom>
            </p:spPr>
          </p:pic>
          <p:sp>
            <p:nvSpPr>
              <p:cNvPr id="167" name="ZoneTexte 166">
                <a:extLst>
                  <a:ext uri="{FF2B5EF4-FFF2-40B4-BE49-F238E27FC236}">
                    <a16:creationId xmlns:a16="http://schemas.microsoft.com/office/drawing/2014/main" id="{1F946DC7-43A1-4DC7-8C6B-519666B8BFFA}"/>
                  </a:ext>
                </a:extLst>
              </p:cNvPr>
              <p:cNvSpPr txBox="1"/>
              <p:nvPr/>
            </p:nvSpPr>
            <p:spPr>
              <a:xfrm>
                <a:off x="5300224" y="4390237"/>
                <a:ext cx="863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/>
                  <a:t>Filtering</a:t>
                </a:r>
                <a:endParaRPr lang="fr-FR" sz="1600" dirty="0"/>
              </a:p>
            </p:txBody>
          </p:sp>
        </p:grpSp>
        <p:pic>
          <p:nvPicPr>
            <p:cNvPr id="160" name="Image 159">
              <a:extLst>
                <a:ext uri="{FF2B5EF4-FFF2-40B4-BE49-F238E27FC236}">
                  <a16:creationId xmlns:a16="http://schemas.microsoft.com/office/drawing/2014/main" id="{1D4E08A8-73E4-422E-A025-2407CC56F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41265" y="5723926"/>
              <a:ext cx="2892403" cy="876895"/>
            </a:xfrm>
            <a:prstGeom prst="rect">
              <a:avLst/>
            </a:prstGeom>
          </p:spPr>
        </p:pic>
        <p:sp>
          <p:nvSpPr>
            <p:cNvPr id="161" name="Rectangle : coins arrondis 160">
              <a:extLst>
                <a:ext uri="{FF2B5EF4-FFF2-40B4-BE49-F238E27FC236}">
                  <a16:creationId xmlns:a16="http://schemas.microsoft.com/office/drawing/2014/main" id="{B4CC9C85-F0AB-4C61-B0A3-36F7D4AC40A8}"/>
                </a:ext>
              </a:extLst>
            </p:cNvPr>
            <p:cNvSpPr/>
            <p:nvPr/>
          </p:nvSpPr>
          <p:spPr>
            <a:xfrm>
              <a:off x="8685318" y="5628644"/>
              <a:ext cx="518398" cy="103529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ZoneTexte 161">
              <a:extLst>
                <a:ext uri="{FF2B5EF4-FFF2-40B4-BE49-F238E27FC236}">
                  <a16:creationId xmlns:a16="http://schemas.microsoft.com/office/drawing/2014/main" id="{36BCDB86-3420-4888-BC40-3EB9E71E93B1}"/>
                </a:ext>
              </a:extLst>
            </p:cNvPr>
            <p:cNvSpPr txBox="1"/>
            <p:nvPr/>
          </p:nvSpPr>
          <p:spPr>
            <a:xfrm>
              <a:off x="7911969" y="5363436"/>
              <a:ext cx="1350992" cy="26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Gene </a:t>
              </a:r>
              <a:r>
                <a:rPr lang="fr-FR" sz="1600" dirty="0" err="1"/>
                <a:t>prioritization</a:t>
              </a:r>
              <a:endParaRPr lang="fr-FR" sz="1600" dirty="0"/>
            </a:p>
          </p:txBody>
        </p:sp>
        <p:sp>
          <p:nvSpPr>
            <p:cNvPr id="163" name="Flèche : droite 162">
              <a:extLst>
                <a:ext uri="{FF2B5EF4-FFF2-40B4-BE49-F238E27FC236}">
                  <a16:creationId xmlns:a16="http://schemas.microsoft.com/office/drawing/2014/main" id="{E2CF03FB-A257-4654-A571-081B0BFDD6C1}"/>
                </a:ext>
              </a:extLst>
            </p:cNvPr>
            <p:cNvSpPr/>
            <p:nvPr/>
          </p:nvSpPr>
          <p:spPr>
            <a:xfrm>
              <a:off x="899734" y="6062091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Flèche : droite 163">
              <a:extLst>
                <a:ext uri="{FF2B5EF4-FFF2-40B4-BE49-F238E27FC236}">
                  <a16:creationId xmlns:a16="http://schemas.microsoft.com/office/drawing/2014/main" id="{86950C02-F3DA-4917-96A9-AB5E4D28BBDC}"/>
                </a:ext>
              </a:extLst>
            </p:cNvPr>
            <p:cNvSpPr/>
            <p:nvPr/>
          </p:nvSpPr>
          <p:spPr>
            <a:xfrm>
              <a:off x="3546346" y="6052956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Flèche : droite 164">
              <a:extLst>
                <a:ext uri="{FF2B5EF4-FFF2-40B4-BE49-F238E27FC236}">
                  <a16:creationId xmlns:a16="http://schemas.microsoft.com/office/drawing/2014/main" id="{BA1A0326-81F9-4BBE-AE4A-540AC82BF996}"/>
                </a:ext>
              </a:extLst>
            </p:cNvPr>
            <p:cNvSpPr/>
            <p:nvPr/>
          </p:nvSpPr>
          <p:spPr>
            <a:xfrm>
              <a:off x="6546966" y="6036872"/>
              <a:ext cx="333063" cy="21883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C7B96C0-746F-46F4-8576-945909D2CC40}"/>
              </a:ext>
            </a:extLst>
          </p:cNvPr>
          <p:cNvSpPr/>
          <p:nvPr/>
        </p:nvSpPr>
        <p:spPr>
          <a:xfrm>
            <a:off x="743888" y="1690688"/>
            <a:ext cx="10704226" cy="1820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8B968020-BB2E-4940-A5C9-EC1435D36644}"/>
              </a:ext>
            </a:extLst>
          </p:cNvPr>
          <p:cNvGrpSpPr/>
          <p:nvPr/>
        </p:nvGrpSpPr>
        <p:grpSpPr>
          <a:xfrm>
            <a:off x="2440465" y="2297400"/>
            <a:ext cx="1053088" cy="1102792"/>
            <a:chOff x="769735" y="585747"/>
            <a:chExt cx="1023939" cy="1072266"/>
          </a:xfrm>
        </p:grpSpPr>
        <p:pic>
          <p:nvPicPr>
            <p:cNvPr id="170" name="Picture 8" descr="Résultat de recherche d'images pour &quot;bonhomme toilette&quot;">
              <a:extLst>
                <a:ext uri="{FF2B5EF4-FFF2-40B4-BE49-F238E27FC236}">
                  <a16:creationId xmlns:a16="http://schemas.microsoft.com/office/drawing/2014/main" id="{091215B4-8464-410C-BE2B-84F135FC8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735" y="585747"/>
              <a:ext cx="415830" cy="1072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Résultat de recherche d'images pour &quot;dna helix&quot;">
              <a:extLst>
                <a:ext uri="{FF2B5EF4-FFF2-40B4-BE49-F238E27FC236}">
                  <a16:creationId xmlns:a16="http://schemas.microsoft.com/office/drawing/2014/main" id="{2158A675-B21F-4056-90E5-9AF4EC49A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594" y="633574"/>
              <a:ext cx="786080" cy="59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" name="Picture 6" descr="Résultat de recherche d'images pour &quot;sequenceur illumina&quot;">
            <a:extLst>
              <a:ext uri="{FF2B5EF4-FFF2-40B4-BE49-F238E27FC236}">
                <a16:creationId xmlns:a16="http://schemas.microsoft.com/office/drawing/2014/main" id="{70D38E3A-EAC3-4FDF-AF5C-1837611E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553" y="2280410"/>
            <a:ext cx="1532797" cy="11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3F864494-723E-46CF-BE6B-BBB9413F9CDE}"/>
              </a:ext>
            </a:extLst>
          </p:cNvPr>
          <p:cNvSpPr txBox="1"/>
          <p:nvPr/>
        </p:nvSpPr>
        <p:spPr>
          <a:xfrm>
            <a:off x="824590" y="1690689"/>
            <a:ext cx="21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Experimental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6AA24AFF-ED03-4EB8-9FDF-1C39402A35F3}"/>
              </a:ext>
            </a:extLst>
          </p:cNvPr>
          <p:cNvSpPr txBox="1"/>
          <p:nvPr/>
        </p:nvSpPr>
        <p:spPr>
          <a:xfrm>
            <a:off x="2018394" y="1956903"/>
            <a:ext cx="158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DNA extraction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5B1600F1-1227-4A1A-8E73-DBD9FCC9BE8C}"/>
              </a:ext>
            </a:extLst>
          </p:cNvPr>
          <p:cNvSpPr txBox="1"/>
          <p:nvPr/>
        </p:nvSpPr>
        <p:spPr>
          <a:xfrm>
            <a:off x="5571355" y="1956903"/>
            <a:ext cx="95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Cloning</a:t>
            </a:r>
            <a:endParaRPr lang="fr-FR" sz="1600" dirty="0"/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689BAD1A-415D-4E37-B9F8-9F0B330DBBDF}"/>
              </a:ext>
            </a:extLst>
          </p:cNvPr>
          <p:cNvSpPr txBox="1"/>
          <p:nvPr/>
        </p:nvSpPr>
        <p:spPr>
          <a:xfrm>
            <a:off x="9145009" y="1956903"/>
            <a:ext cx="1189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Sequencing</a:t>
            </a:r>
          </a:p>
        </p:txBody>
      </p: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C0C999D1-6710-4EEC-8FDA-EB5EF05FD415}"/>
              </a:ext>
            </a:extLst>
          </p:cNvPr>
          <p:cNvGrpSpPr/>
          <p:nvPr/>
        </p:nvGrpSpPr>
        <p:grpSpPr>
          <a:xfrm>
            <a:off x="5190130" y="2297400"/>
            <a:ext cx="1600399" cy="1210524"/>
            <a:chOff x="4535100" y="4211076"/>
            <a:chExt cx="2891934" cy="2187427"/>
          </a:xfrm>
        </p:grpSpPr>
        <p:pic>
          <p:nvPicPr>
            <p:cNvPr id="217" name="Image 216">
              <a:extLst>
                <a:ext uri="{FF2B5EF4-FFF2-40B4-BE49-F238E27FC236}">
                  <a16:creationId xmlns:a16="http://schemas.microsoft.com/office/drawing/2014/main" id="{25235AD9-010E-4740-B743-AAA5DFB39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53" b="94313" l="9565" r="95478">
                          <a14:foregroundMark x1="29217" y1="70142" x2="29217" y2="70142"/>
                          <a14:foregroundMark x1="29565" y1="79621" x2="29565" y2="79621"/>
                          <a14:foregroundMark x1="30783" y1="86256" x2="30783" y2="86256"/>
                          <a14:foregroundMark x1="33739" y1="87204" x2="19130" y2="68246"/>
                          <a14:foregroundMark x1="27652" y1="71564" x2="18087" y2="76777"/>
                          <a14:foregroundMark x1="18087" y1="76777" x2="15478" y2="74882"/>
                          <a14:foregroundMark x1="41043" y1="75355" x2="48696" y2="77251"/>
                          <a14:foregroundMark x1="58609" y1="77251" x2="68696" y2="79147"/>
                          <a14:foregroundMark x1="68696" y1="79147" x2="79130" y2="73934"/>
                          <a14:foregroundMark x1="79130" y1="73934" x2="92696" y2="77725"/>
                          <a14:foregroundMark x1="13739" y1="21327" x2="14435" y2="31280"/>
                          <a14:foregroundMark x1="22261" y1="65403" x2="28696" y2="63033"/>
                          <a14:foregroundMark x1="25391" y1="61137" x2="24870" y2="58768"/>
                          <a14:foregroundMark x1="88000" y1="72986" x2="95652" y2="77725"/>
                          <a14:foregroundMark x1="65391" y1="87204" x2="69391" y2="94313"/>
                        </a14:backgroundRemoval>
                      </a14:imgEffect>
                    </a14:imgLayer>
                  </a14:imgProps>
                </a:ext>
              </a:extLst>
            </a:blip>
            <a:srcRect r="47197"/>
            <a:stretch/>
          </p:blipFill>
          <p:spPr>
            <a:xfrm>
              <a:off x="4535100" y="4388728"/>
              <a:ext cx="2891934" cy="2009775"/>
            </a:xfrm>
            <a:prstGeom prst="rect">
              <a:avLst/>
            </a:prstGeom>
          </p:spPr>
        </p:pic>
        <p:pic>
          <p:nvPicPr>
            <p:cNvPr id="218" name="Image 217">
              <a:extLst>
                <a:ext uri="{FF2B5EF4-FFF2-40B4-BE49-F238E27FC236}">
                  <a16:creationId xmlns:a16="http://schemas.microsoft.com/office/drawing/2014/main" id="{73B99456-3598-4972-A4BE-372986ED8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7752" b="91473" l="9906" r="89623">
                          <a14:foregroundMark x1="21226" y1="13178" x2="27830" y2="11628"/>
                          <a14:foregroundMark x1="22170" y1="80620" x2="23585" y2="91473"/>
                          <a14:foregroundMark x1="25943" y1="45736" x2="27830" y2="55039"/>
                          <a14:foregroundMark x1="88208" y1="65116" x2="89623" y2="51163"/>
                          <a14:foregroundMark x1="63679" y1="32558" x2="61321" y2="44961"/>
                          <a14:foregroundMark x1="58019" y1="27132" x2="58019" y2="27132"/>
                          <a14:foregroundMark x1="71226" y1="26357" x2="74057" y2="30233"/>
                          <a14:foregroundMark x1="72170" y1="24806" x2="72170" y2="24806"/>
                          <a14:foregroundMark x1="76887" y1="55039" x2="73113" y2="60465"/>
                          <a14:foregroundMark x1="20283" y1="8527" x2="21698" y2="17829"/>
                          <a14:foregroundMark x1="27358" y1="11628" x2="26415" y2="7752"/>
                          <a14:foregroundMark x1="26887" y1="14729" x2="26887" y2="1472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42949" y="4211076"/>
              <a:ext cx="2019300" cy="1228725"/>
            </a:xfrm>
            <a:prstGeom prst="rect">
              <a:avLst/>
            </a:prstGeom>
          </p:spPr>
        </p:pic>
      </p:grp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C972E185-86E4-4DBE-AA9B-DAB1A813E415}"/>
              </a:ext>
            </a:extLst>
          </p:cNvPr>
          <p:cNvSpPr/>
          <p:nvPr/>
        </p:nvSpPr>
        <p:spPr>
          <a:xfrm>
            <a:off x="1161252" y="2675797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1" name="Flèche : droite 270">
            <a:extLst>
              <a:ext uri="{FF2B5EF4-FFF2-40B4-BE49-F238E27FC236}">
                <a16:creationId xmlns:a16="http://schemas.microsoft.com/office/drawing/2014/main" id="{BAFFF92E-72CB-439F-87B9-748C073B04F2}"/>
              </a:ext>
            </a:extLst>
          </p:cNvPr>
          <p:cNvSpPr/>
          <p:nvPr/>
        </p:nvSpPr>
        <p:spPr>
          <a:xfrm>
            <a:off x="7467008" y="2675796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2" name="Flèche : droite 271">
            <a:extLst>
              <a:ext uri="{FF2B5EF4-FFF2-40B4-BE49-F238E27FC236}">
                <a16:creationId xmlns:a16="http://schemas.microsoft.com/office/drawing/2014/main" id="{D97E72C8-52FA-4C0D-9CAA-A7BF484BF528}"/>
              </a:ext>
            </a:extLst>
          </p:cNvPr>
          <p:cNvSpPr/>
          <p:nvPr/>
        </p:nvSpPr>
        <p:spPr>
          <a:xfrm>
            <a:off x="4121760" y="2675796"/>
            <a:ext cx="366794" cy="2409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22420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the </a:t>
            </a:r>
            <a:r>
              <a:rPr lang="fr-FR" dirty="0" err="1"/>
              <a:t>beginin</a:t>
            </a:r>
            <a:r>
              <a:rPr lang="fr-FR" dirty="0"/>
              <a:t>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6B379C-B6E6-4EF0-8529-35A56868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82886"/>
            <a:ext cx="6169870" cy="290594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1C5475E-DC1B-4A23-8092-A2502D3034E2}"/>
              </a:ext>
            </a:extLst>
          </p:cNvPr>
          <p:cNvSpPr/>
          <p:nvPr/>
        </p:nvSpPr>
        <p:spPr>
          <a:xfrm>
            <a:off x="838200" y="4504267"/>
            <a:ext cx="10704226" cy="22055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0F471C5-18AB-46D6-BFCF-ECEE2AEC9980}"/>
              </a:ext>
            </a:extLst>
          </p:cNvPr>
          <p:cNvSpPr txBox="1"/>
          <p:nvPr/>
        </p:nvSpPr>
        <p:spPr>
          <a:xfrm>
            <a:off x="838200" y="4462197"/>
            <a:ext cx="21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Experimental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745B10-22FB-4D41-B72B-4029EC3D7ED2}"/>
              </a:ext>
            </a:extLst>
          </p:cNvPr>
          <p:cNvSpPr/>
          <p:nvPr/>
        </p:nvSpPr>
        <p:spPr>
          <a:xfrm>
            <a:off x="838200" y="4504266"/>
            <a:ext cx="2209176" cy="348475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A28FE1-F985-4AEE-A13F-450EB3E3B88E}"/>
              </a:ext>
            </a:extLst>
          </p:cNvPr>
          <p:cNvSpPr/>
          <p:nvPr/>
        </p:nvSpPr>
        <p:spPr>
          <a:xfrm>
            <a:off x="648928" y="1309658"/>
            <a:ext cx="6577781" cy="30558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64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re 1">
            <a:extLst>
              <a:ext uri="{FF2B5EF4-FFF2-40B4-BE49-F238E27FC236}">
                <a16:creationId xmlns:a16="http://schemas.microsoft.com/office/drawing/2014/main" id="{C2DA7327-2BAE-4139-A405-259B3DF0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DNA extraction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C4444645-60C1-4FB1-B7D7-FAD29361C4EF}"/>
              </a:ext>
            </a:extLst>
          </p:cNvPr>
          <p:cNvGrpSpPr/>
          <p:nvPr/>
        </p:nvGrpSpPr>
        <p:grpSpPr>
          <a:xfrm>
            <a:off x="838200" y="1492278"/>
            <a:ext cx="3585634" cy="1637887"/>
            <a:chOff x="791079" y="1690687"/>
            <a:chExt cx="3585634" cy="1637887"/>
          </a:xfrm>
        </p:grpSpPr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F91AB243-101F-457E-8072-D03E73765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642BD5-BBD1-4DAB-B766-8BC250F3A199}"/>
                </a:ext>
              </a:extLst>
            </p:cNvPr>
            <p:cNvSpPr/>
            <p:nvPr/>
          </p:nvSpPr>
          <p:spPr>
            <a:xfrm>
              <a:off x="791079" y="2311426"/>
              <a:ext cx="3585634" cy="101714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51C89D4-C04E-467B-9FD0-CC5D4BFA2AA0}"/>
              </a:ext>
            </a:extLst>
          </p:cNvPr>
          <p:cNvSpPr/>
          <p:nvPr/>
        </p:nvSpPr>
        <p:spPr>
          <a:xfrm>
            <a:off x="1249388" y="1591733"/>
            <a:ext cx="635000" cy="476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3" name="Diagramme 62">
            <a:extLst>
              <a:ext uri="{FF2B5EF4-FFF2-40B4-BE49-F238E27FC236}">
                <a16:creationId xmlns:a16="http://schemas.microsoft.com/office/drawing/2014/main" id="{A2020426-1082-471B-838A-5307ECAE7848}"/>
              </a:ext>
            </a:extLst>
          </p:cNvPr>
          <p:cNvGraphicFramePr/>
          <p:nvPr/>
        </p:nvGraphicFramePr>
        <p:xfrm>
          <a:off x="6457534" y="8942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15D8270-D9AF-49B8-ACE3-B7C364F8BC71}"/>
              </a:ext>
            </a:extLst>
          </p:cNvPr>
          <p:cNvSpPr/>
          <p:nvPr/>
        </p:nvSpPr>
        <p:spPr>
          <a:xfrm>
            <a:off x="9296400" y="1913467"/>
            <a:ext cx="2523067" cy="4758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AB4964-D174-43B6-8AA5-F58BFE807A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322" y="3552494"/>
            <a:ext cx="4417855" cy="177213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ADB6381-0CE2-4DF0-8B8D-6922701995F6}"/>
              </a:ext>
            </a:extLst>
          </p:cNvPr>
          <p:cNvSpPr txBox="1"/>
          <p:nvPr/>
        </p:nvSpPr>
        <p:spPr>
          <a:xfrm>
            <a:off x="885322" y="5777784"/>
            <a:ext cx="209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blood</a:t>
            </a:r>
            <a:r>
              <a:rPr lang="fr-FR" dirty="0"/>
              <a:t> or saliva</a:t>
            </a:r>
          </a:p>
        </p:txBody>
      </p:sp>
    </p:spTree>
    <p:extLst>
      <p:ext uri="{BB962C8B-B14F-4D97-AF65-F5344CB8AC3E}">
        <p14:creationId xmlns:p14="http://schemas.microsoft.com/office/powerpoint/2010/main" val="18916849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the </a:t>
            </a:r>
            <a:r>
              <a:rPr lang="fr-FR" dirty="0" err="1"/>
              <a:t>beginin</a:t>
            </a:r>
            <a:r>
              <a:rPr lang="fr-FR" dirty="0"/>
              <a:t>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6B379C-B6E6-4EF0-8529-35A56868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82886"/>
            <a:ext cx="6169870" cy="290594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1C5475E-DC1B-4A23-8092-A2502D3034E2}"/>
              </a:ext>
            </a:extLst>
          </p:cNvPr>
          <p:cNvSpPr/>
          <p:nvPr/>
        </p:nvSpPr>
        <p:spPr>
          <a:xfrm>
            <a:off x="838200" y="4504267"/>
            <a:ext cx="10704226" cy="22055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2544A2-F4E5-4209-9178-E62F3A8ABC96}"/>
              </a:ext>
            </a:extLst>
          </p:cNvPr>
          <p:cNvGrpSpPr/>
          <p:nvPr/>
        </p:nvGrpSpPr>
        <p:grpSpPr>
          <a:xfrm>
            <a:off x="889512" y="4802536"/>
            <a:ext cx="1844326" cy="1609027"/>
            <a:chOff x="1024896" y="4694913"/>
            <a:chExt cx="1951493" cy="170252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B848480F-4E5A-4A4E-9DE0-748E6CC418BB}"/>
                </a:ext>
              </a:extLst>
            </p:cNvPr>
            <p:cNvGrpSpPr/>
            <p:nvPr/>
          </p:nvGrpSpPr>
          <p:grpSpPr>
            <a:xfrm>
              <a:off x="1908113" y="4969177"/>
              <a:ext cx="1068276" cy="1428256"/>
              <a:chOff x="1844613" y="4922611"/>
              <a:chExt cx="1068276" cy="1428256"/>
            </a:xfrm>
          </p:grpSpPr>
          <p:pic>
            <p:nvPicPr>
              <p:cNvPr id="46" name="Image 45">
                <a:extLst>
                  <a:ext uri="{FF2B5EF4-FFF2-40B4-BE49-F238E27FC236}">
                    <a16:creationId xmlns:a16="http://schemas.microsoft.com/office/drawing/2014/main" id="{FA578A3C-0951-4692-B8A7-64B8768ED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/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259" b="89815" l="8547" r="91453">
                            <a14:foregroundMark x1="91880" y1="58796" x2="74786" y2="76852"/>
                            <a14:foregroundMark x1="8547" y1="56944" x2="8547" y2="56944"/>
                          </a14:backgroundRemoval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22811" y="4922611"/>
                <a:ext cx="911880" cy="8582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" name="Image 46">
                <a:extLst>
                  <a:ext uri="{FF2B5EF4-FFF2-40B4-BE49-F238E27FC236}">
                    <a16:creationId xmlns:a16="http://schemas.microsoft.com/office/drawing/2014/main" id="{29D95C1A-7332-4875-A33F-E12F15C85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1844613" y="5744569"/>
                <a:ext cx="1068276" cy="6062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9" name="Flèche : droite 48">
              <a:extLst>
                <a:ext uri="{FF2B5EF4-FFF2-40B4-BE49-F238E27FC236}">
                  <a16:creationId xmlns:a16="http://schemas.microsoft.com/office/drawing/2014/main" id="{AEB50530-972A-469F-AF0C-491D855675A3}"/>
                </a:ext>
              </a:extLst>
            </p:cNvPr>
            <p:cNvSpPr/>
            <p:nvPr/>
          </p:nvSpPr>
          <p:spPr>
            <a:xfrm>
              <a:off x="1024896" y="5556577"/>
              <a:ext cx="366794" cy="240995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55A4BF50-BF02-4070-A715-561DFC1037D2}"/>
                </a:ext>
              </a:extLst>
            </p:cNvPr>
            <p:cNvSpPr txBox="1"/>
            <p:nvPr/>
          </p:nvSpPr>
          <p:spPr>
            <a:xfrm>
              <a:off x="1934196" y="4694913"/>
              <a:ext cx="1016114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Validation</a:t>
              </a:r>
            </a:p>
          </p:txBody>
        </p: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C0F471C5-18AB-46D6-BFCF-ECEE2AEC9980}"/>
              </a:ext>
            </a:extLst>
          </p:cNvPr>
          <p:cNvSpPr txBox="1"/>
          <p:nvPr/>
        </p:nvSpPr>
        <p:spPr>
          <a:xfrm>
            <a:off x="838200" y="4462197"/>
            <a:ext cx="21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Experimental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6FB1EC-0827-42C5-A3F1-B6AAF8B54344}"/>
              </a:ext>
            </a:extLst>
          </p:cNvPr>
          <p:cNvSpPr/>
          <p:nvPr/>
        </p:nvSpPr>
        <p:spPr>
          <a:xfrm>
            <a:off x="648928" y="1309658"/>
            <a:ext cx="6577781" cy="30558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9B1F6E9-5AD8-4AA8-84F9-6DEA03EF646E}"/>
              </a:ext>
            </a:extLst>
          </p:cNvPr>
          <p:cNvSpPr/>
          <p:nvPr/>
        </p:nvSpPr>
        <p:spPr>
          <a:xfrm>
            <a:off x="1579946" y="4813468"/>
            <a:ext cx="1298939" cy="1746615"/>
          </a:xfrm>
          <a:prstGeom prst="roundRect">
            <a:avLst>
              <a:gd name="adj" fmla="val 88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1438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the </a:t>
            </a:r>
            <a:r>
              <a:rPr lang="fr-FR" dirty="0" err="1"/>
              <a:t>beginin</a:t>
            </a:r>
            <a:r>
              <a:rPr lang="fr-FR" dirty="0"/>
              <a:t>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6B379C-B6E6-4EF0-8529-35A56868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82886"/>
            <a:ext cx="6169870" cy="290594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1C5475E-DC1B-4A23-8092-A2502D3034E2}"/>
              </a:ext>
            </a:extLst>
          </p:cNvPr>
          <p:cNvSpPr/>
          <p:nvPr/>
        </p:nvSpPr>
        <p:spPr>
          <a:xfrm>
            <a:off x="838200" y="4504267"/>
            <a:ext cx="10704226" cy="22055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2544A2-F4E5-4209-9178-E62F3A8ABC96}"/>
              </a:ext>
            </a:extLst>
          </p:cNvPr>
          <p:cNvGrpSpPr/>
          <p:nvPr/>
        </p:nvGrpSpPr>
        <p:grpSpPr>
          <a:xfrm>
            <a:off x="889512" y="4802536"/>
            <a:ext cx="1844326" cy="1609027"/>
            <a:chOff x="1024896" y="4694913"/>
            <a:chExt cx="1951493" cy="170252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B848480F-4E5A-4A4E-9DE0-748E6CC418BB}"/>
                </a:ext>
              </a:extLst>
            </p:cNvPr>
            <p:cNvGrpSpPr/>
            <p:nvPr/>
          </p:nvGrpSpPr>
          <p:grpSpPr>
            <a:xfrm>
              <a:off x="1908113" y="4969177"/>
              <a:ext cx="1068276" cy="1428256"/>
              <a:chOff x="1844613" y="4922611"/>
              <a:chExt cx="1068276" cy="1428256"/>
            </a:xfrm>
          </p:grpSpPr>
          <p:pic>
            <p:nvPicPr>
              <p:cNvPr id="46" name="Image 45">
                <a:extLst>
                  <a:ext uri="{FF2B5EF4-FFF2-40B4-BE49-F238E27FC236}">
                    <a16:creationId xmlns:a16="http://schemas.microsoft.com/office/drawing/2014/main" id="{FA578A3C-0951-4692-B8A7-64B8768ED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/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259" b="89815" l="8547" r="91453">
                            <a14:foregroundMark x1="91880" y1="58796" x2="74786" y2="76852"/>
                            <a14:foregroundMark x1="8547" y1="56944" x2="8547" y2="56944"/>
                          </a14:backgroundRemoval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22811" y="4922611"/>
                <a:ext cx="911880" cy="8582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" name="Image 46">
                <a:extLst>
                  <a:ext uri="{FF2B5EF4-FFF2-40B4-BE49-F238E27FC236}">
                    <a16:creationId xmlns:a16="http://schemas.microsoft.com/office/drawing/2014/main" id="{29D95C1A-7332-4875-A33F-E12F15C85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1844613" y="5744569"/>
                <a:ext cx="1068276" cy="6062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9" name="Flèche : droite 48">
              <a:extLst>
                <a:ext uri="{FF2B5EF4-FFF2-40B4-BE49-F238E27FC236}">
                  <a16:creationId xmlns:a16="http://schemas.microsoft.com/office/drawing/2014/main" id="{AEB50530-972A-469F-AF0C-491D855675A3}"/>
                </a:ext>
              </a:extLst>
            </p:cNvPr>
            <p:cNvSpPr/>
            <p:nvPr/>
          </p:nvSpPr>
          <p:spPr>
            <a:xfrm>
              <a:off x="1024896" y="5556577"/>
              <a:ext cx="366794" cy="240995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55A4BF50-BF02-4070-A715-561DFC1037D2}"/>
                </a:ext>
              </a:extLst>
            </p:cNvPr>
            <p:cNvSpPr txBox="1"/>
            <p:nvPr/>
          </p:nvSpPr>
          <p:spPr>
            <a:xfrm>
              <a:off x="1934196" y="4694913"/>
              <a:ext cx="1016114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Validation</a:t>
              </a:r>
            </a:p>
          </p:txBody>
        </p: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C0F471C5-18AB-46D6-BFCF-ECEE2AEC9980}"/>
              </a:ext>
            </a:extLst>
          </p:cNvPr>
          <p:cNvSpPr txBox="1"/>
          <p:nvPr/>
        </p:nvSpPr>
        <p:spPr>
          <a:xfrm>
            <a:off x="838200" y="4462197"/>
            <a:ext cx="21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Experimental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01E7B82-FEA6-45AD-9981-35A2353AC623}"/>
              </a:ext>
            </a:extLst>
          </p:cNvPr>
          <p:cNvSpPr txBox="1"/>
          <p:nvPr/>
        </p:nvSpPr>
        <p:spPr>
          <a:xfrm>
            <a:off x="4250776" y="4793240"/>
            <a:ext cx="2193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Animal </a:t>
            </a:r>
            <a:r>
              <a:rPr lang="fr-FR" sz="1600" dirty="0" err="1"/>
              <a:t>experimentation</a:t>
            </a:r>
            <a:endParaRPr lang="fr-FR" sz="1600" dirty="0"/>
          </a:p>
        </p:txBody>
      </p:sp>
      <p:pic>
        <p:nvPicPr>
          <p:cNvPr id="1026" name="Picture 2" descr="Résultat de recherche d'images pour &quot;lab mice&quot;">
            <a:extLst>
              <a:ext uri="{FF2B5EF4-FFF2-40B4-BE49-F238E27FC236}">
                <a16:creationId xmlns:a16="http://schemas.microsoft.com/office/drawing/2014/main" id="{2ACB5298-0512-483D-9EC3-C39DA014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881" y="5019156"/>
            <a:ext cx="1423212" cy="14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3547A81F-3B54-47F9-A340-2A806DF357FF}"/>
              </a:ext>
            </a:extLst>
          </p:cNvPr>
          <p:cNvSpPr/>
          <p:nvPr/>
        </p:nvSpPr>
        <p:spPr>
          <a:xfrm>
            <a:off x="3619865" y="5621562"/>
            <a:ext cx="346651" cy="2277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B90DE1-EC43-483C-98CC-DB145ABDE537}"/>
              </a:ext>
            </a:extLst>
          </p:cNvPr>
          <p:cNvSpPr/>
          <p:nvPr/>
        </p:nvSpPr>
        <p:spPr>
          <a:xfrm>
            <a:off x="648928" y="1309658"/>
            <a:ext cx="6577781" cy="30558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24AC3CA-46A3-4DB0-9D28-6B99BFCA7F02}"/>
              </a:ext>
            </a:extLst>
          </p:cNvPr>
          <p:cNvSpPr/>
          <p:nvPr/>
        </p:nvSpPr>
        <p:spPr>
          <a:xfrm>
            <a:off x="4299558" y="4813468"/>
            <a:ext cx="2189732" cy="1746615"/>
          </a:xfrm>
          <a:prstGeom prst="roundRect">
            <a:avLst>
              <a:gd name="adj" fmla="val 88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025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the </a:t>
            </a:r>
            <a:r>
              <a:rPr lang="fr-FR" dirty="0" err="1"/>
              <a:t>beginin</a:t>
            </a:r>
            <a:r>
              <a:rPr lang="fr-FR" dirty="0"/>
              <a:t>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6B379C-B6E6-4EF0-8529-35A56868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82886"/>
            <a:ext cx="6169870" cy="290594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1C5475E-DC1B-4A23-8092-A2502D3034E2}"/>
              </a:ext>
            </a:extLst>
          </p:cNvPr>
          <p:cNvSpPr/>
          <p:nvPr/>
        </p:nvSpPr>
        <p:spPr>
          <a:xfrm>
            <a:off x="838200" y="4504267"/>
            <a:ext cx="10704226" cy="22055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2544A2-F4E5-4209-9178-E62F3A8ABC96}"/>
              </a:ext>
            </a:extLst>
          </p:cNvPr>
          <p:cNvGrpSpPr/>
          <p:nvPr/>
        </p:nvGrpSpPr>
        <p:grpSpPr>
          <a:xfrm>
            <a:off x="889512" y="4802536"/>
            <a:ext cx="1844326" cy="1609027"/>
            <a:chOff x="1024896" y="4694913"/>
            <a:chExt cx="1951493" cy="170252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B848480F-4E5A-4A4E-9DE0-748E6CC418BB}"/>
                </a:ext>
              </a:extLst>
            </p:cNvPr>
            <p:cNvGrpSpPr/>
            <p:nvPr/>
          </p:nvGrpSpPr>
          <p:grpSpPr>
            <a:xfrm>
              <a:off x="1908113" y="4969177"/>
              <a:ext cx="1068276" cy="1428256"/>
              <a:chOff x="1844613" y="4922611"/>
              <a:chExt cx="1068276" cy="1428256"/>
            </a:xfrm>
          </p:grpSpPr>
          <p:pic>
            <p:nvPicPr>
              <p:cNvPr id="46" name="Image 45">
                <a:extLst>
                  <a:ext uri="{FF2B5EF4-FFF2-40B4-BE49-F238E27FC236}">
                    <a16:creationId xmlns:a16="http://schemas.microsoft.com/office/drawing/2014/main" id="{FA578A3C-0951-4692-B8A7-64B8768ED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/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259" b="89815" l="8547" r="91453">
                            <a14:foregroundMark x1="91880" y1="58796" x2="74786" y2="76852"/>
                            <a14:foregroundMark x1="8547" y1="56944" x2="8547" y2="56944"/>
                          </a14:backgroundRemoval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22811" y="4922611"/>
                <a:ext cx="911880" cy="8582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" name="Image 46">
                <a:extLst>
                  <a:ext uri="{FF2B5EF4-FFF2-40B4-BE49-F238E27FC236}">
                    <a16:creationId xmlns:a16="http://schemas.microsoft.com/office/drawing/2014/main" id="{29D95C1A-7332-4875-A33F-E12F15C85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1844613" y="5744569"/>
                <a:ext cx="1068276" cy="6062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9" name="Flèche : droite 48">
              <a:extLst>
                <a:ext uri="{FF2B5EF4-FFF2-40B4-BE49-F238E27FC236}">
                  <a16:creationId xmlns:a16="http://schemas.microsoft.com/office/drawing/2014/main" id="{AEB50530-972A-469F-AF0C-491D855675A3}"/>
                </a:ext>
              </a:extLst>
            </p:cNvPr>
            <p:cNvSpPr/>
            <p:nvPr/>
          </p:nvSpPr>
          <p:spPr>
            <a:xfrm>
              <a:off x="1024896" y="5556577"/>
              <a:ext cx="366794" cy="240995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55A4BF50-BF02-4070-A715-561DFC1037D2}"/>
                </a:ext>
              </a:extLst>
            </p:cNvPr>
            <p:cNvSpPr txBox="1"/>
            <p:nvPr/>
          </p:nvSpPr>
          <p:spPr>
            <a:xfrm>
              <a:off x="1934196" y="4694913"/>
              <a:ext cx="1016114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Validation</a:t>
              </a:r>
            </a:p>
          </p:txBody>
        </p: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C0F471C5-18AB-46D6-BFCF-ECEE2AEC9980}"/>
              </a:ext>
            </a:extLst>
          </p:cNvPr>
          <p:cNvSpPr txBox="1"/>
          <p:nvPr/>
        </p:nvSpPr>
        <p:spPr>
          <a:xfrm>
            <a:off x="838200" y="4462197"/>
            <a:ext cx="21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Experimental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pic>
        <p:nvPicPr>
          <p:cNvPr id="1026" name="Picture 2" descr="Résultat de recherche d'images pour &quot;lab mice&quot;">
            <a:extLst>
              <a:ext uri="{FF2B5EF4-FFF2-40B4-BE49-F238E27FC236}">
                <a16:creationId xmlns:a16="http://schemas.microsoft.com/office/drawing/2014/main" id="{2ACB5298-0512-483D-9EC3-C39DA014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881" y="5019156"/>
            <a:ext cx="1423212" cy="14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3547A81F-3B54-47F9-A340-2A806DF357FF}"/>
              </a:ext>
            </a:extLst>
          </p:cNvPr>
          <p:cNvSpPr/>
          <p:nvPr/>
        </p:nvSpPr>
        <p:spPr>
          <a:xfrm>
            <a:off x="3619865" y="5621562"/>
            <a:ext cx="346651" cy="2277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216E2F4-E064-4E08-832C-AD9E2B80B5C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655719" y="5246217"/>
            <a:ext cx="1080011" cy="99693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9D032749-B547-4D7A-89FB-BB3A4B6D66E8}"/>
              </a:ext>
            </a:extLst>
          </p:cNvPr>
          <p:cNvSpPr txBox="1"/>
          <p:nvPr/>
        </p:nvSpPr>
        <p:spPr>
          <a:xfrm>
            <a:off x="7655719" y="4793240"/>
            <a:ext cx="1105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Knowledge</a:t>
            </a:r>
            <a:endParaRPr lang="fr-FR" sz="1600" dirty="0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7C716B62-0E88-458E-97C3-AEC1725FA196}"/>
              </a:ext>
            </a:extLst>
          </p:cNvPr>
          <p:cNvSpPr/>
          <p:nvPr/>
        </p:nvSpPr>
        <p:spPr>
          <a:xfrm>
            <a:off x="6728458" y="5630804"/>
            <a:ext cx="346651" cy="2277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3F87D6-A0BD-4BCC-91A6-DD3F08BCA264}"/>
              </a:ext>
            </a:extLst>
          </p:cNvPr>
          <p:cNvSpPr/>
          <p:nvPr/>
        </p:nvSpPr>
        <p:spPr>
          <a:xfrm>
            <a:off x="648928" y="1309658"/>
            <a:ext cx="6577781" cy="30558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E45DC73-5820-468F-A541-646B80D621A4}"/>
              </a:ext>
            </a:extLst>
          </p:cNvPr>
          <p:cNvSpPr/>
          <p:nvPr/>
        </p:nvSpPr>
        <p:spPr>
          <a:xfrm>
            <a:off x="7426226" y="4813468"/>
            <a:ext cx="1517196" cy="1746615"/>
          </a:xfrm>
          <a:prstGeom prst="roundRect">
            <a:avLst>
              <a:gd name="adj" fmla="val 88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1F60D5-EB5B-4402-96B7-19FBA4C761AC}"/>
              </a:ext>
            </a:extLst>
          </p:cNvPr>
          <p:cNvSpPr txBox="1"/>
          <p:nvPr/>
        </p:nvSpPr>
        <p:spPr>
          <a:xfrm>
            <a:off x="4250776" y="4793240"/>
            <a:ext cx="2193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Animal </a:t>
            </a:r>
            <a:r>
              <a:rPr lang="fr-FR" sz="1600" dirty="0" err="1"/>
              <a:t>experimentation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761159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3FE7B-960D-44E0-A534-C9A0FCB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the </a:t>
            </a:r>
            <a:r>
              <a:rPr lang="fr-FR" dirty="0" err="1"/>
              <a:t>beginin</a:t>
            </a:r>
            <a:r>
              <a:rPr lang="fr-FR" dirty="0"/>
              <a:t>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6B379C-B6E6-4EF0-8529-35A56868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82886"/>
            <a:ext cx="6169870" cy="290594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1C5475E-DC1B-4A23-8092-A2502D3034E2}"/>
              </a:ext>
            </a:extLst>
          </p:cNvPr>
          <p:cNvSpPr/>
          <p:nvPr/>
        </p:nvSpPr>
        <p:spPr>
          <a:xfrm>
            <a:off x="838200" y="4504267"/>
            <a:ext cx="10704226" cy="22055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2544A2-F4E5-4209-9178-E62F3A8ABC96}"/>
              </a:ext>
            </a:extLst>
          </p:cNvPr>
          <p:cNvGrpSpPr/>
          <p:nvPr/>
        </p:nvGrpSpPr>
        <p:grpSpPr>
          <a:xfrm>
            <a:off x="889512" y="4802536"/>
            <a:ext cx="1844326" cy="1609027"/>
            <a:chOff x="1024896" y="4694913"/>
            <a:chExt cx="1951493" cy="170252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B848480F-4E5A-4A4E-9DE0-748E6CC418BB}"/>
                </a:ext>
              </a:extLst>
            </p:cNvPr>
            <p:cNvGrpSpPr/>
            <p:nvPr/>
          </p:nvGrpSpPr>
          <p:grpSpPr>
            <a:xfrm>
              <a:off x="1908113" y="4969177"/>
              <a:ext cx="1068276" cy="1428256"/>
              <a:chOff x="1844613" y="4922611"/>
              <a:chExt cx="1068276" cy="1428256"/>
            </a:xfrm>
          </p:grpSpPr>
          <p:pic>
            <p:nvPicPr>
              <p:cNvPr id="46" name="Image 45">
                <a:extLst>
                  <a:ext uri="{FF2B5EF4-FFF2-40B4-BE49-F238E27FC236}">
                    <a16:creationId xmlns:a16="http://schemas.microsoft.com/office/drawing/2014/main" id="{FA578A3C-0951-4692-B8A7-64B8768ED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/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259" b="89815" l="8547" r="91453">
                            <a14:foregroundMark x1="91880" y1="58796" x2="74786" y2="76852"/>
                            <a14:foregroundMark x1="8547" y1="56944" x2="8547" y2="56944"/>
                          </a14:backgroundRemoval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22811" y="4922611"/>
                <a:ext cx="911880" cy="8582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" name="Image 46">
                <a:extLst>
                  <a:ext uri="{FF2B5EF4-FFF2-40B4-BE49-F238E27FC236}">
                    <a16:creationId xmlns:a16="http://schemas.microsoft.com/office/drawing/2014/main" id="{29D95C1A-7332-4875-A33F-E12F15C85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1844613" y="5744569"/>
                <a:ext cx="1068276" cy="6062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9" name="Flèche : droite 48">
              <a:extLst>
                <a:ext uri="{FF2B5EF4-FFF2-40B4-BE49-F238E27FC236}">
                  <a16:creationId xmlns:a16="http://schemas.microsoft.com/office/drawing/2014/main" id="{AEB50530-972A-469F-AF0C-491D855675A3}"/>
                </a:ext>
              </a:extLst>
            </p:cNvPr>
            <p:cNvSpPr/>
            <p:nvPr/>
          </p:nvSpPr>
          <p:spPr>
            <a:xfrm>
              <a:off x="1024896" y="5556577"/>
              <a:ext cx="366794" cy="240995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55A4BF50-BF02-4070-A715-561DFC1037D2}"/>
                </a:ext>
              </a:extLst>
            </p:cNvPr>
            <p:cNvSpPr txBox="1"/>
            <p:nvPr/>
          </p:nvSpPr>
          <p:spPr>
            <a:xfrm>
              <a:off x="1934196" y="4694913"/>
              <a:ext cx="1016114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Validation</a:t>
              </a:r>
            </a:p>
          </p:txBody>
        </p: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C0F471C5-18AB-46D6-BFCF-ECEE2AEC9980}"/>
              </a:ext>
            </a:extLst>
          </p:cNvPr>
          <p:cNvSpPr txBox="1"/>
          <p:nvPr/>
        </p:nvSpPr>
        <p:spPr>
          <a:xfrm>
            <a:off x="838200" y="4462197"/>
            <a:ext cx="21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Experimental</a:t>
            </a:r>
            <a:r>
              <a:rPr lang="fr-FR" b="1" dirty="0"/>
              <a:t> </a:t>
            </a:r>
            <a:r>
              <a:rPr lang="fr-FR" b="1" dirty="0" err="1"/>
              <a:t>steps</a:t>
            </a:r>
            <a:endParaRPr lang="fr-FR" b="1" dirty="0"/>
          </a:p>
        </p:txBody>
      </p:sp>
      <p:pic>
        <p:nvPicPr>
          <p:cNvPr id="1026" name="Picture 2" descr="Résultat de recherche d'images pour &quot;lab mice&quot;">
            <a:extLst>
              <a:ext uri="{FF2B5EF4-FFF2-40B4-BE49-F238E27FC236}">
                <a16:creationId xmlns:a16="http://schemas.microsoft.com/office/drawing/2014/main" id="{2ACB5298-0512-483D-9EC3-C39DA014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881" y="5019156"/>
            <a:ext cx="1423212" cy="14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3547A81F-3B54-47F9-A340-2A806DF357FF}"/>
              </a:ext>
            </a:extLst>
          </p:cNvPr>
          <p:cNvSpPr/>
          <p:nvPr/>
        </p:nvSpPr>
        <p:spPr>
          <a:xfrm>
            <a:off x="3619865" y="5621562"/>
            <a:ext cx="346651" cy="2277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7C716B62-0E88-458E-97C3-AEC1725FA196}"/>
              </a:ext>
            </a:extLst>
          </p:cNvPr>
          <p:cNvSpPr/>
          <p:nvPr/>
        </p:nvSpPr>
        <p:spPr>
          <a:xfrm>
            <a:off x="6728458" y="5630804"/>
            <a:ext cx="346651" cy="2277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29A0055-DA49-4813-A8DF-BB3D3EB40B03}"/>
              </a:ext>
            </a:extLst>
          </p:cNvPr>
          <p:cNvGrpSpPr/>
          <p:nvPr/>
        </p:nvGrpSpPr>
        <p:grpSpPr>
          <a:xfrm>
            <a:off x="9674402" y="4633020"/>
            <a:ext cx="1868071" cy="1668547"/>
            <a:chOff x="9585671" y="4580588"/>
            <a:chExt cx="1864485" cy="1668547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3A4F3B46-6188-49FB-A4F1-56696C2E3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/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639" b="97268" l="9783" r="89493">
                          <a14:foregroundMark x1="46377" y1="5464" x2="46377" y2="5464"/>
                          <a14:foregroundMark x1="38043" y1="3825" x2="69928" y2="8197"/>
                          <a14:foregroundMark x1="69928" y1="8197" x2="69928" y2="8197"/>
                          <a14:foregroundMark x1="64130" y1="75956" x2="64130" y2="75956"/>
                          <a14:foregroundMark x1="64130" y1="75956" x2="60507" y2="92896"/>
                          <a14:foregroundMark x1="67391" y1="59016" x2="70652" y2="67760"/>
                          <a14:foregroundMark x1="47464" y1="60656" x2="49638" y2="92896"/>
                          <a14:foregroundMark x1="59420" y1="80328" x2="50725" y2="89617"/>
                          <a14:foregroundMark x1="52174" y1="89617" x2="60507" y2="90164"/>
                          <a14:foregroundMark x1="60507" y1="92350" x2="60507" y2="92350"/>
                          <a14:foregroundMark x1="63768" y1="94536" x2="68841" y2="91257"/>
                          <a14:foregroundMark x1="71014" y1="78689" x2="64855" y2="63934"/>
                          <a14:foregroundMark x1="67754" y1="63934" x2="68841" y2="88525"/>
                          <a14:foregroundMark x1="42029" y1="86339" x2="32246" y2="83060"/>
                          <a14:foregroundMark x1="32246" y1="87978" x2="34058" y2="95082"/>
                          <a14:foregroundMark x1="34058" y1="93443" x2="43478" y2="97268"/>
                          <a14:foregroundMark x1="71739" y1="66667" x2="70290" y2="80874"/>
                          <a14:foregroundMark x1="74275" y1="68306" x2="71739" y2="84153"/>
                          <a14:foregroundMark x1="72464" y1="66667" x2="72826" y2="92350"/>
                          <a14:foregroundMark x1="72101" y1="65027" x2="75000" y2="90164"/>
                          <a14:foregroundMark x1="40942" y1="33333" x2="26087" y2="68306"/>
                          <a14:foregroundMark x1="31884" y1="70492" x2="31159" y2="85246"/>
                          <a14:foregroundMark x1="89493" y1="29508" x2="89493" y2="29508"/>
                          <a14:foregroundMark x1="81522" y1="1639" x2="81522" y2="1639"/>
                          <a14:foregroundMark x1="31884" y1="13661" x2="31884" y2="13661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9856774" y="5241683"/>
              <a:ext cx="1322281" cy="1007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AD5854F-6D7E-4104-8A5F-F55D87427B42}"/>
                </a:ext>
              </a:extLst>
            </p:cNvPr>
            <p:cNvSpPr txBox="1"/>
            <p:nvPr/>
          </p:nvSpPr>
          <p:spPr>
            <a:xfrm>
              <a:off x="9585671" y="4580588"/>
              <a:ext cx="18644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err="1"/>
                <a:t>Medical</a:t>
              </a:r>
              <a:r>
                <a:rPr lang="fr-FR" sz="1600" dirty="0"/>
                <a:t> </a:t>
              </a:r>
              <a:r>
                <a:rPr lang="fr-FR" sz="1600" dirty="0" err="1"/>
                <a:t>advices</a:t>
              </a:r>
              <a:r>
                <a:rPr lang="fr-FR" sz="1600" dirty="0"/>
                <a:t> and</a:t>
              </a:r>
            </a:p>
            <a:p>
              <a:pPr algn="ctr"/>
              <a:r>
                <a:rPr lang="fr-FR" sz="1600" dirty="0"/>
                <a:t> </a:t>
              </a:r>
              <a:r>
                <a:rPr lang="fr-FR" sz="1600" dirty="0" err="1"/>
                <a:t>pregnancy</a:t>
              </a:r>
              <a:endParaRPr lang="fr-FR" sz="1600" dirty="0"/>
            </a:p>
          </p:txBody>
        </p:sp>
      </p:grp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7E724CB4-2CD3-473A-9A33-3DB848A3B88A}"/>
              </a:ext>
            </a:extLst>
          </p:cNvPr>
          <p:cNvSpPr/>
          <p:nvPr/>
        </p:nvSpPr>
        <p:spPr>
          <a:xfrm>
            <a:off x="9316343" y="5607050"/>
            <a:ext cx="346651" cy="2277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03E56D-4DD1-4E99-9153-226612044868}"/>
              </a:ext>
            </a:extLst>
          </p:cNvPr>
          <p:cNvSpPr/>
          <p:nvPr/>
        </p:nvSpPr>
        <p:spPr>
          <a:xfrm>
            <a:off x="648928" y="1309658"/>
            <a:ext cx="6577781" cy="30558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2689242-DC16-4C7D-B77A-4BF4D0E74CCA}"/>
              </a:ext>
            </a:extLst>
          </p:cNvPr>
          <p:cNvSpPr/>
          <p:nvPr/>
        </p:nvSpPr>
        <p:spPr>
          <a:xfrm>
            <a:off x="9698388" y="4633020"/>
            <a:ext cx="1775858" cy="1927063"/>
          </a:xfrm>
          <a:prstGeom prst="roundRect">
            <a:avLst>
              <a:gd name="adj" fmla="val 88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23018F9-84D1-49F6-AD08-05FD6F8C039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7655719" y="5246217"/>
            <a:ext cx="1080011" cy="99693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58EE558D-B968-41A4-9916-A9FF1A934B68}"/>
              </a:ext>
            </a:extLst>
          </p:cNvPr>
          <p:cNvSpPr txBox="1"/>
          <p:nvPr/>
        </p:nvSpPr>
        <p:spPr>
          <a:xfrm>
            <a:off x="7655719" y="4793240"/>
            <a:ext cx="1105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Knowledge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53FAB0D-558F-49DB-8F5F-C57900648F5A}"/>
              </a:ext>
            </a:extLst>
          </p:cNvPr>
          <p:cNvSpPr txBox="1"/>
          <p:nvPr/>
        </p:nvSpPr>
        <p:spPr>
          <a:xfrm>
            <a:off x="4250776" y="4793240"/>
            <a:ext cx="2193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Animal </a:t>
            </a:r>
            <a:r>
              <a:rPr lang="fr-FR" sz="1600" dirty="0" err="1"/>
              <a:t>experimentation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483125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Reproduction and </a:t>
            </a:r>
            <a:r>
              <a:rPr lang="fr-FR" dirty="0" err="1"/>
              <a:t>informatic</a:t>
            </a:r>
            <a:r>
              <a:rPr lang="fr-FR" dirty="0"/>
              <a:t>…</a:t>
            </a:r>
          </a:p>
        </p:txBody>
      </p:sp>
      <p:pic>
        <p:nvPicPr>
          <p:cNvPr id="4" name="Image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1795" b="40637"/>
          <a:stretch/>
        </p:blipFill>
        <p:spPr>
          <a:xfrm>
            <a:off x="3240107" y="2510257"/>
            <a:ext cx="1499982" cy="349241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6C533B-0C69-47CF-BF91-9940AA5B425B}"/>
              </a:ext>
            </a:extLst>
          </p:cNvPr>
          <p:cNvSpPr txBox="1"/>
          <p:nvPr/>
        </p:nvSpPr>
        <p:spPr>
          <a:xfrm>
            <a:off x="4740089" y="2841968"/>
            <a:ext cx="490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single sperm has 38 MB of DNA information in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r>
              <a:rPr lang="fr-FR" dirty="0"/>
              <a:t>That </a:t>
            </a:r>
            <a:r>
              <a:rPr lang="fr-FR" dirty="0" err="1"/>
              <a:t>means</a:t>
            </a:r>
            <a:r>
              <a:rPr lang="fr-FR" dirty="0"/>
              <a:t> a normal </a:t>
            </a:r>
            <a:r>
              <a:rPr lang="fr-FR" dirty="0" err="1"/>
              <a:t>ejaculation</a:t>
            </a:r>
            <a:r>
              <a:rPr lang="fr-FR" dirty="0"/>
              <a:t> </a:t>
            </a:r>
            <a:r>
              <a:rPr lang="fr-FR" dirty="0" err="1"/>
              <a:t>represents</a:t>
            </a:r>
            <a:r>
              <a:rPr lang="fr-FR" dirty="0"/>
              <a:t> a data </a:t>
            </a:r>
            <a:r>
              <a:rPr lang="fr-FR" dirty="0" err="1"/>
              <a:t>transfer</a:t>
            </a:r>
            <a:r>
              <a:rPr lang="fr-FR" dirty="0"/>
              <a:t> of </a:t>
            </a:r>
            <a:r>
              <a:rPr lang="fr-FR" dirty="0" err="1"/>
              <a:t>around</a:t>
            </a:r>
            <a:r>
              <a:rPr lang="fr-FR" dirty="0"/>
              <a:t> 1600 GB in about 3 seconds…</a:t>
            </a:r>
          </a:p>
          <a:p>
            <a:r>
              <a:rPr lang="fr-FR" dirty="0"/>
              <a:t>And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thought</a:t>
            </a:r>
            <a:r>
              <a:rPr lang="fr-FR" dirty="0"/>
              <a:t> 4G </a:t>
            </a:r>
            <a:r>
              <a:rPr lang="fr-FR" dirty="0" err="1"/>
              <a:t>was</a:t>
            </a:r>
            <a:r>
              <a:rPr lang="fr-FR" dirty="0"/>
              <a:t> fast</a:t>
            </a:r>
          </a:p>
        </p:txBody>
      </p:sp>
    </p:spTree>
    <p:extLst>
      <p:ext uri="{BB962C8B-B14F-4D97-AF65-F5344CB8AC3E}">
        <p14:creationId xmlns:p14="http://schemas.microsoft.com/office/powerpoint/2010/main" val="299631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re 1">
            <a:extLst>
              <a:ext uri="{FF2B5EF4-FFF2-40B4-BE49-F238E27FC236}">
                <a16:creationId xmlns:a16="http://schemas.microsoft.com/office/drawing/2014/main" id="{C2DA7327-2BAE-4139-A405-259B3DF0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DNA extraction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C4444645-60C1-4FB1-B7D7-FAD29361C4EF}"/>
              </a:ext>
            </a:extLst>
          </p:cNvPr>
          <p:cNvGrpSpPr/>
          <p:nvPr/>
        </p:nvGrpSpPr>
        <p:grpSpPr>
          <a:xfrm>
            <a:off x="838200" y="1492278"/>
            <a:ext cx="3585634" cy="1637887"/>
            <a:chOff x="791079" y="1690687"/>
            <a:chExt cx="3585634" cy="1637887"/>
          </a:xfrm>
        </p:grpSpPr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F91AB243-101F-457E-8072-D03E73765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642BD5-BBD1-4DAB-B766-8BC250F3A199}"/>
                </a:ext>
              </a:extLst>
            </p:cNvPr>
            <p:cNvSpPr/>
            <p:nvPr/>
          </p:nvSpPr>
          <p:spPr>
            <a:xfrm>
              <a:off x="791079" y="2311426"/>
              <a:ext cx="3585634" cy="101714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51C89D4-C04E-467B-9FD0-CC5D4BFA2AA0}"/>
              </a:ext>
            </a:extLst>
          </p:cNvPr>
          <p:cNvSpPr/>
          <p:nvPr/>
        </p:nvSpPr>
        <p:spPr>
          <a:xfrm>
            <a:off x="1249388" y="1591733"/>
            <a:ext cx="635000" cy="476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3" name="Diagramme 62">
            <a:extLst>
              <a:ext uri="{FF2B5EF4-FFF2-40B4-BE49-F238E27FC236}">
                <a16:creationId xmlns:a16="http://schemas.microsoft.com/office/drawing/2014/main" id="{A2020426-1082-471B-838A-5307ECAE7848}"/>
              </a:ext>
            </a:extLst>
          </p:cNvPr>
          <p:cNvGraphicFramePr/>
          <p:nvPr/>
        </p:nvGraphicFramePr>
        <p:xfrm>
          <a:off x="6457534" y="8942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727E0EA-8578-424D-88F7-B1940BE49969}"/>
              </a:ext>
            </a:extLst>
          </p:cNvPr>
          <p:cNvSpPr/>
          <p:nvPr/>
        </p:nvSpPr>
        <p:spPr>
          <a:xfrm>
            <a:off x="9296400" y="3386667"/>
            <a:ext cx="2523067" cy="3285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2BBCFF6-908E-4EC5-ABA6-385AA3FC24F0}"/>
              </a:ext>
            </a:extLst>
          </p:cNvPr>
          <p:cNvGrpSpPr/>
          <p:nvPr/>
        </p:nvGrpSpPr>
        <p:grpSpPr>
          <a:xfrm>
            <a:off x="973127" y="4536530"/>
            <a:ext cx="4774873" cy="1532561"/>
            <a:chOff x="7006631" y="4931833"/>
            <a:chExt cx="4167864" cy="1337734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6501EB2C-146E-44A1-971A-5771A69494DE}"/>
                </a:ext>
              </a:extLst>
            </p:cNvPr>
            <p:cNvGrpSpPr/>
            <p:nvPr/>
          </p:nvGrpSpPr>
          <p:grpSpPr>
            <a:xfrm>
              <a:off x="7006631" y="5048875"/>
              <a:ext cx="1790946" cy="1046135"/>
              <a:chOff x="3136384" y="727767"/>
              <a:chExt cx="1790946" cy="1046135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9EB3CD12-AC29-4699-BD43-5368259F32E8}"/>
                  </a:ext>
                </a:extLst>
              </p:cNvPr>
              <p:cNvGrpSpPr/>
              <p:nvPr/>
            </p:nvGrpSpPr>
            <p:grpSpPr>
              <a:xfrm flipV="1">
                <a:off x="3416299" y="1558925"/>
                <a:ext cx="718079" cy="146050"/>
                <a:chOff x="4337050" y="1333500"/>
                <a:chExt cx="1365250" cy="0"/>
              </a:xfrm>
            </p:grpSpPr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8C884879-480E-40C8-9892-AEA355EC1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7050" y="1333500"/>
                  <a:ext cx="23495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5F70C0D6-5341-4EF9-A8E0-12144C7AFC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0" y="1333500"/>
                  <a:ext cx="113030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C01E6832-5110-4AD6-A4E8-6E509C65FD0F}"/>
                  </a:ext>
                </a:extLst>
              </p:cNvPr>
              <p:cNvGrpSpPr/>
              <p:nvPr/>
            </p:nvGrpSpPr>
            <p:grpSpPr>
              <a:xfrm flipV="1">
                <a:off x="3180835" y="1346200"/>
                <a:ext cx="718079" cy="146050"/>
                <a:chOff x="4337050" y="1333500"/>
                <a:chExt cx="1365250" cy="0"/>
              </a:xfrm>
            </p:grpSpPr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DCB4DAE0-49B0-458E-B41C-73EE2012CE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7050" y="1333500"/>
                  <a:ext cx="23495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52584248-27CF-4B12-B651-644159C93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0" y="1333500"/>
                  <a:ext cx="113030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CF2966E2-249F-4571-88D9-BF9BAC0473D7}"/>
                  </a:ext>
                </a:extLst>
              </p:cNvPr>
              <p:cNvGrpSpPr/>
              <p:nvPr/>
            </p:nvGrpSpPr>
            <p:grpSpPr>
              <a:xfrm flipV="1">
                <a:off x="3775338" y="1452563"/>
                <a:ext cx="718079" cy="146050"/>
                <a:chOff x="4337050" y="1333500"/>
                <a:chExt cx="1365250" cy="0"/>
              </a:xfrm>
            </p:grpSpPr>
            <p:cxnSp>
              <p:nvCxnSpPr>
                <p:cNvPr id="45" name="Connecteur droit 44">
                  <a:extLst>
                    <a:ext uri="{FF2B5EF4-FFF2-40B4-BE49-F238E27FC236}">
                      <a16:creationId xmlns:a16="http://schemas.microsoft.com/office/drawing/2014/main" id="{9089C9CF-47BC-4779-9346-9565BE544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7050" y="1333500"/>
                  <a:ext cx="23495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63511005-48E7-4523-9EB7-E66764BF72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0" y="1333500"/>
                  <a:ext cx="113030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29F52784-8255-4AF4-9761-1E8EDAB83D47}"/>
                  </a:ext>
                </a:extLst>
              </p:cNvPr>
              <p:cNvGrpSpPr/>
              <p:nvPr/>
            </p:nvGrpSpPr>
            <p:grpSpPr>
              <a:xfrm flipV="1">
                <a:off x="3601662" y="1206501"/>
                <a:ext cx="718079" cy="146050"/>
                <a:chOff x="4337050" y="1333500"/>
                <a:chExt cx="1365250" cy="0"/>
              </a:xfrm>
            </p:grpSpPr>
            <p:cxnSp>
              <p:nvCxnSpPr>
                <p:cNvPr id="43" name="Connecteur droit 42">
                  <a:extLst>
                    <a:ext uri="{FF2B5EF4-FFF2-40B4-BE49-F238E27FC236}">
                      <a16:creationId xmlns:a16="http://schemas.microsoft.com/office/drawing/2014/main" id="{4DA4BCDB-D712-4FD3-9AD9-631FDCE14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7050" y="1333500"/>
                  <a:ext cx="23495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43">
                  <a:extLst>
                    <a:ext uri="{FF2B5EF4-FFF2-40B4-BE49-F238E27FC236}">
                      <a16:creationId xmlns:a16="http://schemas.microsoft.com/office/drawing/2014/main" id="{69D12164-87BA-4C5A-AAFB-E578BC4D5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0" y="1333500"/>
                  <a:ext cx="113030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FC00CFF8-3774-4137-AA09-139710AF014A}"/>
                  </a:ext>
                </a:extLst>
              </p:cNvPr>
              <p:cNvGrpSpPr/>
              <p:nvPr/>
            </p:nvGrpSpPr>
            <p:grpSpPr>
              <a:xfrm flipV="1">
                <a:off x="3136384" y="1027114"/>
                <a:ext cx="718079" cy="146050"/>
                <a:chOff x="4337050" y="1333500"/>
                <a:chExt cx="1365250" cy="0"/>
              </a:xfrm>
            </p:grpSpPr>
            <p:cxnSp>
              <p:nvCxnSpPr>
                <p:cNvPr id="41" name="Connecteur droit 40">
                  <a:extLst>
                    <a:ext uri="{FF2B5EF4-FFF2-40B4-BE49-F238E27FC236}">
                      <a16:creationId xmlns:a16="http://schemas.microsoft.com/office/drawing/2014/main" id="{6F7D524A-6E40-4901-9847-0B2746A97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7050" y="1333500"/>
                  <a:ext cx="23495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>
                  <a:extLst>
                    <a:ext uri="{FF2B5EF4-FFF2-40B4-BE49-F238E27FC236}">
                      <a16:creationId xmlns:a16="http://schemas.microsoft.com/office/drawing/2014/main" id="{5134740A-E1ED-4A39-813D-0DC19CDC1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0" y="1333500"/>
                  <a:ext cx="113030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81CF4ADD-83AA-49A7-9973-CBF0E05DA2E0}"/>
                  </a:ext>
                </a:extLst>
              </p:cNvPr>
              <p:cNvGrpSpPr/>
              <p:nvPr/>
            </p:nvGrpSpPr>
            <p:grpSpPr>
              <a:xfrm flipV="1">
                <a:off x="4196164" y="1329533"/>
                <a:ext cx="718079" cy="146050"/>
                <a:chOff x="4337050" y="1333500"/>
                <a:chExt cx="1365250" cy="0"/>
              </a:xfrm>
            </p:grpSpPr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8840D4A6-FBC9-4825-99FA-2D655D4A7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7050" y="1333500"/>
                  <a:ext cx="23495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B79914B2-D5C6-4E93-9892-A70261CD3B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0" y="1333500"/>
                  <a:ext cx="113030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AD0970E8-8200-423C-B05E-6D7E39E6D79B}"/>
                  </a:ext>
                </a:extLst>
              </p:cNvPr>
              <p:cNvGrpSpPr/>
              <p:nvPr/>
            </p:nvGrpSpPr>
            <p:grpSpPr>
              <a:xfrm flipV="1">
                <a:off x="4022489" y="1100139"/>
                <a:ext cx="718079" cy="146050"/>
                <a:chOff x="4337050" y="1333500"/>
                <a:chExt cx="1365250" cy="0"/>
              </a:xfrm>
            </p:grpSpPr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6E89F140-21AC-4A8D-86D3-DB69D4180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7050" y="1333500"/>
                  <a:ext cx="23495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>
                  <a:extLst>
                    <a:ext uri="{FF2B5EF4-FFF2-40B4-BE49-F238E27FC236}">
                      <a16:creationId xmlns:a16="http://schemas.microsoft.com/office/drawing/2014/main" id="{F20E5786-AE16-4465-974D-6470DD5CEB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0" y="1333500"/>
                  <a:ext cx="113030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0E18F415-8EEB-4DFC-82E3-2188421E3F51}"/>
                  </a:ext>
                </a:extLst>
              </p:cNvPr>
              <p:cNvGrpSpPr/>
              <p:nvPr/>
            </p:nvGrpSpPr>
            <p:grpSpPr>
              <a:xfrm flipV="1">
                <a:off x="4209251" y="1627852"/>
                <a:ext cx="718079" cy="146050"/>
                <a:chOff x="4337050" y="1333500"/>
                <a:chExt cx="1365250" cy="0"/>
              </a:xfrm>
            </p:grpSpPr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311365E2-599C-4DA2-8D2C-BB578E373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7050" y="1333500"/>
                  <a:ext cx="23495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72E890FD-71F2-4B57-99F6-F55E53FA4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0" y="1333500"/>
                  <a:ext cx="113030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F556591A-6D23-4160-A11C-8A1435A4B3CD}"/>
                  </a:ext>
                </a:extLst>
              </p:cNvPr>
              <p:cNvGrpSpPr/>
              <p:nvPr/>
            </p:nvGrpSpPr>
            <p:grpSpPr>
              <a:xfrm flipV="1">
                <a:off x="3289997" y="913504"/>
                <a:ext cx="718079" cy="146050"/>
                <a:chOff x="4337050" y="1333500"/>
                <a:chExt cx="1365250" cy="0"/>
              </a:xfrm>
            </p:grpSpPr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7DF4B018-EE93-4B7B-A372-23BD3B3B3C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7050" y="1333500"/>
                  <a:ext cx="23495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1E1B3F86-DA85-493F-BB3B-79FF8E7DAA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0" y="1333500"/>
                  <a:ext cx="113030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789CBD1F-5038-45ED-B1DC-2FC5C9C46274}"/>
                  </a:ext>
                </a:extLst>
              </p:cNvPr>
              <p:cNvGrpSpPr/>
              <p:nvPr/>
            </p:nvGrpSpPr>
            <p:grpSpPr>
              <a:xfrm flipV="1">
                <a:off x="4191816" y="950980"/>
                <a:ext cx="718079" cy="146050"/>
                <a:chOff x="4337050" y="1333500"/>
                <a:chExt cx="1365250" cy="0"/>
              </a:xfrm>
            </p:grpSpPr>
            <p:cxnSp>
              <p:nvCxnSpPr>
                <p:cNvPr id="31" name="Connecteur droit 30">
                  <a:extLst>
                    <a:ext uri="{FF2B5EF4-FFF2-40B4-BE49-F238E27FC236}">
                      <a16:creationId xmlns:a16="http://schemas.microsoft.com/office/drawing/2014/main" id="{DFFF5796-FE23-4A5D-84B7-E4E0C8417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7050" y="1333500"/>
                  <a:ext cx="23495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88AE134B-5FB3-4B5A-98B7-50D6E33F44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0" y="1333500"/>
                  <a:ext cx="113030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A999170B-5D1F-4861-BDBA-D887767B1F8A}"/>
                  </a:ext>
                </a:extLst>
              </p:cNvPr>
              <p:cNvGrpSpPr/>
              <p:nvPr/>
            </p:nvGrpSpPr>
            <p:grpSpPr>
              <a:xfrm flipV="1">
                <a:off x="3725237" y="727767"/>
                <a:ext cx="718079" cy="146050"/>
                <a:chOff x="4337050" y="1333500"/>
                <a:chExt cx="1365250" cy="0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1430DEC0-8B89-4B65-BCC7-C7F8A4744C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7050" y="1333500"/>
                  <a:ext cx="23495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E953D344-FD25-47EC-B498-35E550D087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0" y="1333500"/>
                  <a:ext cx="113030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94A837C5-0CD5-4373-BC2C-AE845F7FA7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40612" y="5386392"/>
              <a:ext cx="594503" cy="0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302C0143-F1A2-495E-90FB-6FF56B1007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40612" y="5806158"/>
              <a:ext cx="12357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Accolade fermante 14">
              <a:extLst>
                <a:ext uri="{FF2B5EF4-FFF2-40B4-BE49-F238E27FC236}">
                  <a16:creationId xmlns:a16="http://schemas.microsoft.com/office/drawing/2014/main" id="{C9FE6A9B-913A-4068-9387-4F1F15ED6A96}"/>
                </a:ext>
              </a:extLst>
            </p:cNvPr>
            <p:cNvSpPr/>
            <p:nvPr/>
          </p:nvSpPr>
          <p:spPr>
            <a:xfrm>
              <a:off x="9024634" y="4931833"/>
              <a:ext cx="352199" cy="1337734"/>
            </a:xfrm>
            <a:prstGeom prst="rightBrac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092CB8E-8ED2-4BE5-B5F2-016D4523E638}"/>
                </a:ext>
              </a:extLst>
            </p:cNvPr>
            <p:cNvSpPr txBox="1"/>
            <p:nvPr/>
          </p:nvSpPr>
          <p:spPr>
            <a:xfrm>
              <a:off x="10235115" y="5228831"/>
              <a:ext cx="939380" cy="241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DNA fragment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2E7B957-ECF1-4BEF-B709-CBEC8234F415}"/>
                </a:ext>
              </a:extLst>
            </p:cNvPr>
            <p:cNvSpPr txBox="1"/>
            <p:nvPr/>
          </p:nvSpPr>
          <p:spPr>
            <a:xfrm>
              <a:off x="10235115" y="5652166"/>
              <a:ext cx="710524" cy="241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/>
                <a:t>Adaptator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551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re 1">
            <a:extLst>
              <a:ext uri="{FF2B5EF4-FFF2-40B4-BE49-F238E27FC236}">
                <a16:creationId xmlns:a16="http://schemas.microsoft.com/office/drawing/2014/main" id="{C2DA7327-2BAE-4139-A405-259B3DF0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DNA extraction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C4444645-60C1-4FB1-B7D7-FAD29361C4EF}"/>
              </a:ext>
            </a:extLst>
          </p:cNvPr>
          <p:cNvGrpSpPr/>
          <p:nvPr/>
        </p:nvGrpSpPr>
        <p:grpSpPr>
          <a:xfrm>
            <a:off x="838200" y="1492278"/>
            <a:ext cx="3585634" cy="1637887"/>
            <a:chOff x="791079" y="1690687"/>
            <a:chExt cx="3585634" cy="1637887"/>
          </a:xfrm>
        </p:grpSpPr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F91AB243-101F-457E-8072-D03E73765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1" y="1690687"/>
              <a:ext cx="3491390" cy="1637887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642BD5-BBD1-4DAB-B766-8BC250F3A199}"/>
                </a:ext>
              </a:extLst>
            </p:cNvPr>
            <p:cNvSpPr/>
            <p:nvPr/>
          </p:nvSpPr>
          <p:spPr>
            <a:xfrm>
              <a:off x="791079" y="2311426"/>
              <a:ext cx="3585634" cy="101714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51C89D4-C04E-467B-9FD0-CC5D4BFA2AA0}"/>
              </a:ext>
            </a:extLst>
          </p:cNvPr>
          <p:cNvSpPr/>
          <p:nvPr/>
        </p:nvSpPr>
        <p:spPr>
          <a:xfrm>
            <a:off x="1249388" y="1591733"/>
            <a:ext cx="635000" cy="476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3" name="Diagramme 62">
            <a:extLst>
              <a:ext uri="{FF2B5EF4-FFF2-40B4-BE49-F238E27FC236}">
                <a16:creationId xmlns:a16="http://schemas.microsoft.com/office/drawing/2014/main" id="{A2020426-1082-471B-838A-5307ECAE7848}"/>
              </a:ext>
            </a:extLst>
          </p:cNvPr>
          <p:cNvGraphicFramePr/>
          <p:nvPr/>
        </p:nvGraphicFramePr>
        <p:xfrm>
          <a:off x="6457534" y="8942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2B428F8-816A-46F5-8AA2-D5BA287C91D3}"/>
              </a:ext>
            </a:extLst>
          </p:cNvPr>
          <p:cNvSpPr/>
          <p:nvPr/>
        </p:nvSpPr>
        <p:spPr>
          <a:xfrm>
            <a:off x="9296400" y="4885267"/>
            <a:ext cx="2523067" cy="1786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D58335-FEF1-4487-AA90-3C5DA56CA7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322" y="3934392"/>
            <a:ext cx="4993057" cy="27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518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Aura - 16x9 - Dark - MAIN</Template>
  <TotalTime>8059</TotalTime>
  <Words>1217</Words>
  <Application>Microsoft Office PowerPoint</Application>
  <PresentationFormat>Grand écran</PresentationFormat>
  <Paragraphs>449</Paragraphs>
  <Slides>74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74</vt:i4>
      </vt:variant>
    </vt:vector>
  </HeadingPairs>
  <TitlesOfParts>
    <vt:vector size="78" baseType="lpstr">
      <vt:lpstr>Arial</vt:lpstr>
      <vt:lpstr>Calibri</vt:lpstr>
      <vt:lpstr>Calibri Light</vt:lpstr>
      <vt:lpstr>Thème Office</vt:lpstr>
      <vt:lpstr>Introduction to NGS data analysis</vt:lpstr>
      <vt:lpstr>NGS workflow</vt:lpstr>
      <vt:lpstr>NGS workflow</vt:lpstr>
      <vt:lpstr>NGS workflow</vt:lpstr>
      <vt:lpstr>NGS workflow</vt:lpstr>
      <vt:lpstr>DNA extraction</vt:lpstr>
      <vt:lpstr>DNA extraction</vt:lpstr>
      <vt:lpstr>DNA extraction</vt:lpstr>
      <vt:lpstr>DNA extraction</vt:lpstr>
      <vt:lpstr>DNA extraction</vt:lpstr>
      <vt:lpstr>DNA extraction</vt:lpstr>
      <vt:lpstr>Cloning amplification</vt:lpstr>
      <vt:lpstr>Cloning amplification</vt:lpstr>
      <vt:lpstr>Cloning amplification</vt:lpstr>
      <vt:lpstr>Sequencing reaction</vt:lpstr>
      <vt:lpstr>NGS workflow</vt:lpstr>
      <vt:lpstr>NGS workflow</vt:lpstr>
      <vt:lpstr>Fastq format</vt:lpstr>
      <vt:lpstr>Fastq format</vt:lpstr>
      <vt:lpstr>Fastq format</vt:lpstr>
      <vt:lpstr>Fastq format</vt:lpstr>
      <vt:lpstr>Fastq format</vt:lpstr>
      <vt:lpstr>NGS workflow</vt:lpstr>
      <vt:lpstr>Reads mapping</vt:lpstr>
      <vt:lpstr>Reads mapping</vt:lpstr>
      <vt:lpstr>Reads mapping</vt:lpstr>
      <vt:lpstr>Reads mapping</vt:lpstr>
      <vt:lpstr>NGS workflow</vt:lpstr>
      <vt:lpstr>Variant calling</vt:lpstr>
      <vt:lpstr>Variant calling</vt:lpstr>
      <vt:lpstr>Variant calling</vt:lpstr>
      <vt:lpstr>Variant calling</vt:lpstr>
      <vt:lpstr>Variant calling</vt:lpstr>
      <vt:lpstr>NGS workflow</vt:lpstr>
      <vt:lpstr>Variant annotation</vt:lpstr>
      <vt:lpstr>Variant annotation</vt:lpstr>
      <vt:lpstr>Variant annotation</vt:lpstr>
      <vt:lpstr>Variant annotation</vt:lpstr>
      <vt:lpstr>Variant annotation</vt:lpstr>
      <vt:lpstr>Variant annotation</vt:lpstr>
      <vt:lpstr>Variant annotation</vt:lpstr>
      <vt:lpstr>Variant annotation</vt:lpstr>
      <vt:lpstr>Variant annotation</vt:lpstr>
      <vt:lpstr>Variant annotation</vt:lpstr>
      <vt:lpstr>NGS workflow</vt:lpstr>
      <vt:lpstr>Variant filtering</vt:lpstr>
      <vt:lpstr>Variant filtering</vt:lpstr>
      <vt:lpstr>Variant filtering</vt:lpstr>
      <vt:lpstr>Variant filtering</vt:lpstr>
      <vt:lpstr>Variant filtering</vt:lpstr>
      <vt:lpstr>Variant filtering</vt:lpstr>
      <vt:lpstr>Variant filtering</vt:lpstr>
      <vt:lpstr>Variant filtering</vt:lpstr>
      <vt:lpstr>Variant filtering</vt:lpstr>
      <vt:lpstr>Variant filtering</vt:lpstr>
      <vt:lpstr>Le séquençage haut débit</vt:lpstr>
      <vt:lpstr>Variant filtering</vt:lpstr>
      <vt:lpstr>Variant filtering</vt:lpstr>
      <vt:lpstr>Variant filtering</vt:lpstr>
      <vt:lpstr>Variant filtering</vt:lpstr>
      <vt:lpstr>Variant filtering</vt:lpstr>
      <vt:lpstr>Variant filtering</vt:lpstr>
      <vt:lpstr>Variant filtering</vt:lpstr>
      <vt:lpstr>Variant filtering</vt:lpstr>
      <vt:lpstr>NGS workflow</vt:lpstr>
      <vt:lpstr>Gene priorisation</vt:lpstr>
      <vt:lpstr>Gene priorisation</vt:lpstr>
      <vt:lpstr>This is just the beginin…</vt:lpstr>
      <vt:lpstr>This is just the beginin…</vt:lpstr>
      <vt:lpstr>This is just the beginin…</vt:lpstr>
      <vt:lpstr>This is just the beginin…</vt:lpstr>
      <vt:lpstr>This is just the beginin…</vt:lpstr>
      <vt:lpstr>This is just the beginin…</vt:lpstr>
      <vt:lpstr>Reproduction and informatic…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karaouzene</dc:creator>
  <cp:lastModifiedBy>thomas karaouzene</cp:lastModifiedBy>
  <cp:revision>23</cp:revision>
  <dcterms:created xsi:type="dcterms:W3CDTF">2017-10-10T12:24:26Z</dcterms:created>
  <dcterms:modified xsi:type="dcterms:W3CDTF">2017-11-06T19:43:13Z</dcterms:modified>
</cp:coreProperties>
</file>