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Inter"/>
      <p:regular r:id="rId8"/>
      <p:bold r:id="rId9"/>
    </p:embeddedFont>
    <p:embeddedFont>
      <p:font typeface="Bebas Neu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BebasNeue-regular.fntdata"/><Relationship Id="rId9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66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9904" y="2071500"/>
            <a:ext cx="5404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3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Judul PRESENTASI</a:t>
            </a:r>
            <a:endParaRPr sz="5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Sub Judul Presentasi </a:t>
            </a:r>
            <a:r>
              <a:rPr lang="ru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Nama Peserta -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cap="flat" cmpd="sng" w="9525">
            <a:solidFill>
              <a:srgbClr val="0076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