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25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26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9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82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0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99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44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94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E786-AFDA-40EC-8EE1-0FB389B6F22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420A-00DD-4242-BBF4-B47F17F4A4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87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18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test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1134140128554</dc:creator>
  <cp:lastModifiedBy>1134140128554</cp:lastModifiedBy>
  <cp:revision>1</cp:revision>
  <dcterms:created xsi:type="dcterms:W3CDTF">2018-10-29T10:18:17Z</dcterms:created>
  <dcterms:modified xsi:type="dcterms:W3CDTF">2018-10-29T10:19:01Z</dcterms:modified>
</cp:coreProperties>
</file>