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30C9B-C03E-23A7-CEAB-60D4A2A6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C87F8C-9239-45E0-0F3B-3C8D49316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475E9-7EBB-43FF-3A2A-A0EF6CB8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C24752-D54C-CCEF-9EF0-9039079B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1FCF3-B192-26EE-3655-7AAB6A40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4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5A5F0-1DDE-6618-AA01-74DDCB8D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E68A0-A106-D5A8-22FE-4F5E7938F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D7999B-18A3-61EB-C534-07ADE4E9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CCD53-48A2-914B-A69D-038CA8D0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B1780-D476-465B-655D-99CBF268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8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61B26F-D966-FB6F-E308-5EC9C0703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8DC8EA-38E7-5D45-5237-8596F53B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204C5-3A1B-334E-6B49-E463209F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6BD5D8-000F-2A10-4CFF-6ED67FDB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0687B2-EACE-C58E-D0D5-3298722C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6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9459D-9A8D-9496-C407-5E7D879A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50E087-F8AB-3736-54C9-821B6E63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FDB473-7640-0505-23CC-4AEE0AE8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210228-08E7-AE43-4FA3-C4CE7DD1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225CA7-3387-283E-3890-4A0945D3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61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5E5B1-3F7E-536C-45FE-7A9AF429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05E0A5-8820-59AD-ABF1-30D259D8F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5176F-C7C4-9418-CE0B-AE07B4FA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AB7860-D323-748A-F214-F7CDB04E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6910C3-B8B1-FD7C-AEA3-D2EEA68D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50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2F0C7-ECFD-96AD-9CB0-BCBB6C14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EAD6DC-B7F0-73FF-C7F6-9380BA068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1C4BB8-D99A-BC57-FD3D-83F32AB4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10BA67-DA2D-1D60-2A95-1742145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AD3C2-D0F6-EF1C-68F1-D28CE3E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F62F16-CA65-E39F-0247-28E382E4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91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4DE77-9FB7-9DDA-19D3-7B1342B4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0A3346-4E7D-36D0-B862-84495E3C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BA3192-2860-3665-F77B-F8A40F76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F947DA-FF79-F17F-B511-F060F2393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C60A33-8B16-CCA7-FECB-6D91A942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83FC2-FB41-ACCB-7804-FD85D0EC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D27A27-EA13-D908-9E52-DA5F2379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51FFD3-7B58-7A66-CE81-CB8550D8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34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7ABD4-EC10-F113-1933-6441B79E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AA2953-E3FA-9014-4CFA-C1886BC9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F9217E-056F-5CB9-1ABC-378C0B0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4FBF23-4ECB-75B9-A8C4-B4CB9802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52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96AE00-3E74-7BFD-F389-3C543C57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C34A29-C744-EC6A-2C0F-02438CC8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270367-91A5-307F-F4AA-70DFCCA7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4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55AF7-EA0D-F571-D735-D762FF4D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D9054-17F0-082C-FB20-110F93C4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96A51E-9FFC-9A60-291C-413294B71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A184C3-E950-8161-A5A7-4CED3BC3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2C75AB-2BE5-83EE-94FC-BF4D74F8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6FEC77-FE40-D8C9-D276-A4ABEAA2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7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DF60D-B581-5C6A-1001-01F972E8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FD679A-A421-0E54-D597-CF83F95D8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5E8D86-3E9A-4D3E-1F40-448CF4C2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D03A2F-0934-189C-F961-7913607B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3B34C3-F089-89D1-2B9A-29D9B842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352FA-4605-773A-1571-4A12717D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A3032F-6621-3245-0C69-49C70CDD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BCBD5D-0944-FD21-FEEF-D0F330BFE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18163-74A6-32C5-EC08-97EFE394D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D227-04EE-4665-AD72-3A9567F188A9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2BD53-5ADC-C5E7-EBB9-42C9FF993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FEBBD0-F4C8-B6A3-C904-31CBEAE6D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9169-E0B7-4A32-AF22-C8F62D755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86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8.jpg"/><Relationship Id="rId3" Type="http://schemas.openxmlformats.org/officeDocument/2006/relationships/hyperlink" Target="https://pixabay.com/ko/illustrations/%EB%85%B8%ED%8A%B8%EB%B6%81-%EC%BB%B4%ED%93%A8%ED%84%B0-%EC%88%98%EC%B2%A9-pc%EB%A5%BC-1017346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svgsilh.com/ja/cddc39/image/303258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ja/3f51b5/image/1289346.html" TargetMode="External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9.jp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s://svgsilh.com/ja/cddc39/image/891896.html" TargetMode="External"/><Relationship Id="rId14" Type="http://schemas.openxmlformats.org/officeDocument/2006/relationships/hyperlink" Target="https://www.limemo.net/blog/2017/05/%E3%80%902017%E5%B9%B45%E6%9C%88%E7%89%88%E3%80%91%E3%83%A9%E3%82%BA%E3%83%99%E3%83%AA%E3%83%BC%E3%83%91%E3%82%A4%E3%81%A7nas%E3%82%92%E4%BD%9C%E3%82%8B%E3%82%88%E3%82%8A%E3%82%B3%E3%82%B9%E3%83%88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EFBA1291-E4C6-30E3-C892-083E64DA25BE}"/>
              </a:ext>
            </a:extLst>
          </p:cNvPr>
          <p:cNvSpPr/>
          <p:nvPr/>
        </p:nvSpPr>
        <p:spPr>
          <a:xfrm>
            <a:off x="4240276" y="379565"/>
            <a:ext cx="5442252" cy="4113637"/>
          </a:xfrm>
          <a:prstGeom prst="wedgeRoundRectCallout">
            <a:avLst>
              <a:gd name="adj1" fmla="val -58081"/>
              <a:gd name="adj2" fmla="val 2447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8B9EB77-D7FE-393E-917D-F7743BAD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55335" y="641735"/>
            <a:ext cx="2050095" cy="1473506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86C9196E-492B-A653-B9AE-664745990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00576" y="3052060"/>
            <a:ext cx="2169678" cy="1179532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02C862C6-9803-C981-39B5-9E689B240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0800000">
            <a:off x="4822045" y="1904219"/>
            <a:ext cx="682128" cy="682128"/>
          </a:xfrm>
          <a:prstGeom prst="rect">
            <a:avLst/>
          </a:prstGeo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081F3500-0704-CC1D-F5E4-6FA8C905E9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909766" y="2590806"/>
            <a:ext cx="856634" cy="75727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4883A12-186D-D081-7775-A694B1879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015519" y="1258772"/>
            <a:ext cx="837627" cy="85646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3043D28-0C54-01F3-8D40-8A4869149A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660340" y="3275088"/>
            <a:ext cx="837627" cy="856469"/>
          </a:xfrm>
          <a:prstGeom prst="rect">
            <a:avLst/>
          </a:prstGeom>
        </p:spPr>
      </p:pic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E223076F-F51B-0F04-7FA5-C3B9A210FE3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284684" y="3703323"/>
            <a:ext cx="375656" cy="12700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8D7547C-1443-4BB9-0CE1-81A78A9E535A}"/>
              </a:ext>
            </a:extLst>
          </p:cNvPr>
          <p:cNvCxnSpPr>
            <a:cxnSpLocks/>
          </p:cNvCxnSpPr>
          <p:nvPr/>
        </p:nvCxnSpPr>
        <p:spPr>
          <a:xfrm>
            <a:off x="6096000" y="1722829"/>
            <a:ext cx="919519" cy="12700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0A9F1A7-C471-4F78-F4BF-AA5EB43D9B01}"/>
              </a:ext>
            </a:extLst>
          </p:cNvPr>
          <p:cNvSpPr txBox="1"/>
          <p:nvPr/>
        </p:nvSpPr>
        <p:spPr>
          <a:xfrm>
            <a:off x="6629757" y="2112973"/>
            <a:ext cx="1500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USB</a:t>
            </a:r>
            <a:r>
              <a:rPr kumimoji="1" lang="ja-JP" altLang="en-US" sz="1100" b="1" dirty="0"/>
              <a:t>ハードディスク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53B3E9-F823-2145-3951-CABAEB55A36F}"/>
              </a:ext>
            </a:extLst>
          </p:cNvPr>
          <p:cNvSpPr txBox="1"/>
          <p:nvPr/>
        </p:nvSpPr>
        <p:spPr>
          <a:xfrm>
            <a:off x="8671086" y="4231592"/>
            <a:ext cx="587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NAS</a:t>
            </a:r>
            <a:endParaRPr kumimoji="1" lang="ja-JP" altLang="en-US" sz="11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4EF5A49-AC1C-8D95-8B4A-603AA6E09CD0}"/>
              </a:ext>
            </a:extLst>
          </p:cNvPr>
          <p:cNvSpPr txBox="1"/>
          <p:nvPr/>
        </p:nvSpPr>
        <p:spPr>
          <a:xfrm>
            <a:off x="7203912" y="4231592"/>
            <a:ext cx="856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ルーター</a:t>
            </a: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BD501F89-9C27-2C66-FD95-45C01CC19131}"/>
              </a:ext>
            </a:extLst>
          </p:cNvPr>
          <p:cNvSpPr/>
          <p:nvPr/>
        </p:nvSpPr>
        <p:spPr>
          <a:xfrm>
            <a:off x="8449937" y="848299"/>
            <a:ext cx="2169678" cy="1738049"/>
          </a:xfrm>
          <a:prstGeom prst="wedgeRectCallout">
            <a:avLst>
              <a:gd name="adj1" fmla="val -69411"/>
              <a:gd name="adj2" fmla="val -15406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G:\ Media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├─Music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├─Radiohead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│  ├─In Rainbows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│  └─Kid A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├─...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....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└─Photo</a:t>
            </a:r>
          </a:p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   ….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55A23D37-4EE4-E14D-31B1-B1032597D36A}"/>
              </a:ext>
            </a:extLst>
          </p:cNvPr>
          <p:cNvSpPr/>
          <p:nvPr/>
        </p:nvSpPr>
        <p:spPr>
          <a:xfrm>
            <a:off x="9917464" y="3177055"/>
            <a:ext cx="1875427" cy="1894901"/>
          </a:xfrm>
          <a:prstGeom prst="wedgeRectCallout">
            <a:avLst>
              <a:gd name="adj1" fmla="val -73049"/>
              <a:gd name="adj2" fmla="val -29941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\\ServerName\Media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├─Music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├─Radiohead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│  └─The Bends 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 ……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├─Photo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├─...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....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└─Video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├─...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...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DCB4CA9B-9F68-71AB-11F1-9DB35A14A80F}"/>
              </a:ext>
            </a:extLst>
          </p:cNvPr>
          <p:cNvSpPr/>
          <p:nvPr/>
        </p:nvSpPr>
        <p:spPr>
          <a:xfrm>
            <a:off x="1870693" y="641736"/>
            <a:ext cx="2050095" cy="2068414"/>
          </a:xfrm>
          <a:prstGeom prst="wedgeRectCallout">
            <a:avLst>
              <a:gd name="adj1" fmla="val 82805"/>
              <a:gd name="adj2" fmla="val -24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C:\WORK\Media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├─Music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├─Radiohead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│  └─OK Computer 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 ……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├─Photo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├─...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....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└─Video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├─...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...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9F0374C-33F9-0FA1-1264-375E1B6198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45" y="3364774"/>
            <a:ext cx="2085975" cy="2143125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ECBF540-C4B8-56F9-1A75-21B0A71312E2}"/>
              </a:ext>
            </a:extLst>
          </p:cNvPr>
          <p:cNvSpPr txBox="1"/>
          <p:nvPr/>
        </p:nvSpPr>
        <p:spPr>
          <a:xfrm>
            <a:off x="1984647" y="5586669"/>
            <a:ext cx="1004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MediaMan</a:t>
            </a:r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51492CCA-9C34-BCC4-7EC5-F39C6610DF77}"/>
              </a:ext>
            </a:extLst>
          </p:cNvPr>
          <p:cNvSpPr/>
          <p:nvPr/>
        </p:nvSpPr>
        <p:spPr>
          <a:xfrm>
            <a:off x="4719533" y="3848649"/>
            <a:ext cx="2060256" cy="2714292"/>
          </a:xfrm>
          <a:prstGeom prst="wedgeRectCallout">
            <a:avLst>
              <a:gd name="adj1" fmla="val -107683"/>
              <a:gd name="adj2" fmla="val -4601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├─Music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├─Radiohead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│  ├─In Rainbows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│  ├─ OK Computer 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│  ├─The Bends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│  └─Kid A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├─...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....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├─Photo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├─...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│  ....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└─Video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├─...</a:t>
            </a:r>
          </a:p>
          <a:p>
            <a:r>
              <a:rPr kumimoji="1"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   ...</a:t>
            </a:r>
            <a:endParaRPr kumimoji="1"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870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137</Words>
  <Application>Microsoft Office PowerPoint</Application>
  <PresentationFormat>ワイド画面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剛士 河淵</dc:creator>
  <cp:lastModifiedBy>剛士 河淵</cp:lastModifiedBy>
  <cp:revision>1</cp:revision>
  <dcterms:created xsi:type="dcterms:W3CDTF">2024-02-24T12:34:20Z</dcterms:created>
  <dcterms:modified xsi:type="dcterms:W3CDTF">2024-02-24T15:25:19Z</dcterms:modified>
</cp:coreProperties>
</file>