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6" Type="http://schemas.openxmlformats.org/officeDocument/2006/relationships/viewProps" Target="viewProps.xml" /><Relationship Id="rId10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8" Type="http://schemas.openxmlformats.org/officeDocument/2006/relationships/tableStyles" Target="tableStyles.xml" /><Relationship Id="rId10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3.xml" /><Relationship Id="rId4" Type="http://schemas.openxmlformats.org/officeDocument/2006/relationships/slide" Target="slide4.xml" /><Relationship Id="rId5" Type="http://schemas.openxmlformats.org/officeDocument/2006/relationships/slide" Target="slide5.xml" /><Relationship Id="rId6" Type="http://schemas.openxmlformats.org/officeDocument/2006/relationships/slide" Target="slide6.xml" /><Relationship Id="rId7" Type="http://schemas.openxmlformats.org/officeDocument/2006/relationships/slide" Target="slide7.xml" /><Relationship Id="rId8" Type="http://schemas.openxmlformats.org/officeDocument/2006/relationships/slide" Target="slide8.xml" /><Relationship Id="rId9" Type="http://schemas.openxmlformats.org/officeDocument/2006/relationships/slide" Target="slide9.xml" /><Relationship Id="rId10" Type="http://schemas.openxmlformats.org/officeDocument/2006/relationships/slide" Target="slide10.xml" /><Relationship Id="rId11" Type="http://schemas.openxmlformats.org/officeDocument/2006/relationships/slide" Target="slide11.xml" /><Relationship Id="rId12" Type="http://schemas.openxmlformats.org/officeDocument/2006/relationships/slide" Target="slide12.xml" /><Relationship Id="rId13" Type="http://schemas.openxmlformats.org/officeDocument/2006/relationships/slide" Target="slide13.xml" /><Relationship Id="rId14" Type="http://schemas.openxmlformats.org/officeDocument/2006/relationships/slide" Target="slide14.xml" /><Relationship Id="rId15" Type="http://schemas.openxmlformats.org/officeDocument/2006/relationships/slide" Target="slide15.xml" /><Relationship Id="rId16" Type="http://schemas.openxmlformats.org/officeDocument/2006/relationships/slide" Target="slide16.xml" /><Relationship Id="rId17" Type="http://schemas.openxmlformats.org/officeDocument/2006/relationships/slide" Target="slide17.xml" /><Relationship Id="rId18" Type="http://schemas.openxmlformats.org/officeDocument/2006/relationships/slide" Target="slide18.xml" /><Relationship Id="rId19" Type="http://schemas.openxmlformats.org/officeDocument/2006/relationships/slide" Target="slide19.xml" /><Relationship Id="rId20" Type="http://schemas.openxmlformats.org/officeDocument/2006/relationships/slide" Target="slide20.xml" /><Relationship Id="rId21" Type="http://schemas.openxmlformats.org/officeDocument/2006/relationships/slide" Target="slide21.xml" /><Relationship Id="rId22" Type="http://schemas.openxmlformats.org/officeDocument/2006/relationships/slide" Target="slide22.xml" /><Relationship Id="rId23" Type="http://schemas.openxmlformats.org/officeDocument/2006/relationships/slide" Target="slide23.xml" /><Relationship Id="rId24" Type="http://schemas.openxmlformats.org/officeDocument/2006/relationships/slide" Target="slide24.xml" /><Relationship Id="rId25" Type="http://schemas.openxmlformats.org/officeDocument/2006/relationships/slide" Target="slide25.xml" /><Relationship Id="rId26" Type="http://schemas.openxmlformats.org/officeDocument/2006/relationships/slide" Target="slide26.xml" /><Relationship Id="rId27" Type="http://schemas.openxmlformats.org/officeDocument/2006/relationships/slide" Target="slide27.xml" /><Relationship Id="rId28" Type="http://schemas.openxmlformats.org/officeDocument/2006/relationships/slide" Target="slide28.xml" /><Relationship Id="rId29" Type="http://schemas.openxmlformats.org/officeDocument/2006/relationships/slide" Target="slide29.xml" /><Relationship Id="rId30" Type="http://schemas.openxmlformats.org/officeDocument/2006/relationships/slide" Target="slide30.xml" /><Relationship Id="rId31" Type="http://schemas.openxmlformats.org/officeDocument/2006/relationships/slide" Target="slide31.xml" /><Relationship Id="rId32" Type="http://schemas.openxmlformats.org/officeDocument/2006/relationships/slide" Target="slide32.xml" /><Relationship Id="rId33" Type="http://schemas.openxmlformats.org/officeDocument/2006/relationships/slide" Target="slide33.xml" /><Relationship Id="rId34" Type="http://schemas.openxmlformats.org/officeDocument/2006/relationships/slide" Target="slide34.xml" /><Relationship Id="rId35" Type="http://schemas.openxmlformats.org/officeDocument/2006/relationships/slide" Target="slide35.xml" /><Relationship Id="rId36" Type="http://schemas.openxmlformats.org/officeDocument/2006/relationships/slide" Target="slide36.xml" /><Relationship Id="rId37" Type="http://schemas.openxmlformats.org/officeDocument/2006/relationships/slide" Target="slide37.xml" /><Relationship Id="rId38" Type="http://schemas.openxmlformats.org/officeDocument/2006/relationships/slide" Target="slide38.xml" /><Relationship Id="rId39" Type="http://schemas.openxmlformats.org/officeDocument/2006/relationships/slide" Target="slide39.xml" /><Relationship Id="rId40" Type="http://schemas.openxmlformats.org/officeDocument/2006/relationships/slide" Target="slide40.xml" /><Relationship Id="rId41" Type="http://schemas.openxmlformats.org/officeDocument/2006/relationships/slide" Target="slide41.xml" /><Relationship Id="rId42" Type="http://schemas.openxmlformats.org/officeDocument/2006/relationships/slide" Target="slide42.xml" /><Relationship Id="rId43" Type="http://schemas.openxmlformats.org/officeDocument/2006/relationships/slide" Target="slide43.xml" /><Relationship Id="rId44" Type="http://schemas.openxmlformats.org/officeDocument/2006/relationships/slide" Target="slide44.xml" /><Relationship Id="rId45" Type="http://schemas.openxmlformats.org/officeDocument/2006/relationships/slide" Target="slide45.xml" /><Relationship Id="rId46" Type="http://schemas.openxmlformats.org/officeDocument/2006/relationships/slide" Target="slide46.xml" /><Relationship Id="rId47" Type="http://schemas.openxmlformats.org/officeDocument/2006/relationships/slide" Target="slide47.xml" /><Relationship Id="rId48" Type="http://schemas.openxmlformats.org/officeDocument/2006/relationships/slide" Target="slide48.xml" /><Relationship Id="rId49" Type="http://schemas.openxmlformats.org/officeDocument/2006/relationships/slide" Target="slide49.xml" /><Relationship Id="rId50" Type="http://schemas.openxmlformats.org/officeDocument/2006/relationships/slide" Target="slide50.xml" /><Relationship Id="rId51" Type="http://schemas.openxmlformats.org/officeDocument/2006/relationships/slide" Target="slide51.xml" /><Relationship Id="rId52" Type="http://schemas.openxmlformats.org/officeDocument/2006/relationships/slide" Target="slide52.xml" /><Relationship Id="rId53" Type="http://schemas.openxmlformats.org/officeDocument/2006/relationships/slide" Target="slide53.xml" /><Relationship Id="rId54" Type="http://schemas.openxmlformats.org/officeDocument/2006/relationships/slide" Target="slide54.xml" /><Relationship Id="rId55" Type="http://schemas.openxmlformats.org/officeDocument/2006/relationships/slide" Target="slide55.xml" /><Relationship Id="rId56" Type="http://schemas.openxmlformats.org/officeDocument/2006/relationships/slide" Target="slide56.xml" /><Relationship Id="rId57" Type="http://schemas.openxmlformats.org/officeDocument/2006/relationships/slide" Target="slide57.xml" /><Relationship Id="rId58" Type="http://schemas.openxmlformats.org/officeDocument/2006/relationships/slide" Target="slide58.xml" /><Relationship Id="rId59" Type="http://schemas.openxmlformats.org/officeDocument/2006/relationships/slide" Target="slide59.xml" /><Relationship Id="rId60" Type="http://schemas.openxmlformats.org/officeDocument/2006/relationships/slide" Target="slide60.xml" /><Relationship Id="rId61" Type="http://schemas.openxmlformats.org/officeDocument/2006/relationships/slide" Target="slide61.xml" /><Relationship Id="rId62" Type="http://schemas.openxmlformats.org/officeDocument/2006/relationships/slide" Target="slide62.xml" /><Relationship Id="rId63" Type="http://schemas.openxmlformats.org/officeDocument/2006/relationships/slide" Target="slide63.xml" /><Relationship Id="rId64" Type="http://schemas.openxmlformats.org/officeDocument/2006/relationships/slide" Target="slide64.xml" /><Relationship Id="rId65" Type="http://schemas.openxmlformats.org/officeDocument/2006/relationships/slide" Target="slide65.xml" /><Relationship Id="rId66" Type="http://schemas.openxmlformats.org/officeDocument/2006/relationships/slide" Target="slide66.xml" /><Relationship Id="rId67" Type="http://schemas.openxmlformats.org/officeDocument/2006/relationships/slide" Target="slide67.xml" /><Relationship Id="rId68" Type="http://schemas.openxmlformats.org/officeDocument/2006/relationships/slide" Target="slide68.xml" /><Relationship Id="rId69" Type="http://schemas.openxmlformats.org/officeDocument/2006/relationships/slide" Target="slide69.xml" /><Relationship Id="rId70" Type="http://schemas.openxmlformats.org/officeDocument/2006/relationships/slide" Target="slide70.xml" /><Relationship Id="rId71" Type="http://schemas.openxmlformats.org/officeDocument/2006/relationships/slide" Target="slide71.xml" /><Relationship Id="rId72" Type="http://schemas.openxmlformats.org/officeDocument/2006/relationships/slide" Target="slide72.xml" /><Relationship Id="rId73" Type="http://schemas.openxmlformats.org/officeDocument/2006/relationships/slide" Target="slide73.xml" /><Relationship Id="rId74" Type="http://schemas.openxmlformats.org/officeDocument/2006/relationships/slide" Target="slide74.xml" /><Relationship Id="rId75" Type="http://schemas.openxmlformats.org/officeDocument/2006/relationships/slide" Target="slide75.xml" /><Relationship Id="rId76" Type="http://schemas.openxmlformats.org/officeDocument/2006/relationships/slide" Target="slide76.xml" /><Relationship Id="rId77" Type="http://schemas.openxmlformats.org/officeDocument/2006/relationships/slide" Target="slide77.xml" /><Relationship Id="rId78" Type="http://schemas.openxmlformats.org/officeDocument/2006/relationships/slide" Target="slide78.xml" /><Relationship Id="rId79" Type="http://schemas.openxmlformats.org/officeDocument/2006/relationships/slide" Target="slide79.xml" /><Relationship Id="rId80" Type="http://schemas.openxmlformats.org/officeDocument/2006/relationships/slide" Target="slide80.xml" /><Relationship Id="rId81" Type="http://schemas.openxmlformats.org/officeDocument/2006/relationships/slide" Target="slide81.xml" /><Relationship Id="rId82" Type="http://schemas.openxmlformats.org/officeDocument/2006/relationships/slide" Target="slide82.xml" /><Relationship Id="rId83" Type="http://schemas.openxmlformats.org/officeDocument/2006/relationships/slide" Target="slide83.xml" /><Relationship Id="rId84" Type="http://schemas.openxmlformats.org/officeDocument/2006/relationships/slide" Target="slide84.xml" /><Relationship Id="rId85" Type="http://schemas.openxmlformats.org/officeDocument/2006/relationships/slide" Target="slide85.xml" /><Relationship Id="rId86" Type="http://schemas.openxmlformats.org/officeDocument/2006/relationships/slide" Target="slide86.xml" /><Relationship Id="rId87" Type="http://schemas.openxmlformats.org/officeDocument/2006/relationships/slide" Target="slide87.xml" /><Relationship Id="rId88" Type="http://schemas.openxmlformats.org/officeDocument/2006/relationships/slide" Target="slide88.xml" /><Relationship Id="rId89" Type="http://schemas.openxmlformats.org/officeDocument/2006/relationships/slide" Target="slide89.xml" /><Relationship Id="rId90" Type="http://schemas.openxmlformats.org/officeDocument/2006/relationships/slide" Target="slide90.xml" /><Relationship Id="rId91" Type="http://schemas.openxmlformats.org/officeDocument/2006/relationships/slide" Target="slide91.xml" /><Relationship Id="rId92" Type="http://schemas.openxmlformats.org/officeDocument/2006/relationships/slide" Target="slide92.xml" /><Relationship Id="rId93" Type="http://schemas.openxmlformats.org/officeDocument/2006/relationships/slide" Target="slide93.xml" /><Relationship Id="rId94" Type="http://schemas.openxmlformats.org/officeDocument/2006/relationships/slide" Target="slide94.xml" /><Relationship Id="rId95" Type="http://schemas.openxmlformats.org/officeDocument/2006/relationships/slide" Target="slide95.xml" /><Relationship Id="rId96" Type="http://schemas.openxmlformats.org/officeDocument/2006/relationships/slide" Target="slide96.xml" /><Relationship Id="rId97" Type="http://schemas.openxmlformats.org/officeDocument/2006/relationships/slide" Target="slide97.xml" /><Relationship Id="rId98" Type="http://schemas.openxmlformats.org/officeDocument/2006/relationships/slide" Target="slide98.xml" /><Relationship Id="rId99" Type="http://schemas.openxmlformats.org/officeDocument/2006/relationships/slide" Target="slide99.xml" /><Relationship Id="rId100" Type="http://schemas.openxmlformats.org/officeDocument/2006/relationships/slide" Target="slide100.xml" /><Relationship Id="rId101" Type="http://schemas.openxmlformats.org/officeDocument/2006/relationships/slide" Target="slide101.xml" /><Relationship Id="rId102" Type="http://schemas.openxmlformats.org/officeDocument/2006/relationships/slide" Target="slide102.xml" /><Relationship Id="rId103" Type="http://schemas.openxmlformats.org/officeDocument/2006/relationships/slide" Target="slide10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dbf-file-in-excel.html" TargetMode="External" /><Relationship Id="rId3" Type="http://schemas.openxmlformats.org/officeDocument/2006/relationships/hyperlink" Target="http://www.whiterocksoftware.com/2019/05/ini-to-excel.html" TargetMode="External" /><Relationship Id="rId4" Type="http://schemas.openxmlformats.org/officeDocument/2006/relationships/hyperlink" Target="http://www.whiterocksoftware.com/2019/06/rss-to-excel.html" TargetMode="External" /><Relationship Id="rId5" Type="http://schemas.openxmlformats.org/officeDocument/2006/relationships/hyperlink" Target="http://www.whiterocksoftware.com/2019/03/ofx-to-excel.html" TargetMode="External" /><Relationship Id="rId6" Type="http://schemas.openxmlformats.org/officeDocument/2006/relationships/hyperlink" Target="http://www.whiterocksoftware.com/2018/12/xsd-to-excel.html" TargetMode="External" /><Relationship Id="rId7" Type="http://schemas.openxmlformats.org/officeDocument/2006/relationships/hyperlink" Target="http://www.whiterocksoftware.com/2019/04/xml-to-excel.html" TargetMode="External" /><Relationship Id="rId8" Type="http://schemas.openxmlformats.org/officeDocument/2006/relationships/hyperlink" Target="http://www.whiterocksoftware.com/2019/09/lvm-file-to-excel.html" TargetMode="External" /><Relationship Id="rId9" Type="http://schemas.openxmlformats.org/officeDocument/2006/relationships/hyperlink" Target="http://www.whiterocksoftware.com/2019/03/convert-yaml-file-to-excel.html" TargetMode="External" /><Relationship Id="rId10" Type="http://schemas.openxmlformats.org/officeDocument/2006/relationships/hyperlink" Target="http://www.whiterocksoftware.com/2019/02/tcx-file-to-excel.html" TargetMode="External" /><Relationship Id="rId11" Type="http://schemas.openxmlformats.org/officeDocument/2006/relationships/hyperlink" Target="http://www.whiterocksoftware.com/2019/11/batch-convert-tdms-to-excel.html" TargetMode="External" /><Relationship Id="rId12" Type="http://schemas.openxmlformats.org/officeDocument/2006/relationships/hyperlink" Target="http://www.whiterocksoftware.com/2019/12/copy-word-tables-to-excel.html" TargetMode="External" /><Relationship Id="rId13" Type="http://schemas.openxmlformats.org/officeDocument/2006/relationships/hyperlink" Target="http://www.whiterocksoftware.com/2019/01/qif-file-to-excel.html" TargetMode="External" /><Relationship Id="rId14" Type="http://schemas.openxmlformats.org/officeDocument/2006/relationships/hyperlink" Target="http://www.whiterocksoftware.com/2020/02/good-mt940-to-excel-converter.html" TargetMode="External" /><Relationship Id="rId15" Type="http://schemas.openxmlformats.org/officeDocument/2006/relationships/hyperlink" Target="http://www.whiterocksoftware.com/2020/04/easy-convert-sqlite-database-to-excel.html" TargetMode="External" /><Relationship Id="rId16" Type="http://schemas.openxmlformats.org/officeDocument/2006/relationships/hyperlink" Target="http://www.whiterocksoftware.com/2020/05/convert-bank-cod-file-to-excel.html" TargetMode="External" /><Relationship Id="rId17" Type="http://schemas.openxmlformats.org/officeDocument/2006/relationships/hyperlink" Target="http://www.whiterocksoftware.com/2020/07/opml-to-microsoft-excel-converter.html" TargetMode="External" /><Relationship Id="rId18" Type="http://schemas.openxmlformats.org/officeDocument/2006/relationships/hyperlink" Target="http://www.whiterocksoftware.com/2020/12/top-baibai2-converters-to-excelcsvsqlxls.html#BAIToExcel" TargetMode="External" /><Relationship Id="rId19" Type="http://schemas.openxmlformats.org/officeDocument/2006/relationships/hyperlink" Target="http://www.whiterocksoftware.com/2021/01/qfx-file-viewer-and-converters-to.html#Qfx%20to%20Excel" TargetMode="External" /><Relationship Id="rId20" Type="http://schemas.openxmlformats.org/officeDocument/2006/relationships/hyperlink" Target="https://apptoconvert.blogspot.com/2021/02/gpx-file-to-excel.html" TargetMode="External" /><Relationship Id="rId21" Type="http://schemas.openxmlformats.org/officeDocument/2006/relationships/hyperlink" Target="http://www.whiterocksoftware.com/2021/04/ach-file-converter.html#ACH%20To%20Excel" TargetMode="External" /><Relationship Id="rId22" Type="http://schemas.openxmlformats.org/officeDocument/2006/relationships/hyperlink" Target="http://www.whiterocksoftware.com/2021/05/how-to-convert-vcf-file.html#Vcf%20To%20Excel" TargetMode="External" /><Relationship Id="rId23" Type="http://schemas.openxmlformats.org/officeDocument/2006/relationships/hyperlink" Target="http://www.whiterocksoftware.com/2021/05/convert-ics-file.html#ics%20To%20Excel" TargetMode="External" /><Relationship Id="rId24" Type="http://schemas.openxmlformats.org/officeDocument/2006/relationships/hyperlink" Target="http://www.whiterocksoftware.com/2021/05/convert-tsv-file.html#Tsv%20To%20Excel" TargetMode="External" /><Relationship Id="rId25" Type="http://schemas.openxmlformats.org/officeDocument/2006/relationships/hyperlink" Target="http://www.whiterocksoftware.com/2021/05/how-to-convert-text-file-to-excel.html" TargetMode="External" /><Relationship Id="rId26" Type="http://schemas.openxmlformats.org/officeDocument/2006/relationships/hyperlink" Target="http://www.whiterocksoftware.com/2021/07/best-json-converters-2020.html#Json%20to%20Excel" TargetMode="External" /><Relationship Id="rId27" Type="http://schemas.openxmlformats.org/officeDocument/2006/relationships/hyperlink" Target="http://www.whiterocksoftware.com/2020/11/convert-kml-to-excel-xls-or-tab.html?q=kml#Kml%20To%20Excel" TargetMode="External" /><Relationship Id="rId28" Type="http://schemas.openxmlformats.org/officeDocument/2006/relationships/hyperlink" Target="http://www.whiterocksoftware.com/2019/01/merge-excel.html" TargetMode="External" /><Relationship Id="rId29" Type="http://schemas.openxmlformats.org/officeDocument/2006/relationships/hyperlink" Target="http://www.whiterocksoftware.com/2021/12/tab-separated-text-file-converters.html#Tab%20To%20Excel" TargetMode="External" /><Relationship Id="rId30" Type="http://schemas.openxmlformats.org/officeDocument/2006/relationships/hyperlink" Target="http://www.whiterocksoftware.com/2022/01/convert-kmz-file-to-gpx-excel-csv.html#KmzToExcel" TargetMode="External" /><Relationship Id="rId31" Type="http://schemas.openxmlformats.org/officeDocument/2006/relationships/hyperlink" Target="http://www.whiterocksoftware.com/2022/06/how-to-convert-bai-file-to-excel.html" TargetMode="External" /><Relationship Id="rId32" Type="http://schemas.openxmlformats.org/officeDocument/2006/relationships/hyperlink" Target="http://www.whiterocksoftware.com/2022/10/srt-converters-and-viewer.html#SrtToExcel" TargetMode="External" /><Relationship Id="rId33" Type="http://schemas.openxmlformats.org/officeDocument/2006/relationships/hyperlink" Target="http://www.whiterocksoftware.com/2022/11/best-ttml-subtitle-viewer-and-converters.html#TtmlToExcel" TargetMode="External" /><Relationship Id="rId34" Type="http://schemas.openxmlformats.org/officeDocument/2006/relationships/hyperlink" Target="http://www.whiterocksoftware.com/2022/11/convert-spss-file.html#SpssToExcel" TargetMode="External" /><Relationship Id="rId35" Type="http://schemas.openxmlformats.org/officeDocument/2006/relationships/hyperlink" Target="http://www.whiterocksoftware.com/2022/11/7-ways-to-convert-vtt-file.html#VttToExcel" TargetMode="External" /><Relationship Id="rId36" Type="http://schemas.openxmlformats.org/officeDocument/2006/relationships/hyperlink" Target="http://www.whiterocksoftware.com/2023/04/top-5-apps-to-convert-har-file.html#HartoExcel" TargetMode="External" /><Relationship Id="rId37" Type="http://schemas.openxmlformats.org/officeDocument/2006/relationships/hyperlink" Target="https://xliff-files.blogspot.com/2023/09/xlf-file-to-excel.html" TargetMode="External" /><Relationship Id="rId38" Type="http://schemas.openxmlformats.org/officeDocument/2006/relationships/hyperlink" Target="https://whiterockonly.blogspot.com/2024/09/cod-file-to-excel-pro.html" TargetMode="External" /><Relationship Id="rId39" Type="http://schemas.openxmlformats.org/officeDocument/2006/relationships/hyperlink" Target="http://www.whiterocksoftware.com/2024/11/apache-jmeter-jmx-file-viewer-converters.html#JmxtoExcel" TargetMode="External" /><Relationship Id="rId40" Type="http://schemas.openxmlformats.org/officeDocument/2006/relationships/hyperlink" Target="https://whiterockonly.blogspot.com/2024/12/convert-evtx-to-csv-excel-json-pdf-sql.html#EvtxtoExcel" TargetMode="External" /><Relationship Id="rId41" Type="http://schemas.openxmlformats.org/officeDocument/2006/relationships/hyperlink" Target="https://sbv-smi.blogspot.com/2025/01/convert-smi-file-to-excel.html" TargetMode="External" /><Relationship Id="rId42" Type="http://schemas.openxmlformats.org/officeDocument/2006/relationships/hyperlink" Target="https://sbv-smi.blogspot.com/2025/01/sbv-to-excel-guide-and-converter.html" TargetMode="Externa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bv-smi.blogspot.com/2025/01/srt-file-to-smi-subtitles-app.html" TargetMode="External" /><Relationship Id="rId3" Type="http://schemas.openxmlformats.org/officeDocument/2006/relationships/hyperlink" Target="https://sbv-smi.blogspot.com/2025/01/here-is-vtt-to-smi-step-by-step.html" TargetMode="Externa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bv-smi.blogspot.com/2025/01/here-is-srt-to-sbv-converter-and-guide.html" TargetMode="External" /><Relationship Id="rId3" Type="http://schemas.openxmlformats.org/officeDocument/2006/relationships/hyperlink" Target="https://sbv-smi.blogspot.com/2025/01/vtt-to-sbv-converter-and-tutorial.html" TargetMode="External" /><Relationship Id="rId4" Type="http://schemas.openxmlformats.org/officeDocument/2006/relationships/hyperlink" Target="https://sbv-smi.blogspot.com/2025/01/ssa-subtitles-to-sbv-subtitles-guide.html" TargetMode="Externa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5/05/json-into-json.html" TargetMode="External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5/05/xml-to-html-template-display-structured.html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gpx-to-wpt.html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excel-to-pdf.html" TargetMode="External" /><Relationship Id="rId3" Type="http://schemas.openxmlformats.org/officeDocument/2006/relationships/hyperlink" Target="http://www.whiterocksoftware.com/2019/06/rss-to-pdf.html" TargetMode="External" /><Relationship Id="rId4" Type="http://schemas.openxmlformats.org/officeDocument/2006/relationships/hyperlink" Target="http://www.whiterocksoftware.com/2019/02/json-to-pdf.html" TargetMode="External" /><Relationship Id="rId5" Type="http://schemas.openxmlformats.org/officeDocument/2006/relationships/hyperlink" Target="http://www.whiterocksoftware.com/2019/02/xml-to-pdf.html" TargetMode="External" /><Relationship Id="rId6" Type="http://schemas.openxmlformats.org/officeDocument/2006/relationships/hyperlink" Target="http://www.whiterocksoftware.com/2019/02/csv-file-to-pdf.html" TargetMode="External" /><Relationship Id="rId7" Type="http://schemas.openxmlformats.org/officeDocument/2006/relationships/hyperlink" Target="http://www.whiterocksoftware.com/2019/02/tsv-file-to-pdf.html" TargetMode="External" /><Relationship Id="rId8" Type="http://schemas.openxmlformats.org/officeDocument/2006/relationships/hyperlink" Target="http://www.whiterocksoftware.com/2019/07/xsd-to-pdf.html" TargetMode="External" /><Relationship Id="rId9" Type="http://schemas.openxmlformats.org/officeDocument/2006/relationships/hyperlink" Target="http://www.whiterocksoftware.com/2019/03/convert-mdb-file-to-pdf.html" TargetMode="External" /><Relationship Id="rId10" Type="http://schemas.openxmlformats.org/officeDocument/2006/relationships/hyperlink" Target="http://www.whiterocksoftware.com/2019/02/dbf-file-to-pdf.html" TargetMode="External" /><Relationship Id="rId11" Type="http://schemas.openxmlformats.org/officeDocument/2006/relationships/hyperlink" Target="http://www.whiterocksoftware.com/2019/09/yaml-to-pdf.html" TargetMode="External" /><Relationship Id="rId12" Type="http://schemas.openxmlformats.org/officeDocument/2006/relationships/hyperlink" Target="http://www.whiterocksoftware.com/2019/02/vcf-file-to-pdf.html" TargetMode="External" /><Relationship Id="rId13" Type="http://schemas.openxmlformats.org/officeDocument/2006/relationships/hyperlink" Target="http://www.whiterocksoftware.com/2019/12/convert-xls-to-pdf.html" TargetMode="External" /><Relationship Id="rId14" Type="http://schemas.openxmlformats.org/officeDocument/2006/relationships/hyperlink" Target="http://www.whiterocksoftware.com/2019/02/qif-to-pdf-converter.html" TargetMode="External" /><Relationship Id="rId15" Type="http://schemas.openxmlformats.org/officeDocument/2006/relationships/hyperlink" Target="http://www.whiterocksoftware.com/2020/04/mt940-in-pdf-umwandeln.html" TargetMode="External" /><Relationship Id="rId16" Type="http://schemas.openxmlformats.org/officeDocument/2006/relationships/hyperlink" Target="http://www.whiterocksoftware.com/2019/02/ics-to-pdf.html" TargetMode="External" /><Relationship Id="rId17" Type="http://schemas.openxmlformats.org/officeDocument/2006/relationships/hyperlink" Target="http://www.whiterocksoftware.com/2021/01/qfx-file-viewer-and-converters-to.html#Qfx%20to%20Pdf" TargetMode="External" /><Relationship Id="rId18" Type="http://schemas.openxmlformats.org/officeDocument/2006/relationships/hyperlink" Target="http://www.whiterocksoftware.com/2021/03/cod-to-pdf-converter.html" TargetMode="External" /><Relationship Id="rId19" Type="http://schemas.openxmlformats.org/officeDocument/2006/relationships/hyperlink" Target="http://www.whiterocksoftware.com/2019/02/sqlite-to-pdf.html" TargetMode="External" /><Relationship Id="rId20" Type="http://schemas.openxmlformats.org/officeDocument/2006/relationships/hyperlink" Target="http://www.whiterocksoftware.com/2021/10/anki-colpkg-viewer-and-converter.html#ColpkgtoPdf" TargetMode="External" /><Relationship Id="rId21" Type="http://schemas.openxmlformats.org/officeDocument/2006/relationships/hyperlink" Target="http://www.whiterocksoftware.com/2022/07/multiple-jpg-to-pdf-converter-guide.html" TargetMode="External" /><Relationship Id="rId22" Type="http://schemas.openxmlformats.org/officeDocument/2006/relationships/hyperlink" Target="http://www.whiterocksoftware.com/2022/07/multiple-png-to-pdf-converter.html" TargetMode="External" /><Relationship Id="rId23" Type="http://schemas.openxmlformats.org/officeDocument/2006/relationships/hyperlink" Target="http://www.whiterocksoftware.com/2022/07/best-tiff-image-converters.html#TifftoPdf" TargetMode="External" /><Relationship Id="rId24" Type="http://schemas.openxmlformats.org/officeDocument/2006/relationships/hyperlink" Target="http://www.whiterocksoftware.com/2022/08/svg-conversion-tutorials.html#SvgtoPdf" TargetMode="External" /><Relationship Id="rId25" Type="http://schemas.openxmlformats.org/officeDocument/2006/relationships/hyperlink" Target="http://www.whiterocksoftware.com/2022/08/bmp-converters-tutorials.html#BmptoPdf" TargetMode="External" /><Relationship Id="rId26" Type="http://schemas.openxmlformats.org/officeDocument/2006/relationships/hyperlink" Target="http://www.whiterocksoftware.com/2022/08/convert-jxr-file-to-pdf-tiff-jpg-png.html#JxrtoPdf" TargetMode="External" /><Relationship Id="rId27" Type="http://schemas.openxmlformats.org/officeDocument/2006/relationships/hyperlink" Target="http://www.whiterocksoftware.com/2022/10/srt-converters-and-viewer.html#SrtToPdf" TargetMode="External" /><Relationship Id="rId28" Type="http://schemas.openxmlformats.org/officeDocument/2006/relationships/hyperlink" Target="http://www.whiterocksoftware.com/2022/11/best-ttml-subtitle-viewer-and-converters.html#TtmlToPdf" TargetMode="External" /><Relationship Id="rId29" Type="http://schemas.openxmlformats.org/officeDocument/2006/relationships/hyperlink" Target="http://www.whiterocksoftware.com/2022/11/convert-spss-file.html#SpssToPdf" TargetMode="External" /><Relationship Id="rId30" Type="http://schemas.openxmlformats.org/officeDocument/2006/relationships/hyperlink" Target="http://www.whiterocksoftware.com/2022/11/7-ways-to-convert-vtt-file.html#VttToPdf" TargetMode="External" /><Relationship Id="rId31" Type="http://schemas.openxmlformats.org/officeDocument/2006/relationships/hyperlink" Target="http://www.whiterocksoftware.com/2023/04/top-5-apps-to-convert-har-file.html#HarToPdf" TargetMode="External" /><Relationship Id="rId32" Type="http://schemas.openxmlformats.org/officeDocument/2006/relationships/hyperlink" Target="https://whiterockonly.blogspot.com/2024/02/split-pdf-into-separate-pages.html" TargetMode="External" /><Relationship Id="rId33" Type="http://schemas.openxmlformats.org/officeDocument/2006/relationships/hyperlink" Target="https://whiterockonly.blogspot.com/2023/11/a-comprehensive-guide-to-dcm-to-png.html#DcmToPdf" TargetMode="External" /><Relationship Id="rId34" Type="http://schemas.openxmlformats.org/officeDocument/2006/relationships/hyperlink" Target="https://xliff-files.blogspot.com/2023/09/convert-xlf-file-to-pdf-online.html" TargetMode="External" /><Relationship Id="rId35" Type="http://schemas.openxmlformats.org/officeDocument/2006/relationships/hyperlink" Target="http://www.whiterocksoftware.com/2023/07/convert-wpt-to-gpx-pdf-kml.html#WptToPdf" TargetMode="External" /><Relationship Id="rId36" Type="http://schemas.openxmlformats.org/officeDocument/2006/relationships/hyperlink" Target="http://www.whiterocksoftware.com/2024/11/apache-jmeter-jmx-file-viewer-converters.html#JmxtoPdf" TargetMode="External" /><Relationship Id="rId37" Type="http://schemas.openxmlformats.org/officeDocument/2006/relationships/hyperlink" Target="https://whiterockonly.blogspot.com/2024/12/convert-evtx-to-csv-excel-json-pdf-sql.html#EvtxtoPdf" TargetMode="External" /><Relationship Id="rId38" Type="http://schemas.openxmlformats.org/officeDocument/2006/relationships/hyperlink" Target="https://sbv-smi.blogspot.com/2025/01/convert-sbv-to-pdf.html" TargetMode="External" /><Relationship Id="rId39" Type="http://schemas.openxmlformats.org/officeDocument/2006/relationships/hyperlink" Target="https://sbv-smi.blogspot.com/2025/01/sami-smi-subtitles-to-pdf-converter.html" TargetMode="External" /><Relationship Id="rId40" Type="http://schemas.openxmlformats.org/officeDocument/2006/relationships/hyperlink" Target="http://www.whiterocksoftware.com/2023/07/top-10-tcx-converters.html#TcxToPdf" TargetMode="External" /><Relationship Id="rId41" Type="http://schemas.openxmlformats.org/officeDocument/2006/relationships/hyperlink" Target="http://www.whiterocksoftware.com/2020/11/convert-kml-to-excel-xls-or-tab.html#KmlToPdf" TargetMode="External" /><Relationship Id="rId42" Type="http://schemas.openxmlformats.org/officeDocument/2006/relationships/hyperlink" Target="https://whiterockonly.blogspot.com/2025/04/convert-gpx-file-to-pdf.html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ms-access-to-sql-covert-mdb-file-into.html" TargetMode="External" /><Relationship Id="rId3" Type="http://schemas.openxmlformats.org/officeDocument/2006/relationships/hyperlink" Target="http://www.whiterocksoftware.com/2019/06/rss-to-sql.html" TargetMode="External" /><Relationship Id="rId4" Type="http://schemas.openxmlformats.org/officeDocument/2006/relationships/hyperlink" Target="http://www.whiterocksoftware.com/2018/12/import-kml-file-into-sql.html" TargetMode="External" /><Relationship Id="rId5" Type="http://schemas.openxmlformats.org/officeDocument/2006/relationships/hyperlink" Target="http://www.whiterocksoftware.com/2018/12/dbf-file-into-sql.html" TargetMode="External" /><Relationship Id="rId6" Type="http://schemas.openxmlformats.org/officeDocument/2006/relationships/hyperlink" Target="http://www.whiterocksoftware.com/2019/10/xls-to-sql.html" TargetMode="External" /><Relationship Id="rId7" Type="http://schemas.openxmlformats.org/officeDocument/2006/relationships/hyperlink" Target="http://www.whiterocksoftware.com/2019/11/tdms-to-sql.html" TargetMode="External" /><Relationship Id="rId8" Type="http://schemas.openxmlformats.org/officeDocument/2006/relationships/hyperlink" Target="http://www.whiterocksoftware.com/2019/03/yaml-to-sql.html" TargetMode="External" /><Relationship Id="rId9" Type="http://schemas.openxmlformats.org/officeDocument/2006/relationships/hyperlink" Target="http://www.whiterocksoftware.com/2020/02/text-to-sql-converter.html" TargetMode="External" /><Relationship Id="rId10" Type="http://schemas.openxmlformats.org/officeDocument/2006/relationships/hyperlink" Target="http://www.whiterocksoftware.com/2020/02/convert-mt940-swift-bank-statement-file.html" TargetMode="External" /><Relationship Id="rId11" Type="http://schemas.openxmlformats.org/officeDocument/2006/relationships/hyperlink" Target="http://www.whiterocksoftware.com/2020/04/how-to-convert-sqlite-to-sql-script.html" TargetMode="External" /><Relationship Id="rId12" Type="http://schemas.openxmlformats.org/officeDocument/2006/relationships/hyperlink" Target="http://www.whiterocksoftware.com/2020/12/top-baibai2-converters-to-excelcsvsqlxls.html#BAIToSql" TargetMode="External" /><Relationship Id="rId13" Type="http://schemas.openxmlformats.org/officeDocument/2006/relationships/hyperlink" Target="http://www.whiterocksoftware.com/2021/04/ach-file-converter.html#ACH%20To%20Sql" TargetMode="External" /><Relationship Id="rId14" Type="http://schemas.openxmlformats.org/officeDocument/2006/relationships/hyperlink" Target="http://www.whiterocksoftware.com/2021/05/how-to-convert-vcf-file.html#Vcf%20To%20Sql" TargetMode="External" /><Relationship Id="rId15" Type="http://schemas.openxmlformats.org/officeDocument/2006/relationships/hyperlink" Target="http://www.whiterocksoftware.com/2021/05/convert-ics-file.html#ics%20To%20Sql" TargetMode="External" /><Relationship Id="rId16" Type="http://schemas.openxmlformats.org/officeDocument/2006/relationships/hyperlink" Target="http://www.whiterocksoftware.com/2021/05/convert-tsv-file.html#Tsv%20To%20Sql" TargetMode="External" /><Relationship Id="rId17" Type="http://schemas.openxmlformats.org/officeDocument/2006/relationships/hyperlink" Target="" TargetMode="External" /><Relationship Id="rId18" Type="http://schemas.openxmlformats.org/officeDocument/2006/relationships/hyperlink" Target="http://www.whiterocksoftware.com/2021/05/csv-file-to-sql.html" TargetMode="External" /><Relationship Id="rId19" Type="http://schemas.openxmlformats.org/officeDocument/2006/relationships/hyperlink" Target="http://www.whiterocksoftware.com/2021/05/convert-json-to-sql-insert.html" TargetMode="External" /><Relationship Id="rId20" Type="http://schemas.openxmlformats.org/officeDocument/2006/relationships/hyperlink" Target="http://www.whiterocksoftware.com/2021/08/top-xml-apps.html#Xml%20To%20Sql" TargetMode="External" /><Relationship Id="rId21" Type="http://schemas.openxmlformats.org/officeDocument/2006/relationships/hyperlink" Target="http://www.whiterocksoftware.com/2021/12/tab-separated-text-file-converters.html#Tab%20To%20Sql" TargetMode="External" /><Relationship Id="rId22" Type="http://schemas.openxmlformats.org/officeDocument/2006/relationships/hyperlink" Target="http://www.whiterocksoftware.com/2022/11/convert-spss-file.html#SpssToSql" TargetMode="External" /><Relationship Id="rId23" Type="http://schemas.openxmlformats.org/officeDocument/2006/relationships/hyperlink" Target="http://www.whiterocksoftware.com/2023/12/convert-gpx-top-20-gpx-converters.html#GpxToSql" TargetMode="External" /><Relationship Id="rId24" Type="http://schemas.openxmlformats.org/officeDocument/2006/relationships/hyperlink" Target="https://whiterockonly.blogspot.com/2024/12/convert-evtx-to-csv-excel-json-pdf-sql.html#EvtxToSql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excel-to-ini.html" TargetMode="External" /><Relationship Id="rId3" Type="http://schemas.openxmlformats.org/officeDocument/2006/relationships/hyperlink" Target="http://www.whiterocksoftware.com/2019/02/xml-to-ini.html" TargetMode="External" /><Relationship Id="rId4" Type="http://schemas.openxmlformats.org/officeDocument/2006/relationships/hyperlink" Target="http://www.whiterocksoftware.com/2019/03/yaml-to-ini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rss-to-word.html" TargetMode="External" /><Relationship Id="rId3" Type="http://schemas.openxmlformats.org/officeDocument/2006/relationships/hyperlink" Target="http://www.whiterocksoftware.com/2019/03/mdb-to-word.html" TargetMode="External" /><Relationship Id="rId4" Type="http://schemas.openxmlformats.org/officeDocument/2006/relationships/hyperlink" Target="http://www.whiterocksoftware.com/2018/11/how-to-convert-xml-into-table-in-word.html" TargetMode="External" /><Relationship Id="rId5" Type="http://schemas.openxmlformats.org/officeDocument/2006/relationships/hyperlink" Target="http://www.whiterocksoftware.com/2018/12/convert-xsd-to-word-document.html" TargetMode="External" /><Relationship Id="rId6" Type="http://schemas.openxmlformats.org/officeDocument/2006/relationships/hyperlink" Target="http://www.whiterocksoftware.com/2019/01/convert-qif-file-to-word.html" TargetMode="External" /><Relationship Id="rId7" Type="http://schemas.openxmlformats.org/officeDocument/2006/relationships/hyperlink" Target="http://www.whiterocksoftware.com/2020/07/opml-to-table-in-with-links-in-word.html" TargetMode="External" /><Relationship Id="rId8" Type="http://schemas.openxmlformats.org/officeDocument/2006/relationships/hyperlink" Target="http://www.whiterocksoftware.com/2019/01/convert-csv-file-to-word-document.html" TargetMode="External" /><Relationship Id="rId9" Type="http://schemas.openxmlformats.org/officeDocument/2006/relationships/hyperlink" Target="http://www.whiterocksoftware.com/2021/01/qfx-file-viewer-and-converters-to.html#Qfx%20to%20Word" TargetMode="External" /><Relationship Id="rId10" Type="http://schemas.openxmlformats.org/officeDocument/2006/relationships/hyperlink" Target="http://www.whiterocksoftware.com/2021/05/how-to-convert-vcf-file.html#Vcf%20To%20Word" TargetMode="External" /><Relationship Id="rId11" Type="http://schemas.openxmlformats.org/officeDocument/2006/relationships/hyperlink" Target="http://www.whiterocksoftware.com/2021/05/convert-ics-file.html#ics%20To%20Word" TargetMode="External" /><Relationship Id="rId12" Type="http://schemas.openxmlformats.org/officeDocument/2006/relationships/hyperlink" Target="http://www.whiterocksoftware.com/2021/05/convert-tsv-file.html#Tsv%20To%20Word" TargetMode="External" /><Relationship Id="rId13" Type="http://schemas.openxmlformats.org/officeDocument/2006/relationships/hyperlink" Target="http://www.whiterocksoftware.com/2021/07/best-json-converters-2020.html#Json%20to%20Word" TargetMode="External" /><Relationship Id="rId14" Type="http://schemas.openxmlformats.org/officeDocument/2006/relationships/hyperlink" Target="http://www.whiterocksoftware.com/2019/01/excel-to-word.html" TargetMode="External" /><Relationship Id="rId15" Type="http://schemas.openxmlformats.org/officeDocument/2006/relationships/hyperlink" Target="http://www.whiterocksoftware.com/2019/03/convert-yaml-to-word.html" TargetMode="External" /><Relationship Id="rId16" Type="http://schemas.openxmlformats.org/officeDocument/2006/relationships/hyperlink" Target="http://www.whiterocksoftware.com/2021/12/tab-separated-text-file-converters.html#Tab%20To%20Word" TargetMode="External" /><Relationship Id="rId17" Type="http://schemas.openxmlformats.org/officeDocument/2006/relationships/hyperlink" Target="http://www.whiterocksoftware.com/2022/10/srt-converters-and-viewer.html#SrtToWord" TargetMode="External" /><Relationship Id="rId18" Type="http://schemas.openxmlformats.org/officeDocument/2006/relationships/hyperlink" Target="http://www.whiterocksoftware.com/2022/11/best-ttml-subtitle-viewer-and-converters.html#TtmlToWord" TargetMode="External" /><Relationship Id="rId19" Type="http://schemas.openxmlformats.org/officeDocument/2006/relationships/hyperlink" Target="http://www.whiterocksoftware.com/2022/11/convert-spss-file.html#SpssToWord" TargetMode="External" /><Relationship Id="rId20" Type="http://schemas.openxmlformats.org/officeDocument/2006/relationships/hyperlink" Target="http://www.whiterocksoftware.com/2022/11/7-ways-to-convert-vtt-file.html#VttToWord" TargetMode="External" /><Relationship Id="rId21" Type="http://schemas.openxmlformats.org/officeDocument/2006/relationships/hyperlink" Target="http://www.whiterocksoftware.com/2023/04/convert-epub-to-text-html-word.html#EpubToWord" TargetMode="External" /><Relationship Id="rId22" Type="http://schemas.openxmlformats.org/officeDocument/2006/relationships/hyperlink" Target="http://www.whiterocksoftware.com/2023/04/top-utils-to-create-word-document-from.html#GpxtoWord" TargetMode="External" /><Relationship Id="rId23" Type="http://schemas.openxmlformats.org/officeDocument/2006/relationships/hyperlink" Target="http://www.whiterocksoftware.com/2023/04/top-utils-to-create-word-document-from.html#KmltoWord" TargetMode="External" /><Relationship Id="rId24" Type="http://schemas.openxmlformats.org/officeDocument/2006/relationships/hyperlink" Target="http://www.whiterocksoftware.com/2023/04/top-utils-to-create-word-document-from.html#KmltoWord" TargetMode="External" /><Relationship Id="rId25" Type="http://schemas.openxmlformats.org/officeDocument/2006/relationships/hyperlink" Target="http://www.whiterocksoftware.com/2023/04/top-utils-to-create-word-document-from.html#XlstoWord" TargetMode="External" /><Relationship Id="rId26" Type="http://schemas.openxmlformats.org/officeDocument/2006/relationships/hyperlink" Target="http://www.whiterocksoftware.com/2023/04/top-5-apps-to-convert-har-file.html#HartoWord" TargetMode="External" /><Relationship Id="rId27" Type="http://schemas.openxmlformats.org/officeDocument/2006/relationships/hyperlink" Target="https://xliff-files.blogspot.com/2023/09/convert-xlf-to-word.html" TargetMode="External" /><Relationship Id="rId28" Type="http://schemas.openxmlformats.org/officeDocument/2006/relationships/hyperlink" Target="http://www.whiterocksoftware.com/2023/07/convert-wpt-to-gpx-pdf-kml.html#WpttoWord" TargetMode="External" /><Relationship Id="rId29" Type="http://schemas.openxmlformats.org/officeDocument/2006/relationships/hyperlink" Target="https://sbv-smi.blogspot.com/2025/01/convert-sbv-subtitles-to-docx-word.html" TargetMode="External" /><Relationship Id="rId30" Type="http://schemas.openxmlformats.org/officeDocument/2006/relationships/hyperlink" Target="https://sbv-smi.blogspot.com/2025/01/sami-smi-subtitles-to-word-convertor.html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rss-to-html.html" TargetMode="External" /><Relationship Id="rId3" Type="http://schemas.openxmlformats.org/officeDocument/2006/relationships/hyperlink" Target="http://www.whiterocksoftware.com/2019/07/folder-to-html.html" TargetMode="External" /><Relationship Id="rId4" Type="http://schemas.openxmlformats.org/officeDocument/2006/relationships/hyperlink" Target="http://www.whiterocksoftware.com/2019/03/convert-yaml-to-html-table.html" TargetMode="External" /><Relationship Id="rId5" Type="http://schemas.openxmlformats.org/officeDocument/2006/relationships/hyperlink" Target="http://www.whiterocksoftware.com/2020/04/sqlite-to-html.html" TargetMode="External" /><Relationship Id="rId6" Type="http://schemas.openxmlformats.org/officeDocument/2006/relationships/hyperlink" Target="http://www.whiterocksoftware.com/2020/09/convert-tsv-to-html-table.html" TargetMode="External" /><Relationship Id="rId7" Type="http://schemas.openxmlformats.org/officeDocument/2006/relationships/hyperlink" Target="http://www.whiterocksoftware.com/2021/05/how-to-convert-vcf-file.html#Vcf%20To%20Html" TargetMode="External" /><Relationship Id="rId8" Type="http://schemas.openxmlformats.org/officeDocument/2006/relationships/hyperlink" Target="http://www.whiterocksoftware.com/2021/05/convert-ics-file.html#ics%20To%20Html" TargetMode="External" /><Relationship Id="rId9" Type="http://schemas.openxmlformats.org/officeDocument/2006/relationships/hyperlink" Target="http://www.whiterocksoftware.com/2021/07/best-json-converters-2020.html#Json%20to%20Html" TargetMode="External" /><Relationship Id="rId10" Type="http://schemas.openxmlformats.org/officeDocument/2006/relationships/hyperlink" Target="http://www.whiterocksoftware.com/2021/07/convert-comma-separated-values-file.html#Csv%20To%20Html" TargetMode="External" /><Relationship Id="rId11" Type="http://schemas.openxmlformats.org/officeDocument/2006/relationships/hyperlink" Target="http://www.whiterocksoftware.com/2021/08/convert-xlsx-excel-file.html#Xlsx%20To%20Html" TargetMode="External" /><Relationship Id="rId12" Type="http://schemas.openxmlformats.org/officeDocument/2006/relationships/hyperlink" Target="http://www.whiterocksoftware.com/2021/08/top-xml-apps.html#Xml%20To%20Html" TargetMode="External" /><Relationship Id="rId13" Type="http://schemas.openxmlformats.org/officeDocument/2006/relationships/hyperlink" Target="http://www.whiterocksoftware.com/2021/12/tab-separated-text-file-converters.html#Tab%20To%20Html" TargetMode="External" /><Relationship Id="rId14" Type="http://schemas.openxmlformats.org/officeDocument/2006/relationships/hyperlink" Target="http://www.whiterocksoftware.com/2022/10/srt-converters-and-viewer.html#SrtToHtml" TargetMode="External" /><Relationship Id="rId15" Type="http://schemas.openxmlformats.org/officeDocument/2006/relationships/hyperlink" Target="http://www.whiterocksoftware.com/2023/02/opml-to-html-converter.html" TargetMode="External" /><Relationship Id="rId16" Type="http://schemas.openxmlformats.org/officeDocument/2006/relationships/hyperlink" Target="http://www.whiterocksoftware.com/2023/04/convert-epub-to-text-html-word.html#EpubToHtm" TargetMode="External" /><Relationship Id="rId17" Type="http://schemas.openxmlformats.org/officeDocument/2006/relationships/hyperlink" Target="http://www.whiterocksoftware.com/2023/04/3-ways-to-convert-aiml-file-to-csv-json.html#AimlToHtml" TargetMode="External" /><Relationship Id="rId18" Type="http://schemas.openxmlformats.org/officeDocument/2006/relationships/hyperlink" Target="https://whiterockonly.blogspot.com/2025/05/csv-to-html-table-template-for-clean.html" TargetMode="External" /><Relationship Id="rId19" Type="http://schemas.openxmlformats.org/officeDocument/2006/relationships/hyperlink" Target="https://whiterockonly.blogspot.com/2025/05/easily-convert-json-to-html-with-this.html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rss-to-js.html" TargetMode="External" /><Relationship Id="rId3" Type="http://schemas.openxmlformats.org/officeDocument/2006/relationships/hyperlink" Target="http://www.whiterocksoftware.com/2019/09/freemind-javascript.html" TargetMode="External" /><Relationship Id="rId4" Type="http://schemas.openxmlformats.org/officeDocument/2006/relationships/hyperlink" Target="http://www.whiterocksoftware.com/2020/04/here-is-how-to-convert-sqlite-database_30.html" TargetMode="External" /><Relationship Id="rId5" Type="http://schemas.openxmlformats.org/officeDocument/2006/relationships/hyperlink" Target="http://www.whiterocksoftware.com/2020/09/quick-and-easy-tsv-to-js.html" TargetMode="External" /><Relationship Id="rId6" Type="http://schemas.openxmlformats.org/officeDocument/2006/relationships/hyperlink" Target="http://www.whiterocksoftware.com/2019/03/yaml-to-javascript.html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rss-to-json.html" TargetMode="External" /><Relationship Id="rId3" Type="http://schemas.openxmlformats.org/officeDocument/2006/relationships/hyperlink" Target="http://www.whiterocksoftware.com/2019/07/dbf-to-json.html" TargetMode="External" /><Relationship Id="rId4" Type="http://schemas.openxmlformats.org/officeDocument/2006/relationships/hyperlink" Target="http://www.whiterocksoftware.com/2018/06/MsAccesstoJson.html" TargetMode="External" /><Relationship Id="rId5" Type="http://schemas.openxmlformats.org/officeDocument/2006/relationships/hyperlink" Target="http://www.whiterocksoftware.com/2019/03/yaml-to-json.html" TargetMode="External" /><Relationship Id="rId6" Type="http://schemas.openxmlformats.org/officeDocument/2006/relationships/hyperlink" Target="http://www.whiterocksoftware.com/2019/09/freemind-to-json.html" TargetMode="External" /><Relationship Id="rId7" Type="http://schemas.openxmlformats.org/officeDocument/2006/relationships/hyperlink" Target="http://www.whiterocksoftware.com/2019/11/tdms-to-json.html" TargetMode="External" /><Relationship Id="rId8" Type="http://schemas.openxmlformats.org/officeDocument/2006/relationships/hyperlink" Target="http://www.whiterocksoftware.com/2020/04/convert-xls-file-to-json.html" TargetMode="External" /><Relationship Id="rId9" Type="http://schemas.openxmlformats.org/officeDocument/2006/relationships/hyperlink" Target="http://www.whiterocksoftware.com/2020/04/to-convert-sqlite-database-to-json.html" TargetMode="External" /><Relationship Id="rId10" Type="http://schemas.openxmlformats.org/officeDocument/2006/relationships/hyperlink" Target="http://www.whiterocksoftware.com/2021/05/how-to-convert-vcf-file.html#Vcf%20To%20Json" TargetMode="External" /><Relationship Id="rId11" Type="http://schemas.openxmlformats.org/officeDocument/2006/relationships/hyperlink" Target="http://www.whiterocksoftware.com/2021/05/convert-ics-file.html#ics%20To%20Json" TargetMode="External" /><Relationship Id="rId12" Type="http://schemas.openxmlformats.org/officeDocument/2006/relationships/hyperlink" Target="http://www.whiterocksoftware.com/2021/05/convert-tsv-file.html#Tsv%20To%20Json" TargetMode="External" /><Relationship Id="rId13" Type="http://schemas.openxmlformats.org/officeDocument/2006/relationships/hyperlink" Target="http://www.whiterocksoftware.com/2021/07/convert-comma-separated-values-file.html#Csv%20to%20Json" TargetMode="External" /><Relationship Id="rId14" Type="http://schemas.openxmlformats.org/officeDocument/2006/relationships/hyperlink" Target="http://www.whiterocksoftware.com/2021/08/top-xml-apps.html#Xml%20To%20Json" TargetMode="External" /><Relationship Id="rId15" Type="http://schemas.openxmlformats.org/officeDocument/2006/relationships/hyperlink" Target="http://www.whiterocksoftware.com/2018/12/ini-file-to-json.html" TargetMode="External" /><Relationship Id="rId16" Type="http://schemas.openxmlformats.org/officeDocument/2006/relationships/hyperlink" Target="http://www.whiterocksoftware.com/2021/12/tab-separated-text-file-converters.html#Tab%20To%20Json" TargetMode="External" /><Relationship Id="rId17" Type="http://schemas.openxmlformats.org/officeDocument/2006/relationships/hyperlink" Target="http://www.whiterocksoftware.com/2021/12/convert-text-file.html#Text%20To%20Json" TargetMode="External" /><Relationship Id="rId18" Type="http://schemas.openxmlformats.org/officeDocument/2006/relationships/hyperlink" Target="http://www.whiterocksoftware.com/2022/06/how-to-convert-mt940-to-json.html" TargetMode="External" /><Relationship Id="rId19" Type="http://schemas.openxmlformats.org/officeDocument/2006/relationships/hyperlink" Target="http://www.whiterocksoftware.com/2022/10/srt-converters-and-viewer.html#SrtToJson" TargetMode="External" /><Relationship Id="rId20" Type="http://schemas.openxmlformats.org/officeDocument/2006/relationships/hyperlink" Target="http://www.whiterocksoftware.com/2022/11/convert-spss-file.html#SpssToJson" TargetMode="External" /><Relationship Id="rId21" Type="http://schemas.openxmlformats.org/officeDocument/2006/relationships/hyperlink" Target="http://www.whiterocksoftware.com/2022/11/7-ways-to-convert-vtt-file.html#VttToJson" TargetMode="External" /><Relationship Id="rId22" Type="http://schemas.openxmlformats.org/officeDocument/2006/relationships/hyperlink" Target="http://www.whiterocksoftware.com/2021/08/convert-xlsx-excel-file.html#ExcelToJson" TargetMode="External" /><Relationship Id="rId23" Type="http://schemas.openxmlformats.org/officeDocument/2006/relationships/hyperlink" Target="http://www.whiterocksoftware.com/2023/04/3-ways-to-convert-aiml-file-to-csv-json.html#AimlToJson" TargetMode="External" /><Relationship Id="rId24" Type="http://schemas.openxmlformats.org/officeDocument/2006/relationships/hyperlink" Target="https://xliff-files.blogspot.com/2024/02/xlf-to-json-converter.html" TargetMode="External" /><Relationship Id="rId25" Type="http://schemas.openxmlformats.org/officeDocument/2006/relationships/hyperlink" Target="http://www.whiterocksoftware.com/2023/07/top-10-tcx-converters.html#TcxToJson" TargetMode="External" /><Relationship Id="rId26" Type="http://schemas.openxmlformats.org/officeDocument/2006/relationships/hyperlink" Target="http://www.whiterocksoftware.com/2024/08/create-json-file-document-from.html#OfxToJson" TargetMode="External" /><Relationship Id="rId27" Type="http://schemas.openxmlformats.org/officeDocument/2006/relationships/hyperlink" Target="http://www.whiterocksoftware.com/2024/08/create-json-file-document-from.html#QifToJson" TargetMode="External" /><Relationship Id="rId28" Type="http://schemas.openxmlformats.org/officeDocument/2006/relationships/hyperlink" Target="http://www.whiterocksoftware.com/2024/08/create-json-file-document-from.html#OpmltoJson" TargetMode="External" /><Relationship Id="rId29" Type="http://schemas.openxmlformats.org/officeDocument/2006/relationships/hyperlink" Target="http://www.whiterocksoftware.com/2024/11/apache-jmeter-jmx-file-viewer-converters.html#JmxToJson" TargetMode="External" /><Relationship Id="rId30" Type="http://schemas.openxmlformats.org/officeDocument/2006/relationships/hyperlink" Target="https://whiterockonly.blogspot.com/2024/12/convert-evtx-to-csv-excel-json-pdf-sql.html#EvtxtoJson" TargetMode="External" /><Relationship Id="rId31" Type="http://schemas.openxmlformats.org/officeDocument/2006/relationships/hyperlink" Target="https://whiterockonly.blogspot.com/2025/05/rearrange-json-file.html" TargetMode="External" /><Relationship Id="rId32" Type="http://schemas.openxmlformats.org/officeDocument/2006/relationships/hyperlink" Target="https://whiterockonly.blogspot.com/2025/05/excel-to-json-template.html" TargetMode="External" /><Relationship Id="rId33" Type="http://schemas.openxmlformats.org/officeDocument/2006/relationships/hyperlink" Target="https://whiterockonly.blogspot.com/2025/05/csv-to-json-template-for-developers.html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7/01/intosql-converter.html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3/dbf-to-mdb.html" TargetMode="External" /><Relationship Id="rId3" Type="http://schemas.openxmlformats.org/officeDocument/2006/relationships/hyperlink" Target="http://www.whiterocksoftware.com/2019/08/csv-to-mdb.html" TargetMode="External" /><Relationship Id="rId4" Type="http://schemas.openxmlformats.org/officeDocument/2006/relationships/hyperlink" Target="http://www.whiterocksoftware.com/2020/04/convert-tables-excel-to-mdb-file.html" TargetMode="External" /><Relationship Id="rId5" Type="http://schemas.openxmlformats.org/officeDocument/2006/relationships/hyperlink" Target="http://www.whiterocksoftware.com/2020/04/sqlite-to-mdb-converter.html" TargetMode="External" /><Relationship Id="rId6" Type="http://schemas.openxmlformats.org/officeDocument/2006/relationships/hyperlink" Target="http://www.whiterocksoftware.com/2020/04/xls-tables-to-mdb.html" TargetMode="External" /><Relationship Id="rId7" Type="http://schemas.openxmlformats.org/officeDocument/2006/relationships/hyperlink" Target="http://www.whiterocksoftware.com/2023/07/create-mdb-file-from-jsom-xml-html-vcf.html#XmltoMdb" TargetMode="External" /><Relationship Id="rId8" Type="http://schemas.openxmlformats.org/officeDocument/2006/relationships/hyperlink" Target="http://www.whiterocksoftware.com/2023/07/create-mdb-file-from-jsom-xml-html-vcf.html#JsontoMdb" TargetMode="External" /><Relationship Id="rId9" Type="http://schemas.openxmlformats.org/officeDocument/2006/relationships/hyperlink" Target="http://www.whiterocksoftware.com/2023/07/create-mdb-file-from-jsom-xml-html-vcf.html#HtmltoMdb" TargetMode="External" /><Relationship Id="rId10" Type="http://schemas.openxmlformats.org/officeDocument/2006/relationships/hyperlink" Target="http://www.whiterocksoftware.com/2023/07/create-mdb-file-from-jsom-xml-html-vcf.html#TexttoMdb" TargetMode="External" /><Relationship Id="rId11" Type="http://schemas.openxmlformats.org/officeDocument/2006/relationships/hyperlink" Target="http://www.whiterocksoftware.com/2023/07/create-mdb-file-from-jsom-xml-html-vcf.html#WordtoMdb" TargetMode="External" /><Relationship Id="rId12" Type="http://schemas.openxmlformats.org/officeDocument/2006/relationships/hyperlink" Target="http://www.whiterocksoftware.com/2023/07/create-mdb-file-from-jsom-xml-html-vcf.html#VcftoMdb" TargetMode="External" /><Relationship Id="rId13" Type="http://schemas.openxmlformats.org/officeDocument/2006/relationships/hyperlink" Target="http://www.whiterocksoftware.com/2023/07/create-mdb-file-from-jsom-xml-html-vcf.html#KmltoMdb" TargetMode="External" /><Relationship Id="rId14" Type="http://schemas.openxmlformats.org/officeDocument/2006/relationships/hyperlink" Target="http://www.whiterocksoftware.com/2023/07/create-mdb-file-from-jsom-xml-html-vcf.html#KmztoMdb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6/dbf-to-vcf.html" TargetMode="External" /><Relationship Id="rId3" Type="http://schemas.openxmlformats.org/officeDocument/2006/relationships/hyperlink" Target="http://www.whiterocksoftware.com/2019/10/xls-to-vcf.html" TargetMode="External" /><Relationship Id="rId4" Type="http://schemas.openxmlformats.org/officeDocument/2006/relationships/hyperlink" Target="http://www.whiterocksoftware.com/2019/05/excel-to-vcf.html" TargetMode="External" /><Relationship Id="rId5" Type="http://schemas.openxmlformats.org/officeDocument/2006/relationships/hyperlink" Target="http://www.whiterocksoftware.com/2020/03/convert-csv-file-to-vcf.html" TargetMode="External" /><Relationship Id="rId6" Type="http://schemas.openxmlformats.org/officeDocument/2006/relationships/hyperlink" Target="http://www.whiterocksoftware.com/2020/08/app-to-split-vcf-file-into-multiple.html" TargetMode="External" /><Relationship Id="rId7" Type="http://schemas.openxmlformats.org/officeDocument/2006/relationships/hyperlink" Target="http://www.whiterocksoftware.com/2022/06/json-to-vcf-tutorial.html" TargetMode="External" /><Relationship Id="rId8" Type="http://schemas.openxmlformats.org/officeDocument/2006/relationships/hyperlink" Target="http://www.whiterocksoftware.com/2022/07/converting-xml-to-vcf-tutorial.html" TargetMode="External" /><Relationship Id="rId9" Type="http://schemas.openxmlformats.org/officeDocument/2006/relationships/hyperlink" Target="http://www.whiterocksoftware.com/2022/07/easy-instruction-of-creating-vcf-from.html" TargetMode="External" /><Relationship Id="rId10" Type="http://schemas.openxmlformats.org/officeDocument/2006/relationships/hyperlink" Target="http://www.whiterocksoftware.com/2022/09/create-vcf-file-from-tsv-word-excel.html#TsvtoVcf" TargetMode="External" /><Relationship Id="rId11" Type="http://schemas.openxmlformats.org/officeDocument/2006/relationships/hyperlink" Target="http://www.whiterocksoftware.com/2022/09/create-vcf-file-from-tsv-word-excel.html#WordtoVcf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dbf-to-javascript.html" TargetMode="External" /><Relationship Id="rId3" Type="http://schemas.openxmlformats.org/officeDocument/2006/relationships/hyperlink" Target="http://www.whiterocksoftware.com/2019/11/this-is-how-to-convert-xls-to-javascript.html" TargetMode="External" /><Relationship Id="rId4" Type="http://schemas.openxmlformats.org/officeDocument/2006/relationships/hyperlink" Target="http://www.whiterocksoftware.com/2018/12/xml-file-to-javascript.html" TargetMode="External" /><Relationship Id="rId5" Type="http://schemas.openxmlformats.org/officeDocument/2006/relationships/hyperlink" Target="http://www.whiterocksoftware.com/2018/12/easiest-way-to-convert-csv-into.html" TargetMode="External" /><Relationship Id="rId6" Type="http://schemas.openxmlformats.org/officeDocument/2006/relationships/hyperlink" Target="http://www.whiterocksoftware.com/2020/04/excel-data-tables-to-javascript.html" TargetMode="External" /><Relationship Id="rId7" Type="http://schemas.openxmlformats.org/officeDocument/2006/relationships/hyperlink" Target="http://www.whiterocksoftware.com/2021/05/convert-ics-file.html#ics%20To%20Javascript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csv-to-qif-converter.html" TargetMode="External" /><Relationship Id="rId3" Type="http://schemas.openxmlformats.org/officeDocument/2006/relationships/hyperlink" Target="http://www.whiterocksoftware.com/2019/09/xml-to-qif.html" TargetMode="External" /><Relationship Id="rId4" Type="http://schemas.openxmlformats.org/officeDocument/2006/relationships/hyperlink" Target="http://www.whiterocksoftware.com/2019/10/convert-xls-to-qif.html" TargetMode="External" /><Relationship Id="rId5" Type="http://schemas.openxmlformats.org/officeDocument/2006/relationships/hyperlink" Target="http://www.whiterocksoftware.com/2020/07/mt940-to-qif-bulk-converter.html" TargetMode="External" /><Relationship Id="rId6" Type="http://schemas.openxmlformats.org/officeDocument/2006/relationships/hyperlink" Target="http://www.whiterocksoftware.com/2019/01/excel-to-qif.html" TargetMode="External" /><Relationship Id="rId7" Type="http://schemas.openxmlformats.org/officeDocument/2006/relationships/hyperlink" Target="http://www.whiterocksoftware.com/2019/03/ofx-to-qif.html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3/csv-to-ofx.html" TargetMode="External" /><Relationship Id="rId3" Type="http://schemas.openxmlformats.org/officeDocument/2006/relationships/hyperlink" Target="http://www.whiterocksoftware.com/2019/03/excel-to-ofx.html" TargetMode="External" /><Relationship Id="rId4" Type="http://schemas.openxmlformats.org/officeDocument/2006/relationships/hyperlink" Target="http://www.whiterocksoftware.com/2019/03/qif-to-ofx.html" TargetMode="External" /><Relationship Id="rId5" Type="http://schemas.openxmlformats.org/officeDocument/2006/relationships/hyperlink" Target="http://www.whiterocksoftware.com/2020/07/convert-mt940-to-ofx.html" TargetMode="External" /><Relationship Id="rId6" Type="http://schemas.openxmlformats.org/officeDocument/2006/relationships/hyperlink" Target="http://www.whiterocksoftware.com/2021/01/xls-to-ofx-converter.html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generate-html-documentation-from-xsd.html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qif-to-xml.html" TargetMode="External" /><Relationship Id="rId3" Type="http://schemas.openxmlformats.org/officeDocument/2006/relationships/hyperlink" Target="http://www.whiterocksoftware.com/2018/12/ms-access-export-table-to-xml-file.html" TargetMode="External" /><Relationship Id="rId4" Type="http://schemas.openxmlformats.org/officeDocument/2006/relationships/hyperlink" Target="http://www.whiterocksoftware.com/2019/10/xls-to-xml-file.html" TargetMode="External" /><Relationship Id="rId5" Type="http://schemas.openxmlformats.org/officeDocument/2006/relationships/hyperlink" Target="http://www.whiterocksoftware.com/2019/11/tdms-to-xml-converter.html" TargetMode="External" /><Relationship Id="rId6" Type="http://schemas.openxmlformats.org/officeDocument/2006/relationships/hyperlink" Target="http://www.whiterocksoftware.com/2020/04/here-is-how-to-convert-mt940-to-xml.html" TargetMode="External" /><Relationship Id="rId7" Type="http://schemas.openxmlformats.org/officeDocument/2006/relationships/hyperlink" Target="http://www.whiterocksoftware.com/2020/04/here-is-how-to-convert-sqlite-database.html" TargetMode="External" /><Relationship Id="rId8" Type="http://schemas.openxmlformats.org/officeDocument/2006/relationships/hyperlink" Target="http://www.whiterocksoftware.com/2020/07/convert-x12-to-xml.html" TargetMode="External" /><Relationship Id="rId9" Type="http://schemas.openxmlformats.org/officeDocument/2006/relationships/hyperlink" Target="http://www.whiterocksoftware.com/2018/12/convert-ini-file-to-xml.html" TargetMode="External" /><Relationship Id="rId10" Type="http://schemas.openxmlformats.org/officeDocument/2006/relationships/hyperlink" Target="http://www.whiterocksoftware.com/2021/05/how-to-convert-vcf-file.html#Vcf%20To%20Xml" TargetMode="External" /><Relationship Id="rId11" Type="http://schemas.openxmlformats.org/officeDocument/2006/relationships/hyperlink" Target="http://www.whiterocksoftware.com/2021/05/convert-ics-file.html#ics%20To%20Xml" TargetMode="External" /><Relationship Id="rId12" Type="http://schemas.openxmlformats.org/officeDocument/2006/relationships/hyperlink" Target="http://www.whiterocksoftware.com/2021/05/convert-tsv-file.html#Tsv%20To%20Xml" TargetMode="External" /><Relationship Id="rId13" Type="http://schemas.openxmlformats.org/officeDocument/2006/relationships/hyperlink" Target="http://www.whiterocksoftware.com/2021/07/best-json-converters-2020.html#Json%20to%20Xml" TargetMode="External" /><Relationship Id="rId14" Type="http://schemas.openxmlformats.org/officeDocument/2006/relationships/hyperlink" Target="http://www.whiterocksoftware.com/2021/07/convert-comma-separated-values-file.html#Csv%20to%20Xml" TargetMode="External" /><Relationship Id="rId15" Type="http://schemas.openxmlformats.org/officeDocument/2006/relationships/hyperlink" Target="http://www.whiterocksoftware.com/2021/08/convert-xlsx-excel-file.html#Xlsx%20To%20Xml" TargetMode="External" /><Relationship Id="rId16" Type="http://schemas.openxmlformats.org/officeDocument/2006/relationships/hyperlink" Target="http://www.whiterocksoftware.com/2019/03/yaml-to-xml.html" TargetMode="External" /><Relationship Id="rId17" Type="http://schemas.openxmlformats.org/officeDocument/2006/relationships/hyperlink" Target="http://www.whiterocksoftware.com/2019/01/dbf-to-xml.html" TargetMode="External" /><Relationship Id="rId18" Type="http://schemas.openxmlformats.org/officeDocument/2006/relationships/hyperlink" Target="http://www.whiterocksoftware.com/2019/04/xsd-from-xml.html" TargetMode="External" /><Relationship Id="rId19" Type="http://schemas.openxmlformats.org/officeDocument/2006/relationships/hyperlink" Target="http://www.whiterocksoftware.com/2021/12/tab-separated-text-file-converters.html#Tab%20To%20Xml" TargetMode="External" /><Relationship Id="rId20" Type="http://schemas.openxmlformats.org/officeDocument/2006/relationships/hyperlink" Target="http://www.whiterocksoftware.com/2021/12/convert-text-file.html#Text%20To%20Xml" TargetMode="External" /><Relationship Id="rId21" Type="http://schemas.openxmlformats.org/officeDocument/2006/relationships/hyperlink" Target="http://www.whiterocksoftware.com/2022/10/srt-converters-and-viewer.html#SrtToXml" TargetMode="External" /><Relationship Id="rId22" Type="http://schemas.openxmlformats.org/officeDocument/2006/relationships/hyperlink" Target="http://www.whiterocksoftware.com/2023/04/top-5-apps-to-convert-har-file.html#HartoXml" TargetMode="External" /><Relationship Id="rId23" Type="http://schemas.openxmlformats.org/officeDocument/2006/relationships/hyperlink" Target="https://whiterockonly.blogspot.com/2025/05/transform-xml-to-xml.html" TargetMode="External" /><Relationship Id="rId24" Type="http://schemas.openxmlformats.org/officeDocument/2006/relationships/hyperlink" Target="https://whiterockonly.blogspot.com/2025/05/csv-to-xml-template-convert-tabular.html" TargetMode="External" /><Relationship Id="rId25" Type="http://schemas.openxmlformats.org/officeDocument/2006/relationships/hyperlink" Target="https://whiterockonly.blogspot.com/2025/05/transform-excel-into-structured-xml.html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csv-to-tcx.html" TargetMode="External" /><Relationship Id="rId3" Type="http://schemas.openxmlformats.org/officeDocument/2006/relationships/hyperlink" Target="http://www.whiterocksoftware.com/2019/01/convert-gpx-to-tcx.html" TargetMode="External" /><Relationship Id="rId4" Type="http://schemas.openxmlformats.org/officeDocument/2006/relationships/hyperlink" Target="http://www.whiterocksoftware.com/2023/07/top-10-tcx-converters.html#ExcelToTcx" TargetMode="External" /><Relationship Id="rId5" Type="http://schemas.openxmlformats.org/officeDocument/2006/relationships/hyperlink" Target="http://www.whiterocksoftware.com/2023/07/top-10-tcx-converters.html#XlsToTcx" TargetMode="External" /><Relationship Id="rId6" Type="http://schemas.openxmlformats.org/officeDocument/2006/relationships/hyperlink" Target="http://www.whiterocksoftware.com/2023/07/top-10-tcx-converters.html#KmltoTcx" TargetMode="External" /><Relationship Id="rId7" Type="http://schemas.openxmlformats.org/officeDocument/2006/relationships/hyperlink" Target="http://www.whiterocksoftware.com/2022/01/convert-kmz-file-to-gpx-excel-csv.html#KmztoTcx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12/save-ms-access-to-web-page.html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file-names-to-word.html" TargetMode="External" /><Relationship Id="rId3" Type="http://schemas.openxmlformats.org/officeDocument/2006/relationships/hyperlink" Target="http://www.whiterocksoftware.com/2019/07/file-names-to-pdf.html" TargetMode="External" /><Relationship Id="rId4" Type="http://schemas.openxmlformats.org/officeDocument/2006/relationships/hyperlink" Target="http://www.whiterocksoftware.com/2019/07/file-names-to-csv.html" TargetMode="External" /><Relationship Id="rId5" Type="http://schemas.openxmlformats.org/officeDocument/2006/relationships/hyperlink" Target="http://www.whiterocksoftware.com/2019/07/file-names-to-excel.html" TargetMode="External" /><Relationship Id="rId6" Type="http://schemas.openxmlformats.org/officeDocument/2006/relationships/hyperlink" Target="http://www.whiterocksoftware.com/2019/07/convert-file-names-in-folder-to-text.html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4/json-to-sqlite.html" TargetMode="External" /><Relationship Id="rId3" Type="http://schemas.openxmlformats.org/officeDocument/2006/relationships/hyperlink" Target="http://www.whiterocksoftware.com/2019/04/excel-to-sqlite.html" TargetMode="External" /><Relationship Id="rId4" Type="http://schemas.openxmlformats.org/officeDocument/2006/relationships/hyperlink" Target="http://www.whiterocksoftware.com/2019/04/mdb-to-sqlite.html" TargetMode="External" /><Relationship Id="rId5" Type="http://schemas.openxmlformats.org/officeDocument/2006/relationships/hyperlink" Target="http://www.whiterocksoftware.com/2019/04/csv-to-sqlite.html" TargetMode="External" /><Relationship Id="rId6" Type="http://schemas.openxmlformats.org/officeDocument/2006/relationships/hyperlink" Target="http://www.whiterocksoftware.com/2019/04/dbf-to-sqlite.html" TargetMode="External" /><Relationship Id="rId7" Type="http://schemas.openxmlformats.org/officeDocument/2006/relationships/hyperlink" Target="http://www.whiterocksoftware.com/2019/04/xml-to-sqlite.html" TargetMode="External" /><Relationship Id="rId8" Type="http://schemas.openxmlformats.org/officeDocument/2006/relationships/hyperlink" Target="http://www.whiterocksoftware.com/2020/10/convert-xls-to-sqlite-database.html" TargetMode="External" /><Relationship Id="rId9" Type="http://schemas.openxmlformats.org/officeDocument/2006/relationships/hyperlink" Target="http://www.whiterocksoftware.com/2021/12/tab-separated-text-file-converters.html#Tab%20to%20Sqlite" TargetMode="External" /><Relationship Id="rId10" Type="http://schemas.openxmlformats.org/officeDocument/2006/relationships/hyperlink" Target="http://www.whiterocksoftware.com/2022/07/best-paradox-to-sqlite-converter.html" TargetMode="External" /><Relationship Id="rId11" Type="http://schemas.openxmlformats.org/officeDocument/2006/relationships/hyperlink" Target="http://www.whiterocksoftware.com/2023/07/convert-6-types-of-files-to-sqlite.html#VcftoSqlite" TargetMode="External" /><Relationship Id="rId12" Type="http://schemas.openxmlformats.org/officeDocument/2006/relationships/hyperlink" Target="http://www.whiterocksoftware.com/2023/07/convert-6-types-of-files-to-sqlite.html#TsvtoSqlite" TargetMode="External" /><Relationship Id="rId13" Type="http://schemas.openxmlformats.org/officeDocument/2006/relationships/hyperlink" Target="http://www.whiterocksoftware.com/2023/07/convert-6-types-of-files-to-sqlite.html#YamltoSqlite" TargetMode="External" /><Relationship Id="rId14" Type="http://schemas.openxmlformats.org/officeDocument/2006/relationships/hyperlink" Target="http://www.whiterocksoftware.com/2023/07/convert-6-types-of-files-to-sqlite.html#KmltoSqlite" TargetMode="External" /><Relationship Id="rId15" Type="http://schemas.openxmlformats.org/officeDocument/2006/relationships/hyperlink" Target="http://www.whiterocksoftware.com/2023/07/convert-6-types-of-files-to-sqlite.html#GpxtoSqlite" TargetMode="External" /><Relationship Id="rId16" Type="http://schemas.openxmlformats.org/officeDocument/2006/relationships/hyperlink" Target="http://www.whiterocksoftware.com/2023/07/convert-6-types-of-files-to-sqlite.html#TexttoSqlite" TargetMode="External" /><Relationship Id="rId17" Type="http://schemas.openxmlformats.org/officeDocument/2006/relationships/hyperlink" Target="https://whiterockonly.blogspot.com/2024/12/convert-evtx-to-csv-excel-json-pdf-sql.html#EvtxtoSqlite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7/create-folders-from-file-names.html" TargetMode="External" /><Relationship Id="rId3" Type="http://schemas.openxmlformats.org/officeDocument/2006/relationships/hyperlink" Target="http://www.whiterocksoftware.com/2021/12/create-folders-from-list.html#SubfoldersFromCsv" TargetMode="External" /><Relationship Id="rId4" Type="http://schemas.openxmlformats.org/officeDocument/2006/relationships/hyperlink" Target="http://www.whiterocksoftware.com/2021/12/create-folders-from-list.html#SubfoldersFromExcel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8/foxpro-dbf-viewer.html" TargetMode="External" /><Relationship Id="rId3" Type="http://schemas.openxmlformats.org/officeDocument/2006/relationships/hyperlink" Target="http://www.whiterocksoftware.com/2019/08/foxpro-dbf-file-to-excel.html" TargetMode="External" /><Relationship Id="rId4" Type="http://schemas.openxmlformats.org/officeDocument/2006/relationships/hyperlink" Target="http://www.whiterocksoftware.com/2019/08/foxpro-dbf-to-sql.html" TargetMode="External" /><Relationship Id="rId5" Type="http://schemas.openxmlformats.org/officeDocument/2006/relationships/hyperlink" Target="http://www.whiterocksoftware.com/2019/08/foxpro-to-csv.html" TargetMode="External" /><Relationship Id="rId6" Type="http://schemas.openxmlformats.org/officeDocument/2006/relationships/hyperlink" Target="http://www.whiterocksoftware.com/2019/08/foxpro-dbf-to-text.html" TargetMode="External" /><Relationship Id="rId7" Type="http://schemas.openxmlformats.org/officeDocument/2006/relationships/hyperlink" Target="http://www.whiterocksoftware.com/2019/10/foxpro-to-sqlite.html" TargetMode="External" /><Relationship Id="rId8" Type="http://schemas.openxmlformats.org/officeDocument/2006/relationships/hyperlink" Target="http://www.whiterocksoftware.com/2024/08/create-json-file-document-from.html#FoxprodbfToJson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4/xml-from-xsd.html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convert-pipe-delimited-to-pdf.html" TargetMode="External" /><Relationship Id="rId3" Type="http://schemas.openxmlformats.org/officeDocument/2006/relationships/hyperlink" Target="http://www.whiterocksoftware.com/2020/01/pipe-delimited-file-viewer.html" TargetMode="External" /><Relationship Id="rId4" Type="http://schemas.openxmlformats.org/officeDocument/2006/relationships/hyperlink" Target="http://www.whiterocksoftware.com/2023/07/convert-6-types-of-files-to-sqlite.html#PipedelimitedToSqlite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json-to-tab-delimited.html" TargetMode="External" /><Relationship Id="rId3" Type="http://schemas.openxmlformats.org/officeDocument/2006/relationships/hyperlink" Target="http://www.whiterocksoftware.com/2020/11/convert-kml-to-excel-xls-or-tab.html" TargetMode="External" /><Relationship Id="rId4" Type="http://schemas.openxmlformats.org/officeDocument/2006/relationships/hyperlink" Target="http://www.whiterocksoftware.com/2021/07/convert-comma-separated-values-file.html#Csv%20to%20Tab%20delimited" TargetMode="External" /><Relationship Id="rId5" Type="http://schemas.openxmlformats.org/officeDocument/2006/relationships/hyperlink" Target="http://www.whiterocksoftware.com/2021/08/convert-xlsx-excel-file.html#Xlsx%20To%20Tab%20Delimited" TargetMode="External" /><Relationship Id="rId6" Type="http://schemas.openxmlformats.org/officeDocument/2006/relationships/hyperlink" Target="http://www.whiterocksoftware.com/2021/08/top-xml-apps.html#Xml%20To%20Tab%20Delimited" TargetMode="External" /><Relationship Id="rId7" Type="http://schemas.openxmlformats.org/officeDocument/2006/relationships/hyperlink" Target="http://www.whiterocksoftware.com/2022/01/convert-kmz-file-to-gpx-excel-csv.html#KmztoTab" TargetMode="External" /><Relationship Id="rId8" Type="http://schemas.openxmlformats.org/officeDocument/2006/relationships/hyperlink" Target="http://www.whiterocksoftware.com/2022/06/sqlite-export-tab-delimited.html" TargetMode="External" /><Relationship Id="rId9" Type="http://schemas.openxmlformats.org/officeDocument/2006/relationships/hyperlink" Target="http://www.whiterocksoftware.com/2021/07/pipe-symbol-separated-file-converter.html#PipetoTabDelimited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vcf-to-tsv.html" TargetMode="External" /><Relationship Id="rId3" Type="http://schemas.openxmlformats.org/officeDocument/2006/relationships/hyperlink" Target="http://www.whiterocksoftware.com/2019/09/xlsx-to-tsv.html" TargetMode="External" /><Relationship Id="rId4" Type="http://schemas.openxmlformats.org/officeDocument/2006/relationships/hyperlink" Target="http://www.whiterocksoftware.com/2020/09/fast-xls-to-tsv-converter.html" TargetMode="External" /><Relationship Id="rId5" Type="http://schemas.openxmlformats.org/officeDocument/2006/relationships/hyperlink" Target="http://www.whiterocksoftware.com/2021/07/best-json-converters-2020.html#Json%20to%20Tsv" TargetMode="External" /><Relationship Id="rId6" Type="http://schemas.openxmlformats.org/officeDocument/2006/relationships/hyperlink" Target="http://www.whiterocksoftware.com/2022/05/xml-to-tsv-converter.html" TargetMode="External" /><Relationship Id="rId7" Type="http://schemas.openxmlformats.org/officeDocument/2006/relationships/hyperlink" Target="http://www.whiterocksoftware.com/2022/05/yaml-to-tsv.html" TargetMode="External" /><Relationship Id="rId8" Type="http://schemas.openxmlformats.org/officeDocument/2006/relationships/hyperlink" Target="http://www.whiterocksoftware.com/2022/05/sqlite-export-tsv.html" TargetMode="External" /><Relationship Id="rId9" Type="http://schemas.openxmlformats.org/officeDocument/2006/relationships/hyperlink" Target="http://www.whiterocksoftware.com/2022/06/how-to-convert-csv-to-tsv.html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9/tsv-to-yaml.html" TargetMode="External" /><Relationship Id="rId3" Type="http://schemas.openxmlformats.org/officeDocument/2006/relationships/hyperlink" Target="http://www.whiterocksoftware.com/2019/03/excel-to-yaml.html" TargetMode="External" /><Relationship Id="rId4" Type="http://schemas.openxmlformats.org/officeDocument/2006/relationships/hyperlink" Target="http://www.whiterocksoftware.com/2019/03/csv-to-yaml.html" TargetMode="External" /><Relationship Id="rId5" Type="http://schemas.openxmlformats.org/officeDocument/2006/relationships/hyperlink" Target="http://www.whiterocksoftware.com/2019/03/xml-to-yaml.html" TargetMode="External" /><Relationship Id="rId6" Type="http://schemas.openxmlformats.org/officeDocument/2006/relationships/hyperlink" Target="http://www.whiterocksoftware.com/2019/03/ini-to-yaml.html" TargetMode="External" /><Relationship Id="rId7" Type="http://schemas.openxmlformats.org/officeDocument/2006/relationships/hyperlink" Target="http://www.whiterocksoftware.com/2019/03/json-to-yaml.html" TargetMode="External" /><Relationship Id="rId8" Type="http://schemas.openxmlformats.org/officeDocument/2006/relationships/hyperlink" Target="https://xliff-files.blogspot.com/2024/02/xlf-to-yaml.html" TargetMode="External" /><Relationship Id="rId9" Type="http://schemas.openxmlformats.org/officeDocument/2006/relationships/hyperlink" Target="http://www.whiterocksoftware.com/2023/09/create-yaml-file-from-excel-word-or.html#XlstoYaml" TargetMode="External" /><Relationship Id="rId10" Type="http://schemas.openxmlformats.org/officeDocument/2006/relationships/hyperlink" Target="http://www.whiterocksoftware.com/2023/09/create-yaml-file-from-excel-word-or.html#WordtoYaml" TargetMode="External" /><Relationship Id="rId11" Type="http://schemas.openxmlformats.org/officeDocument/2006/relationships/hyperlink" Target="http://www.whiterocksoftware.com/2023/09/create-yaml-file-from-excel-word-or.html#SqliteToYamll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0/vcf-to-xls.html" TargetMode="External" /><Relationship Id="rId3" Type="http://schemas.openxmlformats.org/officeDocument/2006/relationships/hyperlink" Target="http://www.whiterocksoftware.com/2019/10/xml-to-xls.html" TargetMode="External" /><Relationship Id="rId4" Type="http://schemas.openxmlformats.org/officeDocument/2006/relationships/hyperlink" Target="http://www.whiterocksoftware.com/2019/10/qif-to-xls.html" TargetMode="External" /><Relationship Id="rId5" Type="http://schemas.openxmlformats.org/officeDocument/2006/relationships/hyperlink" Target="http://www.whiterocksoftware.com/2019/11/sqlite-to-xls-converter.html" TargetMode="External" /><Relationship Id="rId6" Type="http://schemas.openxmlformats.org/officeDocument/2006/relationships/hyperlink" Target="http://www.whiterocksoftware.com/2019/11/combine-multiple-xls-files-into-one.html" TargetMode="External" /><Relationship Id="rId7" Type="http://schemas.openxmlformats.org/officeDocument/2006/relationships/hyperlink" Target="http://www.whiterocksoftware.com/2019/11/xlsx-to-xls.html" TargetMode="External" /><Relationship Id="rId8" Type="http://schemas.openxmlformats.org/officeDocument/2006/relationships/hyperlink" Target="http://www.whiterocksoftware.com/2019/11/json-to-xls-converter.html" TargetMode="External" /><Relationship Id="rId9" Type="http://schemas.openxmlformats.org/officeDocument/2006/relationships/hyperlink" Target="http://www.whiterocksoftware.com/2019/11/tdms-to-xls.html" TargetMode="External" /><Relationship Id="rId10" Type="http://schemas.openxmlformats.org/officeDocument/2006/relationships/hyperlink" Target="http://www.whiterocksoftware.com/2019/12/dbf-to-xls.html" TargetMode="External" /><Relationship Id="rId11" Type="http://schemas.openxmlformats.org/officeDocument/2006/relationships/hyperlink" Target="http://www.whiterocksoftware.com/2019/12/text-to-xls.html" TargetMode="External" /><Relationship Id="rId12" Type="http://schemas.openxmlformats.org/officeDocument/2006/relationships/hyperlink" Target="http://www.whiterocksoftware.com/2020/01/application-to-convert-gpx-to-xls.html" TargetMode="External" /><Relationship Id="rId13" Type="http://schemas.openxmlformats.org/officeDocument/2006/relationships/hyperlink" Target="http://www.whiterocksoftware.com/2020/01/steps-to-convert-ofx-to-xls.html" TargetMode="External" /><Relationship Id="rId14" Type="http://schemas.openxmlformats.org/officeDocument/2006/relationships/hyperlink" Target="http://www.whiterocksoftware.com/2020/01/easy-convert-ics-to-xls.html" TargetMode="External" /><Relationship Id="rId15" Type="http://schemas.openxmlformats.org/officeDocument/2006/relationships/hyperlink" Target="http://www.whiterocksoftware.com/2020/04/classic-mdb-access-to-xls-excel.html" TargetMode="External" /><Relationship Id="rId16" Type="http://schemas.openxmlformats.org/officeDocument/2006/relationships/hyperlink" Target="http://www.whiterocksoftware.com/2020/04/mt940-to-xls.html" TargetMode="External" /><Relationship Id="rId17" Type="http://schemas.openxmlformats.org/officeDocument/2006/relationships/hyperlink" Target="http://www.whiterocksoftware.com/2020/09/convert-tsv-file-to-xls.html" TargetMode="External" /><Relationship Id="rId18" Type="http://schemas.openxmlformats.org/officeDocument/2006/relationships/hyperlink" Target="http://www.whiterocksoftware.com/2020/10/simple-lvm-to-xls-converter.html" TargetMode="External" /><Relationship Id="rId19" Type="http://schemas.openxmlformats.org/officeDocument/2006/relationships/hyperlink" Target="http://www.whiterocksoftware.com/2020/11/convert-kml-to-excel-xls-or-tab.html" TargetMode="External" /><Relationship Id="rId20" Type="http://schemas.openxmlformats.org/officeDocument/2006/relationships/hyperlink" Target="http://www.whiterocksoftware.com/2021/01/qfx-file-viewer-and-converters-to.html#Qfx%20to%20Xls" TargetMode="External" /><Relationship Id="rId21" Type="http://schemas.openxmlformats.org/officeDocument/2006/relationships/hyperlink" Target="http://www.whiterocksoftware.com/2021/07/convert-comma-separated-values-file.html#Csv%20to%20Xls" TargetMode="External" /><Relationship Id="rId22" Type="http://schemas.openxmlformats.org/officeDocument/2006/relationships/hyperlink" Target="http://www.whiterocksoftware.com/2022/01/convert-kmz-file-to-gpx-excel-csv.html#KmzToXls" TargetMode="External" /><Relationship Id="rId23" Type="http://schemas.openxmlformats.org/officeDocument/2006/relationships/hyperlink" Target="http://www.whiterocksoftware.com/2022/10/srt-converters-and-viewer.html#SrtToXls" TargetMode="External" /><Relationship Id="rId24" Type="http://schemas.openxmlformats.org/officeDocument/2006/relationships/hyperlink" Target="http://www.whiterocksoftware.com/2022/11/best-ttml-subtitle-viewer-and-converters.html#TtmlToXls" TargetMode="External" /><Relationship Id="rId25" Type="http://schemas.openxmlformats.org/officeDocument/2006/relationships/hyperlink" Target="http://www.whiterocksoftware.com/2022/11/convert-spss-file.html#SpssToXls" TargetMode="External" /><Relationship Id="rId26" Type="http://schemas.openxmlformats.org/officeDocument/2006/relationships/hyperlink" Target="http://www.whiterocksoftware.com/2023/04/top-5-apps-to-convert-har-file.html#HartoXls" TargetMode="External" /><Relationship Id="rId27" Type="http://schemas.openxmlformats.org/officeDocument/2006/relationships/hyperlink" Target="http://www.whiterocksoftware.com/2023/07/top-10-tcx-converters.html#TcxtoXls" TargetMode="External" /><Relationship Id="rId28" Type="http://schemas.openxmlformats.org/officeDocument/2006/relationships/hyperlink" Target="http://www.whiterocksoftware.com/2019/03/convert-yaml-file-to-excel.html" TargetMode="External" /><Relationship Id="rId29" Type="http://schemas.openxmlformats.org/officeDocument/2006/relationships/hyperlink" Target="https://whiterockonly.blogspot.com/2024/12/convert-evtx-to-csv-excel-json-pdf-sql.html#EvtxtoXls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semicolon-to-comma-csv.html" TargetMode="External" /><Relationship Id="rId3" Type="http://schemas.openxmlformats.org/officeDocument/2006/relationships/hyperlink" Target="http://www.whiterocksoftware.com/2019/02/convert-csv-from-comma-to-semicolon.html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1/xls-to-xlsx.html" TargetMode="External" /><Relationship Id="rId3" Type="http://schemas.openxmlformats.org/officeDocument/2006/relationships/hyperlink" Target="http://www.whiterocksoftware.com/2020/04/mdb-tables-to-xlsx.html" TargetMode="External" /><Relationship Id="rId4" Type="http://schemas.openxmlformats.org/officeDocument/2006/relationships/hyperlink" Target="http://www.whiterocksoftware.com/2021/07/convert-comma-separated-values-file.html#Csv%20to%20Xlsx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dbf-viewer.html" TargetMode="External" /><Relationship Id="rId3" Type="http://schemas.openxmlformats.org/officeDocument/2006/relationships/hyperlink" Target="http://www.whiterocksoftware.com/2019/02/wpt-file-viewer.html" TargetMode="External" /><Relationship Id="rId4" Type="http://schemas.openxmlformats.org/officeDocument/2006/relationships/hyperlink" Target="http://www.whiterocksoftware.com/2019/08/csv-viewer.html" TargetMode="External" /><Relationship Id="rId5" Type="http://schemas.openxmlformats.org/officeDocument/2006/relationships/hyperlink" Target="http://www.whiterocksoftware.com/2019/08/xlsx-viewer.html" TargetMode="External" /><Relationship Id="rId6" Type="http://schemas.openxmlformats.org/officeDocument/2006/relationships/hyperlink" Target="http://www.whiterocksoftware.com/2019/08/xml-viewer.html" TargetMode="External" /><Relationship Id="rId7" Type="http://schemas.openxmlformats.org/officeDocument/2006/relationships/hyperlink" Target="http://www.whiterocksoftware.com/2019/04/mdb-viewer.html" TargetMode="External" /><Relationship Id="rId8" Type="http://schemas.openxmlformats.org/officeDocument/2006/relationships/hyperlink" Target="http://www.whiterocksoftware.com/2019/09/lvm-file-viewer.html" TargetMode="External" /><Relationship Id="rId9" Type="http://schemas.openxmlformats.org/officeDocument/2006/relationships/hyperlink" Target="http://www.whiterocksoftware.com/2019/02/json-table-viewer.html" TargetMode="External" /><Relationship Id="rId10" Type="http://schemas.openxmlformats.org/officeDocument/2006/relationships/hyperlink" Target="http://www.whiterocksoftware.com/2019/04/sqlite-viewer.html" TargetMode="External" /><Relationship Id="rId11" Type="http://schemas.openxmlformats.org/officeDocument/2006/relationships/hyperlink" Target="http://www.whiterocksoftware.com/2019/03/yaml-viewer.html" TargetMode="External" /><Relationship Id="rId12" Type="http://schemas.openxmlformats.org/officeDocument/2006/relationships/hyperlink" Target="http://www.whiterocksoftware.com/2019/02/qif-viewer.html" TargetMode="External" /><Relationship Id="rId13" Type="http://schemas.openxmlformats.org/officeDocument/2006/relationships/hyperlink" Target="www.whiterocksoftware.com/2019/02/ics-viewer.html" TargetMode="External" /><Relationship Id="rId14" Type="http://schemas.openxmlformats.org/officeDocument/2006/relationships/hyperlink" Target="http://www.whiterocksoftware.com/2019/02/xsd-viewer.html" TargetMode="External" /><Relationship Id="rId15" Type="http://schemas.openxmlformats.org/officeDocument/2006/relationships/hyperlink" Target="http://www.whiterocksoftware.com/2019/02/vcf-viewer.html" TargetMode="External" /><Relationship Id="rId16" Type="http://schemas.openxmlformats.org/officeDocument/2006/relationships/hyperlink" Target="http://www.whiterocksoftware.com/2019/03/download-ofx-free-viewer.html" TargetMode="External" /><Relationship Id="rId17" Type="http://schemas.openxmlformats.org/officeDocument/2006/relationships/hyperlink" Target="http://www.whiterocksoftware.com/2019/11/rss-feed-and-file-viewer.html" TargetMode="External" /><Relationship Id="rId18" Type="http://schemas.openxmlformats.org/officeDocument/2006/relationships/hyperlink" Target="http://www.whiterocksoftware.com/2019/11/tdms-viewer.html" TargetMode="External" /><Relationship Id="rId19" Type="http://schemas.openxmlformats.org/officeDocument/2006/relationships/hyperlink" Target="http://www.whiterocksoftware.com/2020/02/xls-viewer.html" TargetMode="External" /><Relationship Id="rId20" Type="http://schemas.openxmlformats.org/officeDocument/2006/relationships/hyperlink" Target="http://www.whiterocksoftware.com/2020/02/swift-mt940-viewer.html" TargetMode="External" /><Relationship Id="rId21" Type="http://schemas.openxmlformats.org/officeDocument/2006/relationships/hyperlink" Target="http://www.whiterocksoftware.com/2020/05/bank-cod-file-viewer.html" TargetMode="External" /><Relationship Id="rId22" Type="http://schemas.openxmlformats.org/officeDocument/2006/relationships/hyperlink" Target="http://www.whiterocksoftware.com/2020/07/opml-file-viewer.html" TargetMode="External" /><Relationship Id="rId23" Type="http://schemas.openxmlformats.org/officeDocument/2006/relationships/hyperlink" Target="http://www.whiterocksoftware.com/2020/12/top-baibai2-converters-to-excelcsvsqlxls.html#BAIViewer" TargetMode="External" /><Relationship Id="rId24" Type="http://schemas.openxmlformats.org/officeDocument/2006/relationships/hyperlink" Target="http://www.whiterocksoftware.com/2021/01/qfx-file-viewer-and-converters-to.html#Qfx%20Viewer" TargetMode="External" /><Relationship Id="rId25" Type="http://schemas.openxmlformats.org/officeDocument/2006/relationships/hyperlink" Target="http://www.whiterocksoftware.com/2021/04/ach-file-converter.html#ACH%20Viewer" TargetMode="External" /><Relationship Id="rId26" Type="http://schemas.openxmlformats.org/officeDocument/2006/relationships/hyperlink" Target="http://www.whiterocksoftware.com/2019/02/tcx-viewer.html" TargetMode="External" /><Relationship Id="rId27" Type="http://schemas.openxmlformats.org/officeDocument/2006/relationships/hyperlink" Target="http://www.whiterocksoftware.com/2019/02/gpx-viewer.html" TargetMode="External" /><Relationship Id="rId28" Type="http://schemas.openxmlformats.org/officeDocument/2006/relationships/hyperlink" Target="http://www.whiterocksoftware.com/2019/02/csv-viewer-semicolon.html" TargetMode="External" /><Relationship Id="rId29" Type="http://schemas.openxmlformats.org/officeDocument/2006/relationships/hyperlink" Target="http://www.whiterocksoftware.com/2019/02/ini-file-viewer.html" TargetMode="External" /><Relationship Id="rId30" Type="http://schemas.openxmlformats.org/officeDocument/2006/relationships/hyperlink" Target="http://www.whiterocksoftware.com/2019/02/tsv-viewer.html" TargetMode="External" /><Relationship Id="rId31" Type="http://schemas.openxmlformats.org/officeDocument/2006/relationships/hyperlink" Target="http://www.whiterocksoftware.com/2019/02/tab-file-viewer.html" TargetMode="External" /><Relationship Id="rId32" Type="http://schemas.openxmlformats.org/officeDocument/2006/relationships/hyperlink" Target="http://www.whiterocksoftware.com/2019/02/kml-viewer.html" TargetMode="External" /><Relationship Id="rId33" Type="http://schemas.openxmlformats.org/officeDocument/2006/relationships/hyperlink" Target="http://www.whiterocksoftware.com/2022/01/convert-kmz-file-to-gpx-excel-csv.html#KmzViewer" TargetMode="External" /><Relationship Id="rId34" Type="http://schemas.openxmlformats.org/officeDocument/2006/relationships/hyperlink" Target="http://www.whiterocksoftware.com/2022/10/srt-converters-and-viewer.html#SrtViewer" TargetMode="External" /><Relationship Id="rId35" Type="http://schemas.openxmlformats.org/officeDocument/2006/relationships/hyperlink" Target="http://www.whiterocksoftware.com/2022/11/best-ttml-subtitle-viewer-and-converters.html#TtmlViewer" TargetMode="External" /><Relationship Id="rId36" Type="http://schemas.openxmlformats.org/officeDocument/2006/relationships/hyperlink" Target="http://www.whiterocksoftware.com/2022/11/convert-spss-file.html#SpssViewer" TargetMode="External" /><Relationship Id="rId37" Type="http://schemas.openxmlformats.org/officeDocument/2006/relationships/hyperlink" Target="http://www.whiterocksoftware.com/2022/11/7-ways-to-convert-vtt-file.html#VttViewer" TargetMode="External" /><Relationship Id="rId38" Type="http://schemas.openxmlformats.org/officeDocument/2006/relationships/hyperlink" Target="http://www.whiterocksoftware.com/2023/04/top-5-apps-to-convert-har-file.html#HarViewer" TargetMode="External" /><Relationship Id="rId39" Type="http://schemas.openxmlformats.org/officeDocument/2006/relationships/hyperlink" Target="https://whiterockonly.blogspot.com/2023/11/effortless-x12-data-analysis-your.html" TargetMode="External" /><Relationship Id="rId40" Type="http://schemas.openxmlformats.org/officeDocument/2006/relationships/hyperlink" Target="https://xliff-files.blogspot.com/2023/09/xlf-file-viewer.html" TargetMode="External" /><Relationship Id="rId41" Type="http://schemas.openxmlformats.org/officeDocument/2006/relationships/hyperlink" Target="http://www.whiterocksoftware.com/2024/07/mt103mt202mt548mt515mt300-viewer-and.html#MT103Viewer" TargetMode="External" /><Relationship Id="rId42" Type="http://schemas.openxmlformats.org/officeDocument/2006/relationships/hyperlink" Target="http://www.whiterocksoftware.com/2024/07/mt103mt202mt548mt515mt300-viewer-and.html#MT202Viewer" TargetMode="External" /><Relationship Id="rId43" Type="http://schemas.openxmlformats.org/officeDocument/2006/relationships/hyperlink" Target="http://www.whiterocksoftware.com/2024/07/mt103mt202mt548mt515mt300-viewer-and.html#MT548Viewer" TargetMode="External" /><Relationship Id="rId44" Type="http://schemas.openxmlformats.org/officeDocument/2006/relationships/hyperlink" Target="http://www.whiterocksoftware.com/2024/07/mt103mt202mt548mt515mt300-viewer-and.html#MT515Viewer" TargetMode="External" /><Relationship Id="rId45" Type="http://schemas.openxmlformats.org/officeDocument/2006/relationships/hyperlink" Target="http://www.whiterocksoftware.com/2024/07/mt103mt202mt548mt515mt300-viewer-and.html#MT300Viewer" TargetMode="External" /><Relationship Id="rId46" Type="http://schemas.openxmlformats.org/officeDocument/2006/relationships/hyperlink" Target="http://www.whiterocksoftware.com/2024/07/ssa-subtitles-viewer-and-converters-to.html#SsaViewer" TargetMode="External" /><Relationship Id="rId47" Type="http://schemas.openxmlformats.org/officeDocument/2006/relationships/hyperlink" Target="http://www.whiterocksoftware.com/2024/11/apache-jmeter-jmx-file-viewer-converters.html#JmxViewer" TargetMode="External" /><Relationship Id="rId48" Type="http://schemas.openxmlformats.org/officeDocument/2006/relationships/hyperlink" Target="https://whiterockonly.blogspot.com/2024/12/convert-evtx-to-csv-excel-json-pdf-sql.html#EvtxViewer" TargetMode="External" /><Relationship Id="rId49" Type="http://schemas.openxmlformats.org/officeDocument/2006/relationships/hyperlink" Target="https://sbv-smi.blogspot.com/2025/01/sami-smi-subtitle-file-viewer.html" TargetMode="External" /><Relationship Id="rId50" Type="http://schemas.openxmlformats.org/officeDocument/2006/relationships/hyperlink" Target="https://sbv-smi.blogspot.com/2025/01/sbv-viewer-niedersachsen.html" TargetMode="Externa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1/create-rss-feed-from-csv-file.html" TargetMode="External" /><Relationship Id="rId3" Type="http://schemas.openxmlformats.org/officeDocument/2006/relationships/hyperlink" Target="http://www.whiterocksoftware.com/2019/11/excel-to-rss-feed.html" TargetMode="External" /><Relationship Id="rId4" Type="http://schemas.openxmlformats.org/officeDocument/2006/relationships/hyperlink" Target="http://www.whiterocksoftware.com/2020/08/app-to-combine-multiple-rss-feeds-into.html" TargetMode="External" /><Relationship Id="rId5" Type="http://schemas.openxmlformats.org/officeDocument/2006/relationships/hyperlink" Target="http://www.whiterocksoftware.com/2020/12/convert-text-files-to-rss-feed.html" TargetMode="External" /><Relationship Id="rId6" Type="http://schemas.openxmlformats.org/officeDocument/2006/relationships/hyperlink" Target="http://www.whiterocksoftware.com/2022/04/html-files-or-pages-to-rss-feed.html" TargetMode="External" /><Relationship Id="rId7" Type="http://schemas.openxmlformats.org/officeDocument/2006/relationships/hyperlink" Target="http://www.whiterocksoftware.com/2022/05/convert-xml-file-to-rss-feed.html" TargetMode="External" /><Relationship Id="rId8" Type="http://schemas.openxmlformats.org/officeDocument/2006/relationships/hyperlink" Target="http://www.whiterocksoftware.com/2022/05/json-to-rss.html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convert-vcf-file-vcard-to-qr-code.html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add-multiple-excel-files-into-one-sheet.html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html-table-to-xls.html" TargetMode="External" /><Relationship Id="rId3" Type="http://schemas.openxmlformats.org/officeDocument/2006/relationships/hyperlink" Target="http://www.whiterocksoftware.com/2021/02/convert-file-to-latex-table.html#Excel%20table%20to%20LaTex" TargetMode="External" /><Relationship Id="rId4" Type="http://schemas.openxmlformats.org/officeDocument/2006/relationships/hyperlink" Target="http://www.whiterocksoftware.com/2021/02/convert-file-to-latex-table.html#Xls%20table%20to%20LaTex" TargetMode="External" /><Relationship Id="rId5" Type="http://schemas.openxmlformats.org/officeDocument/2006/relationships/hyperlink" Target="http://www.whiterocksoftware.com/2021/02/convert-file-to-latex-table.html#Html%20table%20to%20LaTex" TargetMode="External" /><Relationship Id="rId6" Type="http://schemas.openxmlformats.org/officeDocument/2006/relationships/hyperlink" Target="http://www.whiterocksoftware.com/2021/03/convert-to-anki-file.html#Html%20table%20to%20Anki" TargetMode="External" /><Relationship Id="rId7" Type="http://schemas.openxmlformats.org/officeDocument/2006/relationships/hyperlink" Target="http://www.whiterocksoftware.com/2021/03/convert-to-anki-file.html#Word%20table%20to%20Anki" TargetMode="External" /><Relationship Id="rId8" Type="http://schemas.openxmlformats.org/officeDocument/2006/relationships/hyperlink" Target="http://www.whiterocksoftware.com/2021/04/generate-powershell-script.html#Excel%20table%20to%20Powershell" TargetMode="External" /><Relationship Id="rId9" Type="http://schemas.openxmlformats.org/officeDocument/2006/relationships/hyperlink" Target="http://www.whiterocksoftware.com/2021/04/generate-powershell-script.html#Html%20table%20to%20Powershell" TargetMode="External" /><Relationship Id="rId10" Type="http://schemas.openxmlformats.org/officeDocument/2006/relationships/hyperlink" Target="http://www.whiterocksoftware.com/2021/04/generate-powershell-script.html#Xls%20table%20to%20Powershell" TargetMode="External" /><Relationship Id="rId11" Type="http://schemas.openxmlformats.org/officeDocument/2006/relationships/hyperlink" Target="http://www.whiterocksoftware.com/2021/05/export-html-table-to.html#Html%20table%20to%20Excel" TargetMode="External" /><Relationship Id="rId12" Type="http://schemas.openxmlformats.org/officeDocument/2006/relationships/hyperlink" Target="http://www.whiterocksoftware.com/2021/05/export-html-table-to.html#Html%20table%20to%20Word" TargetMode="External" /><Relationship Id="rId13" Type="http://schemas.openxmlformats.org/officeDocument/2006/relationships/hyperlink" Target="http://www.whiterocksoftware.com/2021/05/export-html-table-to.html#Html%20table%20to%20Csv" TargetMode="External" /><Relationship Id="rId14" Type="http://schemas.openxmlformats.org/officeDocument/2006/relationships/hyperlink" Target="http://www.whiterocksoftware.com/2021/05/export-html-table-to.html#Html%20table%20to%20Xml" TargetMode="External" /><Relationship Id="rId15" Type="http://schemas.openxmlformats.org/officeDocument/2006/relationships/hyperlink" Target="http://www.whiterocksoftware.com/2021/05/export-html-table-to.html#Html%20table%20to%20Json" TargetMode="External" /><Relationship Id="rId16" Type="http://schemas.openxmlformats.org/officeDocument/2006/relationships/hyperlink" Target="http://www.whiterocksoftware.com/2021/05/export-html-table-to.html#Html%20table%20to%20Sql" TargetMode="External" /><Relationship Id="rId17" Type="http://schemas.openxmlformats.org/officeDocument/2006/relationships/hyperlink" Target="http://www.whiterocksoftware.com/2021/12/best-apps-to-export-to-markdown.html#Word%20table%20To%20Markdown" TargetMode="External" /><Relationship Id="rId18" Type="http://schemas.openxmlformats.org/officeDocument/2006/relationships/hyperlink" Target="http://www.whiterocksoftware.com/2022/05/convert-word-table-to-xmlseljsonhtmlpdf.html#WordtableToXml" TargetMode="External" /><Relationship Id="rId19" Type="http://schemas.openxmlformats.org/officeDocument/2006/relationships/hyperlink" Target="http://www.whiterocksoftware.com/2022/05/convert-word-table-to-xmlseljsonhtmlpdf.html#WordtableToSql" TargetMode="External" /><Relationship Id="rId20" Type="http://schemas.openxmlformats.org/officeDocument/2006/relationships/hyperlink" Target="http://www.whiterocksoftware.com/2022/05/convert-word-table-to-xmlseljsonhtmlpdf.html#WordtableToJson" TargetMode="External" /><Relationship Id="rId21" Type="http://schemas.openxmlformats.org/officeDocument/2006/relationships/hyperlink" Target="http://www.whiterocksoftware.com/2022/05/convert-word-table-to-xmlseljsonhtmlpdf.html#WordtableToLatex" TargetMode="External" /><Relationship Id="rId22" Type="http://schemas.openxmlformats.org/officeDocument/2006/relationships/hyperlink" Target="http://www.whiterocksoftware.com/2022/05/convert-word-table-to-xmlseljsonhtmlpdf.html#WordtableToPdf" TargetMode="External" /><Relationship Id="rId23" Type="http://schemas.openxmlformats.org/officeDocument/2006/relationships/hyperlink" Target="http://www.whiterocksoftware.com/2022/05/convert-word-table-to-xmlseljsonhtmlpdf.html#WordtableToHtml" TargetMode="External" /><Relationship Id="rId24" Type="http://schemas.openxmlformats.org/officeDocument/2006/relationships/hyperlink" Target="http://www.whiterocksoftware.com/2022/05/how-to-change-html-table-to-tsv.html" TargetMode="External" /><Relationship Id="rId25" Type="http://schemas.openxmlformats.org/officeDocument/2006/relationships/hyperlink" Target="http://www.whiterocksoftware.com/2023/04/10-ways-to-convert-markdown-table.html#MarkdowntabletoExcel" TargetMode="External" /><Relationship Id="rId26" Type="http://schemas.openxmlformats.org/officeDocument/2006/relationships/hyperlink" Target="http://www.whiterocksoftware.com/2023/04/10-ways-to-convert-markdown-table.html#MarkdowntabletoXls" TargetMode="External" /><Relationship Id="rId27" Type="http://schemas.openxmlformats.org/officeDocument/2006/relationships/hyperlink" Target="http://www.whiterocksoftware.com/2023/04/10-ways-to-convert-markdown-table.html#MarkdowntabletoCsv" TargetMode="External" /><Relationship Id="rId28" Type="http://schemas.openxmlformats.org/officeDocument/2006/relationships/hyperlink" Target="http://www.whiterocksoftware.com/2023/04/10-ways-to-convert-markdown-table.html#MarkdowntabletoWord" TargetMode="External" /><Relationship Id="rId29" Type="http://schemas.openxmlformats.org/officeDocument/2006/relationships/hyperlink" Target="http://www.whiterocksoftware.com/2023/04/10-ways-to-convert-markdown-table.html#MarkdowntabletoJson" TargetMode="External" /><Relationship Id="rId30" Type="http://schemas.openxmlformats.org/officeDocument/2006/relationships/hyperlink" Target="http://www.whiterocksoftware.com/2023/04/10-ways-to-convert-markdown-table.html#MarkdowntabletoYaml" TargetMode="External" /><Relationship Id="rId31" Type="http://schemas.openxmlformats.org/officeDocument/2006/relationships/hyperlink" Target="http://www.whiterocksoftware.com/2023/04/10-ways-to-convert-markdown-table.html#MarkdowntabletoTsv" TargetMode="External" /><Relationship Id="rId32" Type="http://schemas.openxmlformats.org/officeDocument/2006/relationships/hyperlink" Target="http://www.whiterocksoftware.com/2023/04/10-ways-to-convert-markdown-table.html#MarkdowntabletoLatex" TargetMode="External" /><Relationship Id="rId33" Type="http://schemas.openxmlformats.org/officeDocument/2006/relationships/hyperlink" Target="http://www.whiterocksoftware.com/2023/04/10-ways-to-convert-markdown-table.html#MarkdowntabletoPdf" TargetMode="External" /><Relationship Id="rId34" Type="http://schemas.openxmlformats.org/officeDocument/2006/relationships/hyperlink" Target="http://www.whiterocksoftware.com/2023/07/convert-6-types-of-files-to-sqlite.html#HtmltableToSqlite" TargetMode="External" /><Relationship Id="rId35" Type="http://schemas.openxmlformats.org/officeDocument/2006/relationships/hyperlink" Target="http://www.whiterocksoftware.com/2022/09/create-vcf-file-from-tsv-word-excel.html#HtmltabletoVcf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12/json-to-ini-converter.html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1/here-is-how-to-convert-excel-xls-to-ics.html" TargetMode="External" /><Relationship Id="rId3" Type="http://schemas.openxmlformats.org/officeDocument/2006/relationships/hyperlink" Target="http://www.whiterocksoftware.com/2020/09/spreadsheet-to-ics.html" TargetMode="External" /><Relationship Id="rId4" Type="http://schemas.openxmlformats.org/officeDocument/2006/relationships/hyperlink" Target="http://www.whiterocksoftware.com/2021/07/convert-comma-separated-values-file.html#Csv%20To%20ics" TargetMode="External" /><Relationship Id="rId5" Type="http://schemas.openxmlformats.org/officeDocument/2006/relationships/hyperlink" Target="http://www.whiterocksoftware.com/2021/08/convert-xlsx-excel-file.html#Excel%20To%20ics" TargetMode="External" /><Relationship Id="rId6" Type="http://schemas.openxmlformats.org/officeDocument/2006/relationships/hyperlink" Target="http://www.whiterocksoftware.com/2022/05/convert-json-to-ics.html" TargetMode="External" /><Relationship Id="rId7" Type="http://schemas.openxmlformats.org/officeDocument/2006/relationships/hyperlink" Target="http://www.whiterocksoftware.com/2022/05/convert-xml-calendar-to-ics.html" TargetMode="External" /><Relationship Id="rId8" Type="http://schemas.openxmlformats.org/officeDocument/2006/relationships/hyperlink" Target="http://www.whiterocksoftware.com/2022/05/convert-rss-to-ics.html" TargetMode="Externa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1/how-to-convert-xls-to-pipe-delimited.html" TargetMode="External" /><Relationship Id="rId3" Type="http://schemas.openxmlformats.org/officeDocument/2006/relationships/hyperlink" Target="http://www.whiterocksoftware.com/2021/07/best-json-converters-2020.html#Json%20to%20Pipe%20delimited" TargetMode="External" /><Relationship Id="rId4" Type="http://schemas.openxmlformats.org/officeDocument/2006/relationships/hyperlink" Target="http://www.whiterocksoftware.com/2021/07/convert-comma-separated-values-file.html#Csv%20To%20Pipe%20Delimited" TargetMode="External" /><Relationship Id="rId5" Type="http://schemas.openxmlformats.org/officeDocument/2006/relationships/hyperlink" Target="http://www.whiterocksoftware.com/2021/08/convert-xlsx-excel-file.html#Xlsx%20To%20Pipe%20Delimited" TargetMode="External" /><Relationship Id="rId6" Type="http://schemas.openxmlformats.org/officeDocument/2006/relationships/hyperlink" Target="http://www.whiterocksoftware.com/2021/08/top-xml-apps.html#Xml%20To%20Pipe%20Delimited" TargetMode="External" /><Relationship Id="rId7" Type="http://schemas.openxmlformats.org/officeDocument/2006/relationships/hyperlink" Target="http://www.whiterocksoftware.com/2021/12/tab-separated-text-file-converters.html#Tab%20To%20Pipe%20Delimited" TargetMode="Externa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1/convert-pipe-delimited-file-to-xls.html" TargetMode="External" /><Relationship Id="rId3" Type="http://schemas.openxmlformats.org/officeDocument/2006/relationships/hyperlink" Target="http://www.whiterocksoftware.com/2021/07/pipe-symbol-separated-file-converter.html#Pipe%20Delimited%20to%20Json" TargetMode="External" /><Relationship Id="rId4" Type="http://schemas.openxmlformats.org/officeDocument/2006/relationships/hyperlink" Target="http://www.whiterocksoftware.com/2021/07/pipe-symbol-separated-file-converter.html#Pipe%20Delimited%20to%20Csv" TargetMode="External" /><Relationship Id="rId5" Type="http://schemas.openxmlformats.org/officeDocument/2006/relationships/hyperlink" Target="http://www.whiterocksoftware.com/2021/07/pipe-symbol-separated-file-converter.html#Pipe%20Delimited%20to%20Excel" TargetMode="External" /><Relationship Id="rId6" Type="http://schemas.openxmlformats.org/officeDocument/2006/relationships/hyperlink" Target="http://www.whiterocksoftware.com/2021/07/pipe-symbol-separated-file-converter.html#Pipe%20Delimited%20To%20Sql" TargetMode="External" /><Relationship Id="rId7" Type="http://schemas.openxmlformats.org/officeDocument/2006/relationships/hyperlink" Target="http://www.whiterocksoftware.com/2021/07/pipe-symbol-separated-file-converter.html#Pipe%20Delimited%20to%20Xml" TargetMode="External" /><Relationship Id="rId8" Type="http://schemas.openxmlformats.org/officeDocument/2006/relationships/hyperlink" Target="http://www.whiterocksoftware.com/2021/07/pipe-symbol-separated-file-converter.html#Pipe%20Delimited%20to%20Html" TargetMode="Externa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3/convert-dcm-file-to-jpg.html" TargetMode="External" /><Relationship Id="rId3" Type="http://schemas.openxmlformats.org/officeDocument/2006/relationships/hyperlink" Target="http://www.whiterocksoftware.com/2022/07/best-tiff-image-converters.html#TifftoJpg" TargetMode="External" /><Relationship Id="rId4" Type="http://schemas.openxmlformats.org/officeDocument/2006/relationships/hyperlink" Target="http://www.whiterocksoftware.com/2022/08/svg-conversion-tutorials.html#SvgtoJpg" TargetMode="External" /><Relationship Id="rId5" Type="http://schemas.openxmlformats.org/officeDocument/2006/relationships/hyperlink" Target="http://www.whiterocksoftware.com/2022/08/bmp-converters-tutorials.html#BmptoJpg" TargetMode="External" /><Relationship Id="rId6" Type="http://schemas.openxmlformats.org/officeDocument/2006/relationships/hyperlink" Target="http://www.whiterocksoftware.com/2022/08/convert-jxr-file-to-pdf-tiff-jpg-png.html#JxrtoJpg" TargetMode="External" /><Relationship Id="rId7" Type="http://schemas.openxmlformats.org/officeDocument/2006/relationships/hyperlink" Target="http://www.whiterocksoftware.com/2022/08/top-gif-file-converters-and-joiner.html#GiftoJpg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6/how-to-rename-files-and-remove.html" TargetMode="External" /><Relationship Id="rId3" Type="http://schemas.openxmlformats.org/officeDocument/2006/relationships/hyperlink" Target="http://www.whiterocksoftware.com/2020/06/rename-files-to-lowercase-or-uppercase.html" TargetMode="External" /><Relationship Id="rId4" Type="http://schemas.openxmlformats.org/officeDocument/2006/relationships/hyperlink" Target="http://www.whiterocksoftware.com/2020/06/batch-rename-files-remove-special.html" TargetMode="External" /><Relationship Id="rId5" Type="http://schemas.openxmlformats.org/officeDocument/2006/relationships/hyperlink" Target="http://www.whiterocksoftware.com/2020/12/text-files-to-qr-codes.html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5/paradox-db-viewer.html" TargetMode="External" /><Relationship Id="rId3" Type="http://schemas.openxmlformats.org/officeDocument/2006/relationships/hyperlink" Target="http://www.whiterocksoftware.com/2019/05/paradox-db-to-excel.html" TargetMode="External" /><Relationship Id="rId4" Type="http://schemas.openxmlformats.org/officeDocument/2006/relationships/hyperlink" Target="http://www.whiterocksoftware.com/2019/05/paradox-db-to-sql.html" TargetMode="External" /><Relationship Id="rId5" Type="http://schemas.openxmlformats.org/officeDocument/2006/relationships/hyperlink" Target="http://www.whiterocksoftware.com/2019/05/paradox-db-to-csv.html" TargetMode="External" /><Relationship Id="rId6" Type="http://schemas.openxmlformats.org/officeDocument/2006/relationships/hyperlink" Target="http://www.whiterocksoftware.com/2020/01/save-paradox-db-to-xls-file.html" TargetMode="External" /><Relationship Id="rId7" Type="http://schemas.openxmlformats.org/officeDocument/2006/relationships/hyperlink" Target="http://www.whiterocksoftware.com/2020/01/convert-paradox-db-to-dbf.html" TargetMode="External" /><Relationship Id="rId8" Type="http://schemas.openxmlformats.org/officeDocument/2006/relationships/hyperlink" Target="http://www.whiterocksoftware.com/2023/07/create-mdb-file-from-jsom-xml-html-vcf.html#ParadoxdbToAccess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add-column-to-existing-csv.html" TargetMode="Externa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csv-to-mt940-converter.html" TargetMode="External" /><Relationship Id="rId3" Type="http://schemas.openxmlformats.org/officeDocument/2006/relationships/hyperlink" Target="http://www.whiterocksoftware.com/2020/07/xls-to-mt940-format.html" TargetMode="External" /><Relationship Id="rId4" Type="http://schemas.openxmlformats.org/officeDocument/2006/relationships/hyperlink" Target="http://www.whiterocksoftware.com/2020/07/transfer-excel-to-mt940-swift-file.html" TargetMode="External" /><Relationship Id="rId5" Type="http://schemas.openxmlformats.org/officeDocument/2006/relationships/hyperlink" Target="" TargetMode="Externa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7/simple-rss-opml-to-html-converter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09/convert-excel-to-text-file-without.html" TargetMode="External" /><Relationship Id="rId3" Type="http://schemas.openxmlformats.org/officeDocument/2006/relationships/hyperlink" Target="http://www.whiterocksoftware.com/2023/04/top-pdf-html-word-anki-text-to-audio.html#ExceltexttoSpeech" TargetMode="External" /><Relationship Id="rId4" Type="http://schemas.openxmlformats.org/officeDocument/2006/relationships/hyperlink" Target="http://www.whiterocksoftware.com/2023/04/top-pdf-html-word-anki-text-to-audio.html#EpubtextToSpeech" TargetMode="External" /><Relationship Id="rId5" Type="http://schemas.openxmlformats.org/officeDocument/2006/relationships/hyperlink" Target="https://whiterockonly.blogspot.com/2024/02/add-header-and-footer-text-to-pdf.html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12/convert-placessqlite-to-bookmarks-html.html#PlacessqlitetoBookmarks" TargetMode="External" /><Relationship Id="rId3" Type="http://schemas.openxmlformats.org/officeDocument/2006/relationships/hyperlink" Target="http://www.whiterocksoftware.com/2020/12/convert-placessqlite-to-bookmarks-html.html#PlacessqlitetoExcel" TargetMode="External" /><Relationship Id="rId4" Type="http://schemas.openxmlformats.org/officeDocument/2006/relationships/hyperlink" Target="http://www.whiterocksoftware.com/2020/12/convert-placessqlite-to-bookmarks-html.html#PlacessqlitetoCSV" TargetMode="External" /><Relationship Id="rId5" Type="http://schemas.openxmlformats.org/officeDocument/2006/relationships/hyperlink" Target="https://whiterockonly.blogspot.com/2024/12/convert-to-obsidian-file-guide.html#PlacessqlitetoObsidian" TargetMode="Externa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2/convert-file-to-latex-table.html#Csv%20to%20LaTex" TargetMode="External" /><Relationship Id="rId3" Type="http://schemas.openxmlformats.org/officeDocument/2006/relationships/hyperlink" Target="http://www.whiterocksoftware.com/2021/02/convert-file-to-latex-table.html#Tsv%20To%20LaTex" TargetMode="External" /><Relationship Id="rId4" Type="http://schemas.openxmlformats.org/officeDocument/2006/relationships/hyperlink" Target="http://www.whiterocksoftware.com/2021/02/convert-file-to-latex-table.html#Json%20To%20LaTex%20table" TargetMode="External" /><Relationship Id="rId5" Type="http://schemas.openxmlformats.org/officeDocument/2006/relationships/hyperlink" Target="http://www.whiterocksoftware.com/2021/02/convert-file-to-latex-table.html#Xml%20To%20LaTex%20table" TargetMode="Externa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3/convert-to-anki-file.html#Excel%20to%20Anki" TargetMode="External" /><Relationship Id="rId3" Type="http://schemas.openxmlformats.org/officeDocument/2006/relationships/hyperlink" Target="http://www.whiterocksoftware.com/2021/03/convert-to-anki-file.html#Xls%20to%20Anki" TargetMode="External" /><Relationship Id="rId4" Type="http://schemas.openxmlformats.org/officeDocument/2006/relationships/hyperlink" Target="http://www.whiterocksoftware.com/2021/03/convert-to-anki-file.html#Csv%20to%20Anki" TargetMode="External" /><Relationship Id="rId5" Type="http://schemas.openxmlformats.org/officeDocument/2006/relationships/hyperlink" Target="http://www.whiterocksoftware.com/2021/03/convert-to-anki-file.html#Tsv%20to%20Anki" TargetMode="External" /><Relationship Id="rId6" Type="http://schemas.openxmlformats.org/officeDocument/2006/relationships/hyperlink" Target="http://www.whiterocksoftware.com/2021/03/convert-to-anki-file.html#Xml%20to%20Anki" TargetMode="External" /><Relationship Id="rId7" Type="http://schemas.openxmlformats.org/officeDocument/2006/relationships/hyperlink" Target="http://www.whiterocksoftware.com/2021/03/convert-to-anki-file.html#Json%20to%20Anki" TargetMode="External" /><Relationship Id="rId8" Type="http://schemas.openxmlformats.org/officeDocument/2006/relationships/hyperlink" Target="http://www.whiterocksoftware.com/2021/03/convert-to-anki-file.html#MarkdowntoAnki" TargetMode="Externa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3/convert-apkg-file.html#Anki%20apkg%20file%20Viewer" TargetMode="External" /><Relationship Id="rId3" Type="http://schemas.openxmlformats.org/officeDocument/2006/relationships/hyperlink" Target="http://www.whiterocksoftware.com/2021/03/convert-apkg-file.html#Anki%20apkg%20To%20Excel" TargetMode="External" /><Relationship Id="rId4" Type="http://schemas.openxmlformats.org/officeDocument/2006/relationships/hyperlink" Target="http://www.whiterocksoftware.com/2021/03/convert-apkg-file.html#Anki%20apkg%20To%20Pdf" TargetMode="External" /><Relationship Id="rId5" Type="http://schemas.openxmlformats.org/officeDocument/2006/relationships/hyperlink" Target="http://www.whiterocksoftware.com/2021/03/convert-apkg-file.html#Anki%20apkg%20To%20Html" TargetMode="External" /><Relationship Id="rId6" Type="http://schemas.openxmlformats.org/officeDocument/2006/relationships/hyperlink" Target="http://www.whiterocksoftware.com/2021/03/convert-apkg-file.html#Anki%20apkg%20To%20Word" TargetMode="External" /><Relationship Id="rId7" Type="http://schemas.openxmlformats.org/officeDocument/2006/relationships/hyperlink" Target="http://www.whiterocksoftware.com/2021/03/convert-apkg-file.html#Anki%20apkg%20To%20Text" TargetMode="External" /><Relationship Id="rId8" Type="http://schemas.openxmlformats.org/officeDocument/2006/relationships/hyperlink" Target="http://www.whiterocksoftware.com/2021/03/convert-apkg-file.html#Anki%20apkg%20To%20Csv" TargetMode="External" /><Relationship Id="rId9" Type="http://schemas.openxmlformats.org/officeDocument/2006/relationships/hyperlink" Target="http://www.whiterocksoftware.com/2021/03/convert-apkg-file.html#Anki%20apkg%20To%20Json" TargetMode="External" /><Relationship Id="rId10" Type="http://schemas.openxmlformats.org/officeDocument/2006/relationships/hyperlink" Target="http://www.whiterocksoftware.com/2021/03/convert-apkg-file.html#AnkiapkgToXml" TargetMode="Externa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4/generate-powershell-script.html#Csv%20file%20to%20Powershell" TargetMode="External" /><Relationship Id="rId3" Type="http://schemas.openxmlformats.org/officeDocument/2006/relationships/hyperlink" Target="http://www.whiterocksoftware.com/2021/04/generate-powershell-script.html#Json%20to%20Powershell" TargetMode="External" /><Relationship Id="rId4" Type="http://schemas.openxmlformats.org/officeDocument/2006/relationships/hyperlink" Target="http://www.whiterocksoftware.com/2021/04/generate-powershell-script.html#Xml%20to%20Powershell" TargetMode="External" /><Relationship Id="rId5" Type="http://schemas.openxmlformats.org/officeDocument/2006/relationships/hyperlink" Target="http://www.whiterocksoftware.com/2021/04/generate-powershell-script.html#TabToPowershell" TargetMode="External" /><Relationship Id="rId6" Type="http://schemas.openxmlformats.org/officeDocument/2006/relationships/hyperlink" Target="http://www.whiterocksoftware.com/2021/04/generate-powershell-script.html#YamltoPowershell" TargetMode="Externa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4/generate-powershell-script.html#Pipe%20csv%20to%20Powershell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dbf-file-to-text.html" TargetMode="External" /><Relationship Id="rId3" Type="http://schemas.openxmlformats.org/officeDocument/2006/relationships/hyperlink" Target="http://www.whiterocksoftware.com/2019/06/rss-to-text.html" TargetMode="External" /><Relationship Id="rId4" Type="http://schemas.openxmlformats.org/officeDocument/2006/relationships/hyperlink" Target="http://www.whiterocksoftware.com/2019/11/convert-xls-to-text-tab-delimited.html" TargetMode="External" /><Relationship Id="rId5" Type="http://schemas.openxmlformats.org/officeDocument/2006/relationships/hyperlink" Target="http://www.whiterocksoftware.com/2019/11/tdms-to-text-file.html" TargetMode="External" /><Relationship Id="rId6" Type="http://schemas.openxmlformats.org/officeDocument/2006/relationships/hyperlink" Target="http://www.whiterocksoftware.com/2019/01/vcf-to-text-file.html" TargetMode="External" /><Relationship Id="rId7" Type="http://schemas.openxmlformats.org/officeDocument/2006/relationships/hyperlink" Target="http://www.whiterocksoftware.com/2020/12/convert-mdb-to-text-file.html" TargetMode="External" /><Relationship Id="rId8" Type="http://schemas.openxmlformats.org/officeDocument/2006/relationships/hyperlink" Target="http://www.whiterocksoftware.com/2021/07/best-json-converters-2020.html#Json%20to%20Text" TargetMode="External" /><Relationship Id="rId9" Type="http://schemas.openxmlformats.org/officeDocument/2006/relationships/hyperlink" Target="http://www.whiterocksoftware.com/2021/07/convert-comma-separated-values-file.html#Csv%20to%20Text" TargetMode="External" /><Relationship Id="rId10" Type="http://schemas.openxmlformats.org/officeDocument/2006/relationships/hyperlink" Target="http://www.whiterocksoftware.com/2021/08/convert-xlsx-excel-file.html#Xlsx%20To%20Text" TargetMode="External" /><Relationship Id="rId11" Type="http://schemas.openxmlformats.org/officeDocument/2006/relationships/hyperlink" Target="http://www.whiterocksoftware.com/2021/08/top-xml-apps.html#Xml%20to%20Text" TargetMode="External" /><Relationship Id="rId12" Type="http://schemas.openxmlformats.org/officeDocument/2006/relationships/hyperlink" Target="http://www.whiterocksoftware.com/2022/05/how-to-convert-sqlite-to-text-file.html" TargetMode="External" /><Relationship Id="rId13" Type="http://schemas.openxmlformats.org/officeDocument/2006/relationships/hyperlink" Target="http://www.whiterocksoftware.com/2022/11/best-ttml-subtitle-viewer-and-converters.html#TtmlToText" TargetMode="External" /><Relationship Id="rId14" Type="http://schemas.openxmlformats.org/officeDocument/2006/relationships/hyperlink" Target="http://www.whiterocksoftware.com/2022/11/convert-spss-file.html#SpssToText" TargetMode="External" /><Relationship Id="rId15" Type="http://schemas.openxmlformats.org/officeDocument/2006/relationships/hyperlink" Target="http://www.whiterocksoftware.com/2022/11/7-ways-to-convert-vtt-file.html#VttToText" TargetMode="External" /><Relationship Id="rId16" Type="http://schemas.openxmlformats.org/officeDocument/2006/relationships/hyperlink" Target="http://www.whiterocksoftware.com/2022/10/srt-converters-and-viewer.html#SrtToText" TargetMode="External" /><Relationship Id="rId17" Type="http://schemas.openxmlformats.org/officeDocument/2006/relationships/hyperlink" Target="http://www.whiterocksoftware.com/2023/04/top-html-and-pdf-to-plain-text.html#PdfToText" TargetMode="External" /><Relationship Id="rId18" Type="http://schemas.openxmlformats.org/officeDocument/2006/relationships/hyperlink" Target="http://www.whiterocksoftware.com/2023/04/top-html-and-pdf-to-plain-text.html#HtmlToText" TargetMode="External" /><Relationship Id="rId19" Type="http://schemas.openxmlformats.org/officeDocument/2006/relationships/hyperlink" Target="http://www.whiterocksoftware.com/2023/04/convert-epub-to-text-html-word.html#EpubToText" TargetMode="External" /><Relationship Id="rId20" Type="http://schemas.openxmlformats.org/officeDocument/2006/relationships/hyperlink" Target="http://www.whiterocksoftware.com/2024/07/ssa-subtitles-viewer-and-converters-to.html#SsatoText" TargetMode="External" /><Relationship Id="rId21" Type="http://schemas.openxmlformats.org/officeDocument/2006/relationships/hyperlink" Target="https://sbv-smi.blogspot.com/2025/01/convert-smi-file-to-text-tutorial.html" TargetMode="External" /><Relationship Id="rId22" Type="http://schemas.openxmlformats.org/officeDocument/2006/relationships/hyperlink" Target="https://sbv-smi.blogspot.com/2025/01/sbv-file-to-text.html" TargetMode="Externa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6/change-date-in-tcx-file.html" TargetMode="Externa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0/11/convert-kml-to-excel-xls-or-tab.html?q=kml#Csv%20To%20Kml" TargetMode="External" /><Relationship Id="rId3" Type="http://schemas.openxmlformats.org/officeDocument/2006/relationships/hyperlink" Target="http://www.whiterocksoftware.com/2020/11/convert-kml-to-excel-xls-or-tab.html?q=kml#Excel%20To%20Kml" TargetMode="External" /><Relationship Id="rId4" Type="http://schemas.openxmlformats.org/officeDocument/2006/relationships/hyperlink" Target="http://www.whiterocksoftware.com/2020/11/convert-kml-to-excel-xls-or-tab.html#Xls%20To%20Kml" TargetMode="External" /><Relationship Id="rId5" Type="http://schemas.openxmlformats.org/officeDocument/2006/relationships/hyperlink" Target="http://www.whiterocksoftware.com/2019/01/gpx-to-kml.html" TargetMode="External" /><Relationship Id="rId6" Type="http://schemas.openxmlformats.org/officeDocument/2006/relationships/hyperlink" Target="http://www.whiterocksoftware.com/2023/07/convert-wpt-to-gpx-pdf-kml.html#WpttoKml" TargetMode="External" /><Relationship Id="rId7" Type="http://schemas.openxmlformats.org/officeDocument/2006/relationships/hyperlink" Target="http://www.whiterocksoftware.com/2023/07/top-10-tcx-converters.html#TcxtoKml" TargetMode="Externa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8/delimiter-separated-values-viewer.html" TargetMode="Externa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7/best-json-converters-2020.html#Json%20Formatter" TargetMode="External" /><Relationship Id="rId3" Type="http://schemas.openxmlformats.org/officeDocument/2006/relationships/hyperlink" Target="http://www.whiterocksoftware.com/2021/08/top-xml-apps.html#Xml%20Formatter" TargetMode="Externa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save-as-web-page-html.html" TargetMode="Externa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xml-table-view.html" TargetMode="External" /><Relationship Id="rId3" Type="http://schemas.openxmlformats.org/officeDocument/2006/relationships/hyperlink" Target="http://www.whiterocksoftware.com/2021/12/best-apps-to-export-to-markdown.html#Html%20Table%20To%20Markdown" TargetMode="Externa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excel-export-multiple-sheets-to-csv.html" TargetMode="Externa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0/anki-colpkg-viewer-and-converter.html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2/export-sqlite-schema-to-file.html#Sqlite%20Schema%20To%20Markdown" TargetMode="External" /><Relationship Id="rId3" Type="http://schemas.openxmlformats.org/officeDocument/2006/relationships/hyperlink" Target="http://www.whiterocksoftware.com/2021/12/export-sqlite-schema-to-file.html#Sqlite%20Schema%20To%20Word" TargetMode="External" /><Relationship Id="rId4" Type="http://schemas.openxmlformats.org/officeDocument/2006/relationships/hyperlink" Target="http://www.whiterocksoftware.com/2021/12/export-sqlite-schema-to-file.html#Sqlite%20Schema%20To%20Excel" TargetMode="Externa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2/best-apps-to-export-to-markdown.html#Csv%20To%20Markdown" TargetMode="External" /><Relationship Id="rId3" Type="http://schemas.openxmlformats.org/officeDocument/2006/relationships/hyperlink" Target="http://www.whiterocksoftware.com/2021/12/best-apps-to-export-to-markdown.html#Excel%20To%20Markdown" TargetMode="External" /><Relationship Id="rId4" Type="http://schemas.openxmlformats.org/officeDocument/2006/relationships/hyperlink" Target="http://www.whiterocksoftware.com/2021/12/best-apps-to-export-to-markdown.html#Xml%20To%20Markdown%20table" TargetMode="External" /><Relationship Id="rId5" Type="http://schemas.openxmlformats.org/officeDocument/2006/relationships/hyperlink" Target="http://www.whiterocksoftware.com/2021/12/best-apps-to-export-to-markdown.html#Yaml%20To%20Markdown%20table" TargetMode="External" /><Relationship Id="rId6" Type="http://schemas.openxmlformats.org/officeDocument/2006/relationships/hyperlink" Target="http://www.whiterocksoftware.com/2021/12/best-apps-to-export-to-markdown.html#Json%20To%20Markdown%20table" TargetMode="External" /><Relationship Id="rId7" Type="http://schemas.openxmlformats.org/officeDocument/2006/relationships/hyperlink" Target="http://www.whiterocksoftware.com/2021/12/best-apps-to-export-to-markdown.html#Xls%20To%20Markdown" TargetMode="External" /><Relationship Id="rId8" Type="http://schemas.openxmlformats.org/officeDocument/2006/relationships/hyperlink" Target="http://www.whiterocksoftware.com/2021/12/best-apps-to-export-to-markdown.html#Tab%20To%20Markdown" TargetMode="External" /><Relationship Id="rId9" Type="http://schemas.openxmlformats.org/officeDocument/2006/relationships/hyperlink" Target="http://www.whiterocksoftware.com/2021/12/best-apps-to-export-to-markdown.html#Tsv%20To%20Markdown" TargetMode="External" /><Relationship Id="rId10" Type="http://schemas.openxmlformats.org/officeDocument/2006/relationships/hyperlink" Target="http://www.whiterocksoftware.com/2021/12/best-apps-to-export-to-markdown.html#AnkiToMarkdown" TargetMode="External" /><Relationship Id="rId11" Type="http://schemas.openxmlformats.org/officeDocument/2006/relationships/hyperlink" Target="http://www.whiterocksoftware.com/2021/12/best-apps-to-export-to-markdown.html?q=to+markdown#XsdToMarkdown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2/merge-dbf-files.html" TargetMode="External" /><Relationship Id="rId3" Type="http://schemas.openxmlformats.org/officeDocument/2006/relationships/hyperlink" Target="http://www.whiterocksoftware.com/2019/01/excel-to-dbf.html" TargetMode="External" /><Relationship Id="rId4" Type="http://schemas.openxmlformats.org/officeDocument/2006/relationships/hyperlink" Target="http://www.whiterocksoftware.com/2019/06/mdb-to-dbf.html" TargetMode="External" /><Relationship Id="rId5" Type="http://schemas.openxmlformats.org/officeDocument/2006/relationships/hyperlink" Target="http://www.whiterocksoftware.com/2019/01/convert-csv-to-dbf-file.html" TargetMode="External" /><Relationship Id="rId6" Type="http://schemas.openxmlformats.org/officeDocument/2006/relationships/hyperlink" Target="http://www.whiterocksoftware.com/2019/10/xls-to-dbf.html" TargetMode="External" /><Relationship Id="rId7" Type="http://schemas.openxmlformats.org/officeDocument/2006/relationships/hyperlink" Target="http://www.whiterocksoftware.com/2019/01/xml-to-dbf.html" TargetMode="External" /><Relationship Id="rId8" Type="http://schemas.openxmlformats.org/officeDocument/2006/relationships/hyperlink" Target="http://www.whiterocksoftware.com/2020/02/json-to-dbf.html" TargetMode="External" /><Relationship Id="rId9" Type="http://schemas.openxmlformats.org/officeDocument/2006/relationships/hyperlink" Target="http://www.whiterocksoftware.com/2020/02/sqlite-to-dbf.html" TargetMode="External" /><Relationship Id="rId10" Type="http://schemas.openxmlformats.org/officeDocument/2006/relationships/hyperlink" Target="http://www.whiterocksoftware.com/2023/07/create-dbf-database-file-from-vcf-html.html#VcftoDbf" TargetMode="External" /><Relationship Id="rId11" Type="http://schemas.openxmlformats.org/officeDocument/2006/relationships/hyperlink" Target="http://www.whiterocksoftware.com/2023/07/create-dbf-database-file-from-vcf-html.html#HtmltoDbf" TargetMode="External" /><Relationship Id="rId12" Type="http://schemas.openxmlformats.org/officeDocument/2006/relationships/hyperlink" Target="http://www.whiterocksoftware.com/2023/07/create-dbf-database-file-from-vcf-html.html#TexttoDbf" TargetMode="External" /><Relationship Id="rId13" Type="http://schemas.openxmlformats.org/officeDocument/2006/relationships/hyperlink" Target="http://www.whiterocksoftware.com/2023/07/create-dbf-database-file-from-vcf-html.html#WordtoDbf" TargetMode="External" /><Relationship Id="rId14" Type="http://schemas.openxmlformats.org/officeDocument/2006/relationships/hyperlink" Target="http://www.whiterocksoftware.com/2023/07/create-dbf-database-file-from-vcf-html.html#KmltoDbf" TargetMode="External" /><Relationship Id="rId15" Type="http://schemas.openxmlformats.org/officeDocument/2006/relationships/hyperlink" Target="http://www.whiterocksoftware.com/2023/12/convert-gpx-top-20-gpx-converters.html#GpxToDbf" TargetMode="Externa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2/create-folders-from-list.html#Create%20folders%20From%20Csv" TargetMode="External" /><Relationship Id="rId3" Type="http://schemas.openxmlformats.org/officeDocument/2006/relationships/hyperlink" Target="http://www.whiterocksoftware.com/2021/12/create-folders-from-list.html#Create%20folders%20From%20Excel" TargetMode="External" /><Relationship Id="rId4" Type="http://schemas.openxmlformats.org/officeDocument/2006/relationships/hyperlink" Target="http://www.whiterocksoftware.com/2021/12/create-folders-from-list.html#Create%20folders%20From%20Text" TargetMode="Externa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10/anki-colpkg-viewer-and-converter.html" TargetMode="Externa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1/create-kmz-file-from-various-sources.html#ExcelToKmz" TargetMode="External" /><Relationship Id="rId3" Type="http://schemas.openxmlformats.org/officeDocument/2006/relationships/hyperlink" Target="http://www.whiterocksoftware.com/2022/01/create-kmz-file-from-various-sources.html#CsvToKmz" TargetMode="External" /><Relationship Id="rId4" Type="http://schemas.openxmlformats.org/officeDocument/2006/relationships/hyperlink" Target="http://www.whiterocksoftware.com/2022/01/create-kmz-file-from-various-sources.html#TabToKmz" TargetMode="External" /><Relationship Id="rId5" Type="http://schemas.openxmlformats.org/officeDocument/2006/relationships/hyperlink" Target="http://www.whiterocksoftware.com/2022/01/create-kmz-file-from-various-sources.html#XlsToKmz" TargetMode="External" /><Relationship Id="rId6" Type="http://schemas.openxmlformats.org/officeDocument/2006/relationships/hyperlink" Target="http://www.whiterocksoftware.com/2022/01/create-kmz-file-from-various-sources.html#GpxtoKmz" TargetMode="External" /><Relationship Id="rId7" Type="http://schemas.openxmlformats.org/officeDocument/2006/relationships/hyperlink" Target="http://www.whiterocksoftware.com/2022/01/create-kmz-file-from-various-sources.html#TcxtoKmz" TargetMode="External" /><Relationship Id="rId8" Type="http://schemas.openxmlformats.org/officeDocument/2006/relationships/hyperlink" Target="http://www.whiterocksoftware.com/2022/01/create-kmz-file-from-various-sources.html#WpttoKmz" TargetMode="External" /><Relationship Id="rId9" Type="http://schemas.openxmlformats.org/officeDocument/2006/relationships/hyperlink" Target="http://www.whiterocksoftware.com/2022/01/create-kmz-file-from-various-sources.html#DbftoKmz" TargetMode="External" /><Relationship Id="rId10" Type="http://schemas.openxmlformats.org/officeDocument/2006/relationships/hyperlink" Target="http://www.whiterocksoftware.com/2022/01/create-kmz-file-from-various-sources.html#JsontoKmz" TargetMode="Externa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5/convert-ics-to-rss-feed.html" TargetMode="Externa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jpg-file-joiner-software-to-merge-jpeg.html" TargetMode="External" /><Relationship Id="rId3" Type="http://schemas.openxmlformats.org/officeDocument/2006/relationships/hyperlink" Target="http://www.whiterocksoftware.com/2022/07/learn-how-to-join-png-files.html" TargetMode="External" /><Relationship Id="rId4" Type="http://schemas.openxmlformats.org/officeDocument/2006/relationships/hyperlink" Target="http://www.whiterocksoftware.com/2022/07/best-tiff-image-converters.html#TiffJoiner" TargetMode="External" /><Relationship Id="rId5" Type="http://schemas.openxmlformats.org/officeDocument/2006/relationships/hyperlink" Target="http://www.whiterocksoftware.com/2022/08/top-gif-file-converters-and-joiner.html#GiffileJoiner" TargetMode="Externa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best-tiff-image-converters.html#TifftoPng" TargetMode="External" /><Relationship Id="rId3" Type="http://schemas.openxmlformats.org/officeDocument/2006/relationships/hyperlink" Target="http://www.whiterocksoftware.com/2022/08/svg-conversion-tutorials.html#SvgtoPng" TargetMode="External" /><Relationship Id="rId4" Type="http://schemas.openxmlformats.org/officeDocument/2006/relationships/hyperlink" Target="http://www.whiterocksoftware.com/2022/08/bmp-converters-tutorials.html#BmptoPng" TargetMode="External" /><Relationship Id="rId5" Type="http://schemas.openxmlformats.org/officeDocument/2006/relationships/hyperlink" Target="http://www.whiterocksoftware.com/2022/08/convert-jxr-file-to-pdf-tiff-jpg-png.html#JxrtoPng" TargetMode="External" /><Relationship Id="rId6" Type="http://schemas.openxmlformats.org/officeDocument/2006/relationships/hyperlink" Target="https://whiterockonly.blogspot.com/2023/11/a-comprehensive-guide-to-dcm-to-png.html#DcmToPng" TargetMode="Externa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best-tiff-image-converters.html#TifftoBmp" TargetMode="External" /><Relationship Id="rId3" Type="http://schemas.openxmlformats.org/officeDocument/2006/relationships/hyperlink" Target="http://www.whiterocksoftware.com/2022/08/svg-conversion-tutorials.html#SvgtoBmp" TargetMode="External" /><Relationship Id="rId4" Type="http://schemas.openxmlformats.org/officeDocument/2006/relationships/hyperlink" Target="http://www.whiterocksoftware.com/2022/08/top-gif-file-converters-and-joiner.html#GiftoBmp" TargetMode="External" /><Relationship Id="rId5" Type="http://schemas.openxmlformats.org/officeDocument/2006/relationships/hyperlink" Target="http://www.whiterocksoftware.com/2022/08/instruction-on-creating-bmp-file-from.html#JpgtoBmp" TargetMode="External" /><Relationship Id="rId6" Type="http://schemas.openxmlformats.org/officeDocument/2006/relationships/hyperlink" Target="http://www.whiterocksoftware.com/2022/08/instruction-on-creating-bmp-file-from.html#PngtoBmp" TargetMode="External" /><Relationship Id="rId7" Type="http://schemas.openxmlformats.org/officeDocument/2006/relationships/hyperlink" Target="https://whiterockonly.blogspot.com/2023/11/a-comprehensive-guide-to-dcm-to-png.html#DcmToBmp" TargetMode="Externa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7/best-tiff-image-converters.html#TifftoGif" TargetMode="External" /><Relationship Id="rId3" Type="http://schemas.openxmlformats.org/officeDocument/2006/relationships/hyperlink" Target="http://www.whiterocksoftware.com/2022/08/svg-conversion-tutorials.html#SvgtoGif" TargetMode="External" /><Relationship Id="rId4" Type="http://schemas.openxmlformats.org/officeDocument/2006/relationships/hyperlink" Target="http://www.whiterocksoftware.com/2022/08/bmp-converters-tutorials.html#BmptoGif" TargetMode="External" /><Relationship Id="rId5" Type="http://schemas.openxmlformats.org/officeDocument/2006/relationships/hyperlink" Target="http://www.whiterocksoftware.com/2022/08/top-gif-file-converters-and-joiner.html#MultipleGiftoPdf" TargetMode="External" /><Relationship Id="rId6" Type="http://schemas.openxmlformats.org/officeDocument/2006/relationships/hyperlink" Target="https://whiterockonly.blogspot.com/2023/11/a-comprehensive-guide-to-dcm-to-png.html#DcmToGif" TargetMode="Externa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svg-conversion-tutorials.html#SvgtoTiff" TargetMode="External" /><Relationship Id="rId3" Type="http://schemas.openxmlformats.org/officeDocument/2006/relationships/hyperlink" Target="http://www.whiterocksoftware.com/2022/08/bmp-converters-tutorials.html#BmptoTiff" TargetMode="External" /><Relationship Id="rId4" Type="http://schemas.openxmlformats.org/officeDocument/2006/relationships/hyperlink" Target="http://www.whiterocksoftware.com/2022/08/convert-jxr-file-to-pdf-tiff-jpg-png.html#JxrtoTiff" TargetMode="External" /><Relationship Id="rId5" Type="http://schemas.openxmlformats.org/officeDocument/2006/relationships/hyperlink" Target="http://www.whiterocksoftware.com/2022/08/best-applications-for-creating-tiff.html#PngtoTiff" TargetMode="External" /><Relationship Id="rId6" Type="http://schemas.openxmlformats.org/officeDocument/2006/relationships/hyperlink" Target="http://www.whiterocksoftware.com/2022/08/best-applications-for-creating-tiff.html#JpgtoTiff" TargetMode="External" /><Relationship Id="rId7" Type="http://schemas.openxmlformats.org/officeDocument/2006/relationships/hyperlink" Target="http://www.whiterocksoftware.com/2022/08/best-applications-for-creating-tiff.html#GiftoTiff" TargetMode="External" /><Relationship Id="rId8" Type="http://schemas.openxmlformats.org/officeDocument/2006/relationships/hyperlink" Target="https://whiterockonly.blogspot.com/2023/11/a-comprehensive-guide-to-dcm-to-png.html#DcmToTiff" TargetMode="Externa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top-gif-file-converters-and-joiner.html#GiftoPng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9/01/wpt-to-gpx-convert.html" TargetMode="External" /><Relationship Id="rId3" Type="http://schemas.openxmlformats.org/officeDocument/2006/relationships/hyperlink" Target="http://www.whiterocksoftware.com/2020/01/how-to-make-xls-to-gpx.html" TargetMode="External" /><Relationship Id="rId4" Type="http://schemas.openxmlformats.org/officeDocument/2006/relationships/hyperlink" Target="http://www.whiterocksoftware.com/2021/03/convert-excel-file-to-gpx.html" TargetMode="External" /><Relationship Id="rId5" Type="http://schemas.openxmlformats.org/officeDocument/2006/relationships/hyperlink" Target="http://www.whiterocksoftware.com/2019/01/how-to-convert-tcx-file-to-gpx.html" TargetMode="External" /><Relationship Id="rId6" Type="http://schemas.openxmlformats.org/officeDocument/2006/relationships/hyperlink" Target="http://www.whiterocksoftware.com/2019/01/kml-to-gpx.html" TargetMode="External" /><Relationship Id="rId7" Type="http://schemas.openxmlformats.org/officeDocument/2006/relationships/hyperlink" Target="http://www.whiterocksoftware.com/2021/12/create-gpx-from-csv-xml-or-excel.html#Csv%20To%20Gpx" TargetMode="External" /><Relationship Id="rId8" Type="http://schemas.openxmlformats.org/officeDocument/2006/relationships/hyperlink" Target="http://www.whiterocksoftware.com/2021/12/create-gpx-from-csv-xml-or-excel.html#Xml%20To%20Gpx" TargetMode="External" /><Relationship Id="rId9" Type="http://schemas.openxmlformats.org/officeDocument/2006/relationships/hyperlink" Target="http://www.whiterocksoftware.com/2022/01/convert-kmz-file-to-gpx-excel-csv.html#KmztoGpx" TargetMode="Externa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08/steps-to-create-jxr-image-file-from-jpg.html#JpgtoJxr" TargetMode="External" /><Relationship Id="rId3" Type="http://schemas.openxmlformats.org/officeDocument/2006/relationships/hyperlink" Target="http://www.whiterocksoftware.com/2022/08/steps-to-create-jxr-image-file-from-jpg.html#PngtoJxr" TargetMode="Externa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0/firefox-bookmarks-json-file-converters.html#FirefoxBookmarksjsonTohtml" TargetMode="External" /><Relationship Id="rId3" Type="http://schemas.openxmlformats.org/officeDocument/2006/relationships/hyperlink" Target="http://www.whiterocksoftware.com/2022/10/firefox-bookmarks-json-file-converters.html#FirefoxBookmarksjsonToCsv" TargetMode="Externa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1/from-excel-csv-to-spss-tutorial.html#ExcelToSpss" TargetMode="External" /><Relationship Id="rId3" Type="http://schemas.openxmlformats.org/officeDocument/2006/relationships/hyperlink" Target="http://www.whiterocksoftware.com/2022/11/from-excel-csv-to-spss-tutorial.html#CsvToSpss" TargetMode="External" /><Relationship Id="rId4" Type="http://schemas.openxmlformats.org/officeDocument/2006/relationships/hyperlink" Target="http://www.whiterocksoftware.com/2022/11/from-excel-csv-to-spss-tutorial.html#XlsToSpss" TargetMode="External" /><Relationship Id="rId5" Type="http://schemas.openxmlformats.org/officeDocument/2006/relationships/hyperlink" Target="http://www.whiterocksoftware.com/2022/11/from-excel-csv-to-spss-tutorial.html#WordToSpss" TargetMode="External" /><Relationship Id="rId6" Type="http://schemas.openxmlformats.org/officeDocument/2006/relationships/hyperlink" Target="http://www.whiterocksoftware.com/2022/11/from-excel-csv-to-spss-tutorial.html#XmlToSpss" TargetMode="External" /><Relationship Id="rId7" Type="http://schemas.openxmlformats.org/officeDocument/2006/relationships/hyperlink" Target="http://www.whiterocksoftware.com/2022/11/from-excel-csv-to-spss-tutorial.html#JsonToSpss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1/7-ways-to-convert-vtt-file.html#VttToSrt" TargetMode="External" /><Relationship Id="rId3" Type="http://schemas.openxmlformats.org/officeDocument/2006/relationships/hyperlink" Target="http://www.whiterocksoftware.com/2023/02/10-ways-to-create-srt-file.html#TextToSrt" TargetMode="External" /><Relationship Id="rId4" Type="http://schemas.openxmlformats.org/officeDocument/2006/relationships/hyperlink" Target="http://www.whiterocksoftware.com/2023/02/10-ways-to-create-srt-file.html#WordToSrt" TargetMode="External" /><Relationship Id="rId5" Type="http://schemas.openxmlformats.org/officeDocument/2006/relationships/hyperlink" Target="http://www.whiterocksoftware.com/2023/02/10-ways-to-create-srt-file.html#ExcelToSrt" TargetMode="External" /><Relationship Id="rId6" Type="http://schemas.openxmlformats.org/officeDocument/2006/relationships/hyperlink" Target="http://www.whiterocksoftware.com/2023/02/10-ways-to-create-srt-file.html#CsvToSrt" TargetMode="External" /><Relationship Id="rId7" Type="http://schemas.openxmlformats.org/officeDocument/2006/relationships/hyperlink" Target="http://www.whiterocksoftware.com/2023/02/10-ways-to-create-srt-file.html#XlsToSrt" TargetMode="External" /><Relationship Id="rId8" Type="http://schemas.openxmlformats.org/officeDocument/2006/relationships/hyperlink" Target="http://www.whiterocksoftware.com/2023/02/10-ways-to-create-srt-file.html#XmlToSrt" TargetMode="External" /><Relationship Id="rId9" Type="http://schemas.openxmlformats.org/officeDocument/2006/relationships/hyperlink" Target="http://www.whiterocksoftware.com/2023/02/10-ways-to-create-srt-file.html#JsonToSrt" TargetMode="External" /><Relationship Id="rId10" Type="http://schemas.openxmlformats.org/officeDocument/2006/relationships/hyperlink" Target="http://www.whiterocksoftware.com/2023/02/10-ways-to-create-srt-file.html#HtmlToSrt" TargetMode="External" /><Relationship Id="rId11" Type="http://schemas.openxmlformats.org/officeDocument/2006/relationships/hyperlink" Target="http://www.whiterocksoftware.com/2023/02/10-ways-to-create-srt-file.html#ttmlToSrt" TargetMode="External" /><Relationship Id="rId12" Type="http://schemas.openxmlformats.org/officeDocument/2006/relationships/hyperlink" Target="http://www.whiterocksoftware.com/2023/02/10-ways-to-create-srt-file.html#SsaToSrt" TargetMode="External" /><Relationship Id="rId13" Type="http://schemas.openxmlformats.org/officeDocument/2006/relationships/hyperlink" Target="https://sbv-smi.blogspot.com/2025/01/tutorial-on-how-to-convert-sbv-file-to.html" TargetMode="External" /><Relationship Id="rId14" Type="http://schemas.openxmlformats.org/officeDocument/2006/relationships/hyperlink" Target="https://sbv-smi.blogspot.com/2025/01/convertire-file-smi-in-srt.html" TargetMode="Externa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2/top-edifact-edi-file-converters.html#EdifactEdiViewer" TargetMode="External" /><Relationship Id="rId3" Type="http://schemas.openxmlformats.org/officeDocument/2006/relationships/hyperlink" Target="http://www.whiterocksoftware.com/2023/02/top-edifact-edi-file-converters.html#EdifactEdiToJson" TargetMode="External" /><Relationship Id="rId4" Type="http://schemas.openxmlformats.org/officeDocument/2006/relationships/hyperlink" Target="http://www.whiterocksoftware.com/2023/02/top-edifact-edi-file-converters.html#EdifactEdiToPdf" TargetMode="External" /><Relationship Id="rId5" Type="http://schemas.openxmlformats.org/officeDocument/2006/relationships/hyperlink" Target="http://www.whiterocksoftware.com/2023/02/top-edifact-edi-file-converters.html#EdifactEdiToCsv" TargetMode="External" /><Relationship Id="rId6" Type="http://schemas.openxmlformats.org/officeDocument/2006/relationships/hyperlink" Target="http://www.whiterocksoftware.com/2023/02/top-edifact-edi-file-converters.html#EdifactEdiToExcel" TargetMode="External" /><Relationship Id="rId7" Type="http://schemas.openxmlformats.org/officeDocument/2006/relationships/hyperlink" Target="http://www.whiterocksoftware.com/2023/02/top-edifact-edi-file-converters.html#EdifactEdiToXls" TargetMode="Externa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0/srt-converters-and-viewer.html#SrtToSsa" TargetMode="Externa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2/10/srt-converters-and-viewer.html#SrttoVtt" TargetMode="External" /><Relationship Id="rId3" Type="http://schemas.openxmlformats.org/officeDocument/2006/relationships/hyperlink" Target="http://www.whiterocksoftware.com/2023/02/create-vtt-subtitles.html#TextToVtt" TargetMode="External" /><Relationship Id="rId4" Type="http://schemas.openxmlformats.org/officeDocument/2006/relationships/hyperlink" Target="http://www.whiterocksoftware.com/2023/02/create-vtt-subtitles.html#WordToVtt" TargetMode="External" /><Relationship Id="rId5" Type="http://schemas.openxmlformats.org/officeDocument/2006/relationships/hyperlink" Target="http://www.whiterocksoftware.com/2023/02/create-vtt-subtitles.html#ExcelToVtt" TargetMode="External" /><Relationship Id="rId6" Type="http://schemas.openxmlformats.org/officeDocument/2006/relationships/hyperlink" Target="http://www.whiterocksoftware.com/2023/02/create-vtt-subtitles.html#CsvToVtt" TargetMode="External" /><Relationship Id="rId7" Type="http://schemas.openxmlformats.org/officeDocument/2006/relationships/hyperlink" Target="http://www.whiterocksoftware.com/2023/02/create-vtt-subtitles.html#XlsToVtt" TargetMode="External" /><Relationship Id="rId8" Type="http://schemas.openxmlformats.org/officeDocument/2006/relationships/hyperlink" Target="http://www.whiterocksoftware.com/2023/02/create-vtt-subtitles.html#XmlToVtt" TargetMode="External" /><Relationship Id="rId9" Type="http://schemas.openxmlformats.org/officeDocument/2006/relationships/hyperlink" Target="http://www.whiterocksoftware.com/2023/02/create-vtt-subtitles.html#JsonToVtt" TargetMode="External" /><Relationship Id="rId10" Type="http://schemas.openxmlformats.org/officeDocument/2006/relationships/hyperlink" Target="http://www.whiterocksoftware.com/2023/02/create-vtt-subtitles.html#HtmlToVtt" TargetMode="External" /><Relationship Id="rId11" Type="http://schemas.openxmlformats.org/officeDocument/2006/relationships/hyperlink" Target="http://www.whiterocksoftware.com/2024/07/ssa-subtitles-viewer-and-converters-to.html#SsatoVtt" TargetMode="External" /><Relationship Id="rId12" Type="http://schemas.openxmlformats.org/officeDocument/2006/relationships/hyperlink" Target="https://sbv-smi.blogspot.com/2025/01/sbv-to-vtt-subtitles-converter.html" TargetMode="External" /><Relationship Id="rId13" Type="http://schemas.openxmlformats.org/officeDocument/2006/relationships/hyperlink" Target="https://sbv-smi.blogspot.com/2025/01/here-is-smi-to-vtt-converter.html" TargetMode="Externa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04/top-pdf-html-word-anki-text-to-audio.html#PdftoAudio" TargetMode="External" /><Relationship Id="rId3" Type="http://schemas.openxmlformats.org/officeDocument/2006/relationships/hyperlink" Target="http://www.whiterocksoftware.com/2023/04/top-pdf-html-word-anki-text-to-audio.html#TexttoAudio" TargetMode="External" /><Relationship Id="rId4" Type="http://schemas.openxmlformats.org/officeDocument/2006/relationships/hyperlink" Target="http://www.whiterocksoftware.com/2023/04/top-pdf-html-word-anki-text-to-audio.html#HtmltoAudio" TargetMode="External" /><Relationship Id="rId5" Type="http://schemas.openxmlformats.org/officeDocument/2006/relationships/hyperlink" Target="http://www.whiterocksoftware.com/2023/04/top-pdf-html-word-anki-text-to-audio.html#RsstoAudio" TargetMode="External" /><Relationship Id="rId6" Type="http://schemas.openxmlformats.org/officeDocument/2006/relationships/hyperlink" Target="http://www.whiterocksoftware.com/2023/04/top-pdf-html-word-anki-text-to-audio.html#AnkitoAudio" TargetMode="External" /><Relationship Id="rId7" Type="http://schemas.openxmlformats.org/officeDocument/2006/relationships/hyperlink" Target="http://www.whiterocksoftware.com/2023/04/top-pdf-html-word-anki-text-to-audio.html#WordtoAudio" TargetMode="Externa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4/02/combine-multiple-pdf-files.html" TargetMode="External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12/convert-excel-to-csv-semicolon.html" TargetMode="External" /><Relationship Id="rId3" Type="http://schemas.openxmlformats.org/officeDocument/2006/relationships/hyperlink" Target="https://whiterockonly.blogspot.com/2023/12/convert-tab-delimited-to-semicolon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18/08/wpt-to-csv.html" TargetMode="External" /><Relationship Id="rId3" Type="http://schemas.openxmlformats.org/officeDocument/2006/relationships/hyperlink" Target="http://www.whiterocksoftware.com/2019/06/rss-to-csv.html" TargetMode="External" /><Relationship Id="rId4" Type="http://schemas.openxmlformats.org/officeDocument/2006/relationships/hyperlink" Target="http://www.whiterocksoftware.com/2019/01/batch-convert-word-to-csv.html" TargetMode="External" /><Relationship Id="rId5" Type="http://schemas.openxmlformats.org/officeDocument/2006/relationships/hyperlink" Target="http://www.whiterocksoftware.com/2018/12/convert-tcx-to-csv.html" TargetMode="External" /><Relationship Id="rId6" Type="http://schemas.openxmlformats.org/officeDocument/2006/relationships/hyperlink" Target="http://www.whiterocksoftware.com/2019/01/dbf-to-csv.html" TargetMode="External" /><Relationship Id="rId7" Type="http://schemas.openxmlformats.org/officeDocument/2006/relationships/hyperlink" Target="http://www.whiterocksoftware.com/2019/11/combine-csv-files-into-one-excel.html" TargetMode="External" /><Relationship Id="rId8" Type="http://schemas.openxmlformats.org/officeDocument/2006/relationships/hyperlink" Target="http://www.whiterocksoftware.com/2019/11/combine-multiple-csv-files-into-one.html" TargetMode="External" /><Relationship Id="rId9" Type="http://schemas.openxmlformats.org/officeDocument/2006/relationships/hyperlink" Target="http://www.whiterocksoftware.com/2019/11/convert-xls-to-csv-command-line-without.html" TargetMode="External" /><Relationship Id="rId10" Type="http://schemas.openxmlformats.org/officeDocument/2006/relationships/hyperlink" Target="http://www.whiterocksoftware.com/2019/11/tdms-to-csv-converter.html" TargetMode="External" /><Relationship Id="rId11" Type="http://schemas.openxmlformats.org/officeDocument/2006/relationships/hyperlink" Target="http://www.whiterocksoftware.com/2019/12/software-to-convert-text-to-csv-format.html" TargetMode="External" /><Relationship Id="rId12" Type="http://schemas.openxmlformats.org/officeDocument/2006/relationships/hyperlink" Target="http://www.whiterocksoftware.com/2019/03/convert-yaml-to-csv.html" TargetMode="External" /><Relationship Id="rId13" Type="http://schemas.openxmlformats.org/officeDocument/2006/relationships/hyperlink" Target="http://www.whiterocksoftware.com/2019/01/csv-sort-by-column.html" TargetMode="External" /><Relationship Id="rId14" Type="http://schemas.openxmlformats.org/officeDocument/2006/relationships/hyperlink" Target="http://www.whiterocksoftware.com/2019/01/qif-quicken-file-to-csv-converter.html" TargetMode="External" /><Relationship Id="rId15" Type="http://schemas.openxmlformats.org/officeDocument/2006/relationships/hyperlink" Target="http://www.whiterocksoftware.com/2020/02/convert-mt940-swift-file-to-csv.html" TargetMode="External" /><Relationship Id="rId16" Type="http://schemas.openxmlformats.org/officeDocument/2006/relationships/hyperlink" Target="http://www.whiterocksoftware.com/2020/04/mdb-to-csv.html" TargetMode="External" /><Relationship Id="rId17" Type="http://schemas.openxmlformats.org/officeDocument/2006/relationships/hyperlink" Target="http://www.whiterocksoftware.com/2020/04/sqlite-to-csv.html" TargetMode="External" /><Relationship Id="rId18" Type="http://schemas.openxmlformats.org/officeDocument/2006/relationships/hyperlink" Target="http://www.whiterocksoftware.com/2020/07/easy-opml-to-csv-converter.html" TargetMode="External" /><Relationship Id="rId19" Type="http://schemas.openxmlformats.org/officeDocument/2006/relationships/hyperlink" Target="http://www.whiterocksoftware.com/2020/10/lvm-to-csv.html" TargetMode="External" /><Relationship Id="rId20" Type="http://schemas.openxmlformats.org/officeDocument/2006/relationships/hyperlink" Target="http://www.whiterocksoftware.com/2020/12/top-baibai2-converters-to-excelcsvsqlxls.html#BAIToCsv" TargetMode="External" /><Relationship Id="rId21" Type="http://schemas.openxmlformats.org/officeDocument/2006/relationships/hyperlink" Target="http://www.whiterocksoftware.com/2021/01/qfx-file-viewer-and-converters-to.html#Qfx%20to%20Csv" TargetMode="External" /><Relationship Id="rId22" Type="http://schemas.openxmlformats.org/officeDocument/2006/relationships/hyperlink" Target="http://www.whiterocksoftware.com/2021/04/ach-file-converter.html#ACH%20To%20Csv" TargetMode="External" /><Relationship Id="rId23" Type="http://schemas.openxmlformats.org/officeDocument/2006/relationships/hyperlink" Target="http://www.whiterocksoftware.com/2021/05/how-to-convert-vcf-file.html#Vcf%20To%20Csv" TargetMode="External" /><Relationship Id="rId24" Type="http://schemas.openxmlformats.org/officeDocument/2006/relationships/hyperlink" Target="http://www.whiterocksoftware.com/2021/05/convert-ics-file.html#ics%20To%20Csv" TargetMode="External" /><Relationship Id="rId25" Type="http://schemas.openxmlformats.org/officeDocument/2006/relationships/hyperlink" Target="http://www.whiterocksoftware.com/2021/05/convert-tsv-file.html#Tsv%20To%20Csv" TargetMode="External" /><Relationship Id="rId26" Type="http://schemas.openxmlformats.org/officeDocument/2006/relationships/hyperlink" Target="http://www.whiterocksoftware.com/2021/05/how-to-convert-gpx-file-to-csv.html" TargetMode="External" /><Relationship Id="rId27" Type="http://schemas.openxmlformats.org/officeDocument/2006/relationships/hyperlink" Target="http://www.whiterocksoftware.com/2021/07/best-json-converters-2020.html#Json%20to%20Csv" TargetMode="External" /><Relationship Id="rId28" Type="http://schemas.openxmlformats.org/officeDocument/2006/relationships/hyperlink" Target="http://www.whiterocksoftware.com/2020/11/convert-kml-to-excel-xls-or-tab.html?q=kml#Kml%20To%20Csv" TargetMode="External" /><Relationship Id="rId29" Type="http://schemas.openxmlformats.org/officeDocument/2006/relationships/hyperlink" Target="http://www.whiterocksoftware.com/2021/08/convert-xlsx-excel-file.html#Xlsx%20To%20Csv" TargetMode="External" /><Relationship Id="rId30" Type="http://schemas.openxmlformats.org/officeDocument/2006/relationships/hyperlink" Target="http://www.whiterocksoftware.com/2021/08/top-xml-apps.html#Xml%20To%20Csv" TargetMode="External" /><Relationship Id="rId31" Type="http://schemas.openxmlformats.org/officeDocument/2006/relationships/hyperlink" Target="http://www.whiterocksoftware.com/2019/03/ofx-to-csv.html" TargetMode="External" /><Relationship Id="rId32" Type="http://schemas.openxmlformats.org/officeDocument/2006/relationships/hyperlink" Target="http://www.whiterocksoftware.com/2019/01/merge-csv-files.html" TargetMode="External" /><Relationship Id="rId33" Type="http://schemas.openxmlformats.org/officeDocument/2006/relationships/hyperlink" Target="http://www.whiterocksoftware.com/2019/03/duplicates-in-csv-file.html" TargetMode="External" /><Relationship Id="rId34" Type="http://schemas.openxmlformats.org/officeDocument/2006/relationships/hyperlink" Target="http://www.whiterocksoftware.com/2021/12/tab-separated-text-file-converters.html#Tab%20To%20Csv" TargetMode="External" /><Relationship Id="rId35" Type="http://schemas.openxmlformats.org/officeDocument/2006/relationships/hyperlink" Target="http://www.whiterocksoftware.com/2022/01/convert-kmz-file-to-gpx-excel-csv.html#KmzToCsv" TargetMode="External" /><Relationship Id="rId36" Type="http://schemas.openxmlformats.org/officeDocument/2006/relationships/hyperlink" Target="http://www.whiterocksoftware.com/2022/10/srt-converters-and-viewer.html#SrtToCsv" TargetMode="External" /><Relationship Id="rId37" Type="http://schemas.openxmlformats.org/officeDocument/2006/relationships/hyperlink" Target="http://www.whiterocksoftware.com/2022/11/convert-spss-file.html#SpssToCsv" TargetMode="External" /><Relationship Id="rId38" Type="http://schemas.openxmlformats.org/officeDocument/2006/relationships/hyperlink" Target="http://www.whiterocksoftware.com/2022/11/7-ways-to-convert-vtt-file.html#VttToCsv" TargetMode="External" /><Relationship Id="rId39" Type="http://schemas.openxmlformats.org/officeDocument/2006/relationships/hyperlink" Target="http://www.whiterocksoftware.com/2023/04/top-5-apps-to-convert-har-file.html#HartoCsv" TargetMode="External" /><Relationship Id="rId40" Type="http://schemas.openxmlformats.org/officeDocument/2006/relationships/hyperlink" Target="http://www.whiterocksoftware.com/2023/04/3-ways-to-convert-aiml-file-to-csv-json.html#AimlToCsv" TargetMode="External" /><Relationship Id="rId41" Type="http://schemas.openxmlformats.org/officeDocument/2006/relationships/hyperlink" Target="https://whiterockonly.blogspot.com/2023/11/x12-to-csv-converter-simplifying-data.html" TargetMode="External" /><Relationship Id="rId42" Type="http://schemas.openxmlformats.org/officeDocument/2006/relationships/hyperlink" Target="https://xliff-files.blogspot.com/2023/09/xlf-to-csv.html" TargetMode="External" /><Relationship Id="rId43" Type="http://schemas.openxmlformats.org/officeDocument/2006/relationships/hyperlink" Target="http://www.whiterocksoftware.com/2024/11/apache-jmeter-jmx-file-viewer-converters.html#JmxToCsv" TargetMode="External" /><Relationship Id="rId44" Type="http://schemas.openxmlformats.org/officeDocument/2006/relationships/hyperlink" Target="https://whiterockonly.blogspot.com/2024/12/convert-evtx-to-csv-excel-json-pdf-sql.html#EvtxtoCsv" TargetMode="External" /><Relationship Id="rId45" Type="http://schemas.openxmlformats.org/officeDocument/2006/relationships/hyperlink" Target="https://sbv-smi.blogspot.com/2025/01/convert-sbv-file-to-csv-guide.html" TargetMode="External" /><Relationship Id="rId46" Type="http://schemas.openxmlformats.org/officeDocument/2006/relationships/hyperlink" Target="https://sbv-smi.blogspot.com/2025/01/smi-subtitles-to-csv-data-file.html" TargetMode="External" /><Relationship Id="rId47" Type="http://schemas.openxmlformats.org/officeDocument/2006/relationships/hyperlink" Target="https://whiterockonly.blogspot.com/2025/05/convert-csv-to-csv.html" TargetMode="External" /><Relationship Id="rId48" Type="http://schemas.openxmlformats.org/officeDocument/2006/relationships/hyperlink" Target="https://whiterockonly.blogspot.com/2025/05/easily-rearrange-csv-file-no-excel.html" TargetMode="External" /><Relationship Id="rId49" Type="http://schemas.openxmlformats.org/officeDocument/2006/relationships/hyperlink" Target="https://whiterockonly.blogspot.com/2025/05/xml-to-csv-template-convert.html" TargetMode="Externa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3/12/gpx-speed-viewer-explore-your.html" TargetMode="Externa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3/12/convert-gpx-top-20-gpx-converters.html#GpxToAccess" TargetMode="Externa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3/11/creating-kmz-placemarks-from-excel-step.html" TargetMode="External" /><Relationship Id="rId3" Type="http://schemas.openxmlformats.org/officeDocument/2006/relationships/hyperlink" Target="https://whiterockonly.blogspot.com/2023/11/kml-placemark-from-excel.html" TargetMode="Externa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mt053.blogspot.com/2024/04/excel-to-camt.html" TargetMode="External" /><Relationship Id="rId3" Type="http://schemas.openxmlformats.org/officeDocument/2006/relationships/hyperlink" Target="https://camt053.blogspot.com/2024/04/csv-to-to-camt-format-umwandeln.html" TargetMode="Externa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xliff-files.blogspot.com/2024/02/xml-to-xlf-converter.html" TargetMode="External" /><Relationship Id="rId3" Type="http://schemas.openxmlformats.org/officeDocument/2006/relationships/hyperlink" Target="https://xliff-files.blogspot.com/2024/02/convert-json-to-xlf.html" TargetMode="External" /><Relationship Id="rId4" Type="http://schemas.openxmlformats.org/officeDocument/2006/relationships/hyperlink" Target="https://xliff-files.blogspot.com/2024/02/create-xlf-file-from-word-docx.html" TargetMode="External" /><Relationship Id="rId5" Type="http://schemas.openxmlformats.org/officeDocument/2006/relationships/hyperlink" Target="https://xliff-files.blogspot.com/2024/02/convert-excel-xlsx-to-xlf-file.html" TargetMode="External" /><Relationship Id="rId6" Type="http://schemas.openxmlformats.org/officeDocument/2006/relationships/hyperlink" Target="https://xliff-files.blogspot.com/2024/02/xls-to-xlf-file-converter.html" TargetMode="External" /><Relationship Id="rId7" Type="http://schemas.openxmlformats.org/officeDocument/2006/relationships/hyperlink" Target="https://xliff-files.blogspot.com/2024/02/csv-to-xlf.html" TargetMode="Externa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1/05/how-to-convert-vcf-file.html#VcftoGigasetJson" TargetMode="Externa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create-emails.html#SendEmailsfromCsv" TargetMode="Externa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whiterocksoftware.com/2024/07/create-emails.html#CreateemailsfromExcel" TargetMode="External" /><Relationship Id="rId3" Type="http://schemas.openxmlformats.org/officeDocument/2006/relationships/hyperlink" Target="http://www.whiterocksoftware.com/2024/07/create-emails.html#SendemailsfromWord" TargetMode="Externa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4/12/convert-evtx-to-csv-excel-json-pdf-sql.html#EvtxtoTxt" TargetMode="Externa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hiterockonly.blogspot.com/2024/12/convert-to-obsidian-file-guide.html#SrtToObsidian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Awesome Generators</a:t>
            </a:r>
          </a:p>
          <a:p>
            <a:pPr lvl="1"/>
            <a:r>
              <a:rPr>
                <a:hlinkClick r:id="rId3" action="ppaction://hlinksldjump"/>
              </a:rPr>
              <a:t>Sqlite Generators</a:t>
            </a:r>
          </a:p>
          <a:p>
            <a:pPr lvl="1"/>
            <a:r>
              <a:rPr>
                <a:hlinkClick r:id="rId4" action="ppaction://hlinksldjump"/>
              </a:rPr>
              <a:t>Viewer Generators</a:t>
            </a:r>
          </a:p>
          <a:p>
            <a:pPr lvl="1"/>
            <a:r>
              <a:rPr>
                <a:hlinkClick r:id="rId5" action="ppaction://hlinksldjump"/>
              </a:rPr>
              <a:t>db Generators</a:t>
            </a:r>
          </a:p>
          <a:p>
            <a:pPr lvl="1"/>
            <a:r>
              <a:rPr>
                <a:hlinkClick r:id="rId6" action="ppaction://hlinksldjump"/>
              </a:rPr>
              <a:t>Text Generators</a:t>
            </a:r>
          </a:p>
          <a:p>
            <a:pPr lvl="1"/>
            <a:r>
              <a:rPr>
                <a:hlinkClick r:id="rId7" action="ppaction://hlinksldjump"/>
              </a:rPr>
              <a:t>Dbf Generators</a:t>
            </a:r>
          </a:p>
          <a:p>
            <a:pPr lvl="1"/>
            <a:r>
              <a:rPr>
                <a:hlinkClick r:id="rId8" action="ppaction://hlinksldjump"/>
              </a:rPr>
              <a:t>Gpx Generators</a:t>
            </a:r>
          </a:p>
          <a:p>
            <a:pPr lvl="1"/>
            <a:r>
              <a:rPr>
                <a:hlinkClick r:id="rId9" action="ppaction://hlinksldjump"/>
              </a:rPr>
              <a:t>Csv Generators</a:t>
            </a:r>
          </a:p>
          <a:p>
            <a:pPr lvl="1"/>
            <a:r>
              <a:rPr>
                <a:hlinkClick r:id="rId10" action="ppaction://hlinksldjump"/>
              </a:rPr>
              <a:t>Excel Generators</a:t>
            </a:r>
          </a:p>
          <a:p>
            <a:pPr lvl="1"/>
            <a:r>
              <a:rPr>
                <a:hlinkClick r:id="rId11" action="ppaction://hlinksldjump"/>
              </a:rPr>
              <a:t>Wpt Generators</a:t>
            </a:r>
          </a:p>
          <a:p>
            <a:pPr lvl="1"/>
            <a:r>
              <a:rPr>
                <a:hlinkClick r:id="rId12" action="ppaction://hlinksldjump"/>
              </a:rPr>
              <a:t>Pdf Generators</a:t>
            </a:r>
          </a:p>
          <a:p>
            <a:pPr lvl="1"/>
            <a:r>
              <a:rPr>
                <a:hlinkClick r:id="rId13" action="ppaction://hlinksldjump"/>
              </a:rPr>
              <a:t>Sql Generators</a:t>
            </a:r>
          </a:p>
          <a:p>
            <a:pPr lvl="1"/>
            <a:r>
              <a:rPr>
                <a:hlinkClick r:id="rId14" action="ppaction://hlinksldjump"/>
              </a:rPr>
              <a:t>ini Generators</a:t>
            </a:r>
          </a:p>
          <a:p>
            <a:pPr lvl="1"/>
            <a:r>
              <a:rPr>
                <a:hlinkClick r:id="rId15" action="ppaction://hlinksldjump"/>
              </a:rPr>
              <a:t>Word Generators</a:t>
            </a:r>
          </a:p>
          <a:p>
            <a:pPr lvl="1"/>
            <a:r>
              <a:rPr>
                <a:hlinkClick r:id="rId16" action="ppaction://hlinksldjump"/>
              </a:rPr>
              <a:t>Html Generators</a:t>
            </a:r>
          </a:p>
          <a:p>
            <a:pPr lvl="1"/>
            <a:r>
              <a:rPr>
                <a:hlinkClick r:id="rId17" action="ppaction://hlinksldjump"/>
              </a:rPr>
              <a:t>Js Generators</a:t>
            </a:r>
          </a:p>
          <a:p>
            <a:pPr lvl="1"/>
            <a:r>
              <a:rPr>
                <a:hlinkClick r:id="rId18" action="ppaction://hlinksldjump"/>
              </a:rPr>
              <a:t>Json Generators</a:t>
            </a:r>
          </a:p>
          <a:p>
            <a:pPr lvl="1"/>
            <a:r>
              <a:rPr>
                <a:hlinkClick r:id="rId19" action="ppaction://hlinksldjump"/>
              </a:rPr>
              <a:t>SQL Generators</a:t>
            </a:r>
          </a:p>
          <a:p>
            <a:pPr lvl="1"/>
            <a:r>
              <a:rPr>
                <a:hlinkClick r:id="rId20" action="ppaction://hlinksldjump"/>
              </a:rPr>
              <a:t>Mdb Generators</a:t>
            </a:r>
          </a:p>
          <a:p>
            <a:pPr lvl="1"/>
            <a:r>
              <a:rPr>
                <a:hlinkClick r:id="rId21" action="ppaction://hlinksldjump"/>
              </a:rPr>
              <a:t>Vcf Generators</a:t>
            </a:r>
          </a:p>
          <a:p>
            <a:pPr lvl="1"/>
            <a:r>
              <a:rPr>
                <a:hlinkClick r:id="rId22" action="ppaction://hlinksldjump"/>
              </a:rPr>
              <a:t>Javascript Generators</a:t>
            </a:r>
          </a:p>
          <a:p>
            <a:pPr lvl="1"/>
            <a:r>
              <a:rPr>
                <a:hlinkClick r:id="rId23" action="ppaction://hlinksldjump"/>
              </a:rPr>
              <a:t>Qif Generators</a:t>
            </a:r>
          </a:p>
          <a:p>
            <a:pPr lvl="1"/>
            <a:r>
              <a:rPr>
                <a:hlinkClick r:id="rId24" action="ppaction://hlinksldjump"/>
              </a:rPr>
              <a:t>Ofx Generators</a:t>
            </a:r>
          </a:p>
          <a:p>
            <a:pPr lvl="1"/>
            <a:r>
              <a:rPr>
                <a:hlinkClick r:id="rId25" action="ppaction://hlinksldjump"/>
              </a:rPr>
              <a:t>Documentation Generators</a:t>
            </a:r>
          </a:p>
          <a:p>
            <a:pPr lvl="1"/>
            <a:r>
              <a:rPr>
                <a:hlinkClick r:id="rId26" action="ppaction://hlinksldjump"/>
              </a:rPr>
              <a:t>Xml Generators</a:t>
            </a:r>
          </a:p>
          <a:p>
            <a:pPr lvl="1"/>
            <a:r>
              <a:rPr>
                <a:hlinkClick r:id="rId27" action="ppaction://hlinksldjump"/>
              </a:rPr>
              <a:t>Tcx Generators</a:t>
            </a:r>
          </a:p>
          <a:p>
            <a:pPr lvl="1"/>
            <a:r>
              <a:rPr>
                <a:hlinkClick r:id="rId28" action="ppaction://hlinksldjump"/>
              </a:rPr>
              <a:t>Web Generators</a:t>
            </a:r>
          </a:p>
          <a:p>
            <a:pPr lvl="1"/>
            <a:r>
              <a:rPr>
                <a:hlinkClick r:id="rId29" action="ppaction://hlinksldjump"/>
              </a:rPr>
              <a:t>names Generators</a:t>
            </a:r>
          </a:p>
          <a:p>
            <a:pPr lvl="1"/>
            <a:r>
              <a:rPr>
                <a:hlinkClick r:id="rId30" action="ppaction://hlinksldjump"/>
              </a:rPr>
              <a:t>From Generators</a:t>
            </a:r>
          </a:p>
          <a:p>
            <a:pPr lvl="1"/>
            <a:r>
              <a:rPr>
                <a:hlinkClick r:id="rId31" action="ppaction://hlinksldjump"/>
              </a:rPr>
              <a:t>dbf Generators</a:t>
            </a:r>
          </a:p>
          <a:p>
            <a:pPr lvl="1"/>
            <a:r>
              <a:rPr>
                <a:hlinkClick r:id="rId32" action="ppaction://hlinksldjump"/>
              </a:rPr>
              <a:t>Xsd Generators</a:t>
            </a:r>
          </a:p>
          <a:p>
            <a:pPr lvl="1"/>
            <a:r>
              <a:rPr>
                <a:hlinkClick r:id="rId33" action="ppaction://hlinksldjump"/>
              </a:rPr>
              <a:t>delimited Generators</a:t>
            </a:r>
          </a:p>
          <a:p>
            <a:pPr lvl="1"/>
            <a:r>
              <a:rPr>
                <a:hlinkClick r:id="rId34" action="ppaction://hlinksldjump"/>
              </a:rPr>
              <a:t>Tab Generators</a:t>
            </a:r>
          </a:p>
          <a:p>
            <a:pPr lvl="1"/>
            <a:r>
              <a:rPr>
                <a:hlinkClick r:id="rId35" action="ppaction://hlinksldjump"/>
              </a:rPr>
              <a:t>Tsv Generators</a:t>
            </a:r>
          </a:p>
          <a:p>
            <a:pPr lvl="1"/>
            <a:r>
              <a:rPr>
                <a:hlinkClick r:id="rId36" action="ppaction://hlinksldjump"/>
              </a:rPr>
              <a:t>Yaml Generators</a:t>
            </a:r>
          </a:p>
          <a:p>
            <a:pPr lvl="1"/>
            <a:r>
              <a:rPr>
                <a:hlinkClick r:id="rId37" action="ppaction://hlinksldjump"/>
              </a:rPr>
              <a:t>Xls Generators</a:t>
            </a:r>
          </a:p>
          <a:p>
            <a:pPr lvl="1"/>
            <a:r>
              <a:rPr>
                <a:hlinkClick r:id="rId38" action="ppaction://hlinksldjump"/>
              </a:rPr>
              <a:t>Comma Generators</a:t>
            </a:r>
          </a:p>
          <a:p>
            <a:pPr lvl="1"/>
            <a:r>
              <a:rPr>
                <a:hlinkClick r:id="rId39" action="ppaction://hlinksldjump"/>
              </a:rPr>
              <a:t>Xlsx Generators</a:t>
            </a:r>
          </a:p>
          <a:p>
            <a:pPr lvl="1"/>
            <a:r>
              <a:rPr>
                <a:hlinkClick r:id="rId40" action="ppaction://hlinksldjump"/>
              </a:rPr>
              <a:t>Rss Generators</a:t>
            </a:r>
          </a:p>
          <a:p>
            <a:pPr lvl="1"/>
            <a:r>
              <a:rPr>
                <a:hlinkClick r:id="rId41" action="ppaction://hlinksldjump"/>
              </a:rPr>
              <a:t>Qr Generators</a:t>
            </a:r>
          </a:p>
          <a:p>
            <a:pPr lvl="1"/>
            <a:r>
              <a:rPr>
                <a:hlinkClick r:id="rId42" action="ppaction://hlinksldjump"/>
              </a:rPr>
              <a:t>Sheet Generators</a:t>
            </a:r>
          </a:p>
          <a:p>
            <a:pPr lvl="1"/>
            <a:r>
              <a:rPr>
                <a:hlinkClick r:id="rId43" action="ppaction://hlinksldjump"/>
              </a:rPr>
              <a:t>table Generators</a:t>
            </a:r>
          </a:p>
          <a:p>
            <a:pPr lvl="1"/>
            <a:r>
              <a:rPr>
                <a:hlinkClick r:id="rId44" action="ppaction://hlinksldjump"/>
              </a:rPr>
              <a:t>Ini Generators</a:t>
            </a:r>
          </a:p>
          <a:p>
            <a:pPr lvl="1"/>
            <a:r>
              <a:rPr>
                <a:hlinkClick r:id="rId45" action="ppaction://hlinksldjump"/>
              </a:rPr>
              <a:t>ics Generators</a:t>
            </a:r>
          </a:p>
          <a:p>
            <a:pPr lvl="1"/>
            <a:r>
              <a:rPr>
                <a:hlinkClick r:id="rId46" action="ppaction://hlinksldjump"/>
              </a:rPr>
              <a:t>Pipe Generators</a:t>
            </a:r>
          </a:p>
          <a:p>
            <a:pPr lvl="1"/>
            <a:r>
              <a:rPr>
                <a:hlinkClick r:id="rId47" action="ppaction://hlinksldjump"/>
              </a:rPr>
              <a:t>Delimited Generators</a:t>
            </a:r>
          </a:p>
          <a:p>
            <a:pPr lvl="1"/>
            <a:r>
              <a:rPr>
                <a:hlinkClick r:id="rId48" action="ppaction://hlinksldjump"/>
              </a:rPr>
              <a:t>Jpg Generators</a:t>
            </a:r>
          </a:p>
          <a:p>
            <a:pPr lvl="1"/>
            <a:r>
              <a:rPr>
                <a:hlinkClick r:id="rId49" action="ppaction://hlinksldjump"/>
              </a:rPr>
              <a:t>s Generators</a:t>
            </a:r>
          </a:p>
          <a:p>
            <a:pPr lvl="1"/>
            <a:r>
              <a:rPr>
                <a:hlinkClick r:id="rId50" action="ppaction://hlinksldjump"/>
              </a:rPr>
              <a:t>column Generators</a:t>
            </a:r>
          </a:p>
          <a:p>
            <a:pPr lvl="1"/>
            <a:r>
              <a:rPr>
                <a:hlinkClick r:id="rId51" action="ppaction://hlinksldjump"/>
              </a:rPr>
              <a:t>Mt940 Generators</a:t>
            </a:r>
          </a:p>
          <a:p>
            <a:pPr lvl="1"/>
            <a:r>
              <a:rPr>
                <a:hlinkClick r:id="rId52" action="ppaction://hlinksldjump"/>
              </a:rPr>
              <a:t>Opml Generators</a:t>
            </a:r>
          </a:p>
          <a:p>
            <a:pPr lvl="1"/>
            <a:r>
              <a:rPr>
                <a:hlinkClick r:id="rId53" action="ppaction://hlinksldjump"/>
              </a:rPr>
              <a:t>text Generators</a:t>
            </a:r>
          </a:p>
          <a:p>
            <a:pPr lvl="1"/>
            <a:r>
              <a:rPr>
                <a:hlinkClick r:id="rId54" action="ppaction://hlinksldjump"/>
              </a:rPr>
              <a:t>sqlite Generators</a:t>
            </a:r>
          </a:p>
          <a:p>
            <a:pPr lvl="1"/>
            <a:r>
              <a:rPr>
                <a:hlinkClick r:id="rId55" action="ppaction://hlinksldjump"/>
              </a:rPr>
              <a:t>LaTex Generators</a:t>
            </a:r>
          </a:p>
          <a:p>
            <a:pPr lvl="1"/>
            <a:r>
              <a:rPr>
                <a:hlinkClick r:id="rId56" action="ppaction://hlinksldjump"/>
              </a:rPr>
              <a:t>Anki Generators</a:t>
            </a:r>
          </a:p>
          <a:p>
            <a:pPr lvl="1"/>
            <a:r>
              <a:rPr>
                <a:hlinkClick r:id="rId57" action="ppaction://hlinksldjump"/>
              </a:rPr>
              <a:t>apkg Generators</a:t>
            </a:r>
          </a:p>
          <a:p>
            <a:pPr lvl="1"/>
            <a:r>
              <a:rPr>
                <a:hlinkClick r:id="rId58" action="ppaction://hlinksldjump"/>
              </a:rPr>
              <a:t>Powershell Generators</a:t>
            </a:r>
          </a:p>
          <a:p>
            <a:pPr lvl="1"/>
            <a:r>
              <a:rPr>
                <a:hlinkClick r:id="rId59" action="ppaction://hlinksldjump"/>
              </a:rPr>
              <a:t>csv Generators</a:t>
            </a:r>
          </a:p>
          <a:p>
            <a:pPr lvl="1"/>
            <a:r>
              <a:rPr>
                <a:hlinkClick r:id="rId60" action="ppaction://hlinksldjump"/>
              </a:rPr>
              <a:t>Change Generators</a:t>
            </a:r>
          </a:p>
          <a:p>
            <a:pPr lvl="1"/>
            <a:r>
              <a:rPr>
                <a:hlinkClick r:id="rId61" action="ppaction://hlinksldjump"/>
              </a:rPr>
              <a:t>Kml Generators</a:t>
            </a:r>
          </a:p>
          <a:p>
            <a:pPr lvl="1"/>
            <a:r>
              <a:rPr>
                <a:hlinkClick r:id="rId62" action="ppaction://hlinksldjump"/>
              </a:rPr>
              <a:t>Separated Generators</a:t>
            </a:r>
          </a:p>
          <a:p>
            <a:pPr lvl="1"/>
            <a:r>
              <a:rPr>
                <a:hlinkClick r:id="rId63" action="ppaction://hlinksldjump"/>
              </a:rPr>
              <a:t>Formatter Generators</a:t>
            </a:r>
          </a:p>
          <a:p>
            <a:pPr lvl="1"/>
            <a:r>
              <a:rPr>
                <a:hlinkClick r:id="rId64" action="ppaction://hlinksldjump"/>
              </a:rPr>
              <a:t>as Generators</a:t>
            </a:r>
          </a:p>
          <a:p>
            <a:pPr lvl="1"/>
            <a:r>
              <a:rPr>
                <a:hlinkClick r:id="rId65" action="ppaction://hlinksldjump"/>
              </a:rPr>
              <a:t>Table Generators</a:t>
            </a:r>
          </a:p>
          <a:p>
            <a:pPr lvl="1"/>
            <a:r>
              <a:rPr>
                <a:hlinkClick r:id="rId66" action="ppaction://hlinksldjump"/>
              </a:rPr>
              <a:t>one Generators</a:t>
            </a:r>
          </a:p>
          <a:p>
            <a:pPr lvl="1"/>
            <a:r>
              <a:rPr>
                <a:hlinkClick r:id="rId67" action="ppaction://hlinksldjump"/>
              </a:rPr>
              <a:t>colpkg Generators</a:t>
            </a:r>
          </a:p>
          <a:p>
            <a:pPr lvl="1"/>
            <a:r>
              <a:rPr>
                <a:hlinkClick r:id="rId68" action="ppaction://hlinksldjump"/>
              </a:rPr>
              <a:t>Schema Generators</a:t>
            </a:r>
          </a:p>
          <a:p>
            <a:pPr lvl="1"/>
            <a:r>
              <a:rPr>
                <a:hlinkClick r:id="rId69" action="ppaction://hlinksldjump"/>
              </a:rPr>
              <a:t>Markdown Generators</a:t>
            </a:r>
          </a:p>
          <a:p>
            <a:pPr lvl="1"/>
            <a:r>
              <a:rPr>
                <a:hlinkClick r:id="rId70" action="ppaction://hlinksldjump"/>
              </a:rPr>
              <a:t>folders Generators</a:t>
            </a:r>
          </a:p>
          <a:p>
            <a:pPr lvl="1"/>
            <a:r>
              <a:rPr>
                <a:hlinkClick r:id="rId71" action="ppaction://hlinksldjump"/>
              </a:rPr>
              <a:t>Apkg Generators</a:t>
            </a:r>
          </a:p>
          <a:p>
            <a:pPr lvl="1"/>
            <a:r>
              <a:rPr>
                <a:hlinkClick r:id="rId72" action="ppaction://hlinksldjump"/>
              </a:rPr>
              <a:t>Kmz Generators</a:t>
            </a:r>
          </a:p>
          <a:p>
            <a:pPr lvl="1"/>
            <a:r>
              <a:rPr>
                <a:hlinkClick r:id="rId73" action="ppaction://hlinksldjump"/>
              </a:rPr>
              <a:t>Calendar Generators</a:t>
            </a:r>
          </a:p>
          <a:p>
            <a:pPr lvl="1"/>
            <a:r>
              <a:rPr>
                <a:hlinkClick r:id="rId74" action="ppaction://hlinksldjump"/>
              </a:rPr>
              <a:t>Joiner Generators</a:t>
            </a:r>
          </a:p>
          <a:p>
            <a:pPr lvl="1"/>
            <a:r>
              <a:rPr>
                <a:hlinkClick r:id="rId75" action="ppaction://hlinksldjump"/>
              </a:rPr>
              <a:t>Png Generators</a:t>
            </a:r>
          </a:p>
          <a:p>
            <a:pPr lvl="1"/>
            <a:r>
              <a:rPr>
                <a:hlinkClick r:id="rId76" action="ppaction://hlinksldjump"/>
              </a:rPr>
              <a:t>Bmp Generators</a:t>
            </a:r>
          </a:p>
          <a:p>
            <a:pPr lvl="1"/>
            <a:r>
              <a:rPr>
                <a:hlinkClick r:id="rId77" action="ppaction://hlinksldjump"/>
              </a:rPr>
              <a:t>Gif Generators</a:t>
            </a:r>
          </a:p>
          <a:p>
            <a:pPr lvl="1"/>
            <a:r>
              <a:rPr>
                <a:hlinkClick r:id="rId78" action="ppaction://hlinksldjump"/>
              </a:rPr>
              <a:t>Tiff Generators</a:t>
            </a:r>
          </a:p>
          <a:p>
            <a:pPr lvl="1"/>
            <a:r>
              <a:rPr>
                <a:hlinkClick r:id="rId79" action="ppaction://hlinksldjump"/>
              </a:rPr>
              <a:t>gif Generators</a:t>
            </a:r>
          </a:p>
          <a:p>
            <a:pPr lvl="1"/>
            <a:r>
              <a:rPr>
                <a:hlinkClick r:id="rId80" action="ppaction://hlinksldjump"/>
              </a:rPr>
              <a:t>Jxr Generators</a:t>
            </a:r>
          </a:p>
          <a:p>
            <a:pPr lvl="1"/>
            <a:r>
              <a:rPr>
                <a:hlinkClick r:id="rId81" action="ppaction://hlinksldjump"/>
              </a:rPr>
              <a:t>Bookmarks Generators</a:t>
            </a:r>
          </a:p>
          <a:p>
            <a:pPr lvl="1"/>
            <a:r>
              <a:rPr>
                <a:hlinkClick r:id="rId82" action="ppaction://hlinksldjump"/>
              </a:rPr>
              <a:t>Spss Generators</a:t>
            </a:r>
          </a:p>
          <a:p>
            <a:pPr lvl="1"/>
            <a:r>
              <a:rPr>
                <a:hlinkClick r:id="rId83" action="ppaction://hlinksldjump"/>
              </a:rPr>
              <a:t>Srt Generators</a:t>
            </a:r>
          </a:p>
          <a:p>
            <a:pPr lvl="1"/>
            <a:r>
              <a:rPr>
                <a:hlinkClick r:id="rId84" action="ppaction://hlinksldjump"/>
              </a:rPr>
              <a:t>Edi Generators</a:t>
            </a:r>
          </a:p>
          <a:p>
            <a:pPr lvl="1"/>
            <a:r>
              <a:rPr>
                <a:hlinkClick r:id="rId85" action="ppaction://hlinksldjump"/>
              </a:rPr>
              <a:t>Ssa Generators</a:t>
            </a:r>
          </a:p>
          <a:p>
            <a:pPr lvl="1"/>
            <a:r>
              <a:rPr>
                <a:hlinkClick r:id="rId86" action="ppaction://hlinksldjump"/>
              </a:rPr>
              <a:t>Vtt Generators</a:t>
            </a:r>
          </a:p>
          <a:p>
            <a:pPr lvl="1"/>
            <a:r>
              <a:rPr>
                <a:hlinkClick r:id="rId87" action="ppaction://hlinksldjump"/>
              </a:rPr>
              <a:t>Audio Generators</a:t>
            </a:r>
          </a:p>
          <a:p>
            <a:pPr lvl="1"/>
            <a:r>
              <a:rPr>
                <a:hlinkClick r:id="rId88" action="ppaction://hlinksldjump"/>
              </a:rPr>
              <a:t>pdf Generators</a:t>
            </a:r>
          </a:p>
          <a:p>
            <a:pPr lvl="1"/>
            <a:r>
              <a:rPr>
                <a:hlinkClick r:id="rId89" action="ppaction://hlinksldjump"/>
              </a:rPr>
              <a:t>Semicolon Generators</a:t>
            </a:r>
          </a:p>
          <a:p>
            <a:pPr lvl="1"/>
            <a:r>
              <a:rPr>
                <a:hlinkClick r:id="rId90" action="ppaction://hlinksldjump"/>
              </a:rPr>
              <a:t>Speed Generators</a:t>
            </a:r>
          </a:p>
          <a:p>
            <a:pPr lvl="1"/>
            <a:r>
              <a:rPr>
                <a:hlinkClick r:id="rId91" action="ppaction://hlinksldjump"/>
              </a:rPr>
              <a:t>Access Generators</a:t>
            </a:r>
          </a:p>
          <a:p>
            <a:pPr lvl="1"/>
            <a:r>
              <a:rPr>
                <a:hlinkClick r:id="rId92" action="ppaction://hlinksldjump"/>
              </a:rPr>
              <a:t>placemark Generators</a:t>
            </a:r>
          </a:p>
          <a:p>
            <a:pPr lvl="1"/>
            <a:r>
              <a:rPr>
                <a:hlinkClick r:id="rId93" action="ppaction://hlinksldjump"/>
              </a:rPr>
              <a:t>Camt053 Generators</a:t>
            </a:r>
          </a:p>
          <a:p>
            <a:pPr lvl="1"/>
            <a:r>
              <a:rPr>
                <a:hlinkClick r:id="rId94" action="ppaction://hlinksldjump"/>
              </a:rPr>
              <a:t>Xlf Generators</a:t>
            </a:r>
          </a:p>
          <a:p>
            <a:pPr lvl="1"/>
            <a:r>
              <a:rPr>
                <a:hlinkClick r:id="rId95" action="ppaction://hlinksldjump"/>
              </a:rPr>
              <a:t>Gigaset Generators</a:t>
            </a:r>
          </a:p>
          <a:p>
            <a:pPr lvl="1"/>
            <a:r>
              <a:rPr>
                <a:hlinkClick r:id="rId96" action="ppaction://hlinksldjump"/>
              </a:rPr>
              <a:t>Emails Generators</a:t>
            </a:r>
          </a:p>
          <a:p>
            <a:pPr lvl="1"/>
            <a:r>
              <a:rPr>
                <a:hlinkClick r:id="rId97" action="ppaction://hlinksldjump"/>
              </a:rPr>
              <a:t>emails Generators</a:t>
            </a:r>
          </a:p>
          <a:p>
            <a:pPr lvl="1"/>
            <a:r>
              <a:rPr>
                <a:hlinkClick r:id="rId98" action="ppaction://hlinksldjump"/>
              </a:rPr>
              <a:t>Txt Generators</a:t>
            </a:r>
          </a:p>
          <a:p>
            <a:pPr lvl="1"/>
            <a:r>
              <a:rPr>
                <a:hlinkClick r:id="rId99" action="ppaction://hlinksldjump"/>
              </a:rPr>
              <a:t>Obsidian Generators</a:t>
            </a:r>
          </a:p>
          <a:p>
            <a:pPr lvl="1"/>
            <a:r>
              <a:rPr>
                <a:hlinkClick r:id="rId100" action="ppaction://hlinksldjump"/>
              </a:rPr>
              <a:t>Smi Generators</a:t>
            </a:r>
          </a:p>
          <a:p>
            <a:pPr lvl="1"/>
            <a:r>
              <a:rPr>
                <a:hlinkClick r:id="rId101" action="ppaction://hlinksldjump"/>
              </a:rPr>
              <a:t>Sbv Generators</a:t>
            </a:r>
          </a:p>
          <a:p>
            <a:pPr lvl="1"/>
            <a:r>
              <a:rPr>
                <a:hlinkClick r:id="rId102" action="ppaction://hlinksldjump"/>
              </a:rPr>
              <a:t>into Generators</a:t>
            </a:r>
          </a:p>
          <a:p>
            <a:pPr lvl="1"/>
            <a:r>
              <a:rPr>
                <a:hlinkClick r:id="rId103" action="ppaction://hlinksldjump"/>
              </a:rPr>
              <a:t>Template Generators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To Excel</a:t>
            </a:r>
          </a:p>
          <a:p>
            <a:pPr lvl="0"/>
            <a:r>
              <a:rPr>
                <a:hlinkClick r:id="rId3"/>
              </a:rPr>
              <a:t>ini to Excel</a:t>
            </a:r>
          </a:p>
          <a:p>
            <a:pPr lvl="0"/>
            <a:r>
              <a:rPr>
                <a:hlinkClick r:id="rId4"/>
              </a:rPr>
              <a:t>Rss to Excel</a:t>
            </a:r>
          </a:p>
          <a:p>
            <a:pPr lvl="0"/>
            <a:r>
              <a:rPr>
                <a:hlinkClick r:id="rId5"/>
              </a:rPr>
              <a:t>Ofx to Excel</a:t>
            </a:r>
          </a:p>
          <a:p>
            <a:pPr lvl="0"/>
            <a:r>
              <a:rPr>
                <a:hlinkClick r:id="rId6"/>
              </a:rPr>
              <a:t>Xsd to Excel</a:t>
            </a:r>
          </a:p>
          <a:p>
            <a:pPr lvl="0"/>
            <a:r>
              <a:rPr>
                <a:hlinkClick r:id="rId7"/>
              </a:rPr>
              <a:t>Xml to Excel</a:t>
            </a:r>
          </a:p>
          <a:p>
            <a:pPr lvl="0"/>
            <a:r>
              <a:rPr>
                <a:hlinkClick r:id="rId8"/>
              </a:rPr>
              <a:t>Lvm To Excel</a:t>
            </a:r>
          </a:p>
          <a:p>
            <a:pPr lvl="0"/>
            <a:r>
              <a:rPr>
                <a:hlinkClick r:id="rId9"/>
              </a:rPr>
              <a:t>Yaml to Excel</a:t>
            </a:r>
          </a:p>
          <a:p>
            <a:pPr lvl="0"/>
            <a:r>
              <a:rPr>
                <a:hlinkClick r:id="rId10"/>
              </a:rPr>
              <a:t>Tcx to Excel</a:t>
            </a:r>
          </a:p>
          <a:p>
            <a:pPr lvl="0"/>
            <a:r>
              <a:rPr>
                <a:hlinkClick r:id="rId11"/>
              </a:rPr>
              <a:t>Tdms to Excel</a:t>
            </a:r>
          </a:p>
          <a:p>
            <a:pPr lvl="0"/>
            <a:r>
              <a:rPr>
                <a:hlinkClick r:id="rId12"/>
              </a:rPr>
              <a:t>Word tables To Excel</a:t>
            </a:r>
          </a:p>
          <a:p>
            <a:pPr lvl="0"/>
            <a:r>
              <a:rPr>
                <a:hlinkClick r:id="rId13"/>
              </a:rPr>
              <a:t>Qif to Excel</a:t>
            </a:r>
          </a:p>
          <a:p>
            <a:pPr lvl="0"/>
            <a:r>
              <a:rPr>
                <a:hlinkClick r:id="rId14"/>
              </a:rPr>
              <a:t>mt940 To Excel</a:t>
            </a:r>
          </a:p>
          <a:p>
            <a:pPr lvl="0"/>
            <a:r>
              <a:rPr>
                <a:hlinkClick r:id="rId15"/>
              </a:rPr>
              <a:t>Sqlite To Excel</a:t>
            </a:r>
          </a:p>
          <a:p>
            <a:pPr lvl="0"/>
            <a:r>
              <a:rPr>
                <a:hlinkClick r:id="rId16"/>
              </a:rPr>
              <a:t>Cod To Excel</a:t>
            </a:r>
          </a:p>
          <a:p>
            <a:pPr lvl="0"/>
            <a:r>
              <a:rPr>
                <a:hlinkClick r:id="rId17"/>
              </a:rPr>
              <a:t>Opml to Excel</a:t>
            </a:r>
          </a:p>
          <a:p>
            <a:pPr lvl="0"/>
            <a:r>
              <a:rPr>
                <a:hlinkClick r:id="rId18"/>
              </a:rPr>
              <a:t>BAI To Excel</a:t>
            </a:r>
          </a:p>
          <a:p>
            <a:pPr lvl="0"/>
            <a:r>
              <a:rPr>
                <a:hlinkClick r:id="rId19"/>
              </a:rPr>
              <a:t>Qfx to Excel</a:t>
            </a:r>
          </a:p>
          <a:p>
            <a:pPr lvl="0"/>
            <a:r>
              <a:rPr>
                <a:hlinkClick r:id="rId20"/>
              </a:rPr>
              <a:t>Gpx To Excel</a:t>
            </a:r>
          </a:p>
          <a:p>
            <a:pPr lvl="0"/>
            <a:r>
              <a:rPr>
                <a:hlinkClick r:id="rId21"/>
              </a:rPr>
              <a:t>ACH To Excel</a:t>
            </a:r>
          </a:p>
          <a:p>
            <a:pPr lvl="0"/>
            <a:r>
              <a:rPr>
                <a:hlinkClick r:id="rId22"/>
              </a:rPr>
              <a:t>Vcf To Excel</a:t>
            </a:r>
          </a:p>
          <a:p>
            <a:pPr lvl="0"/>
            <a:r>
              <a:rPr>
                <a:hlinkClick r:id="rId23"/>
              </a:rPr>
              <a:t>ics To Excel</a:t>
            </a:r>
          </a:p>
          <a:p>
            <a:pPr lvl="0"/>
            <a:r>
              <a:rPr>
                <a:hlinkClick r:id="rId24"/>
              </a:rPr>
              <a:t>Tsv To Excel</a:t>
            </a:r>
          </a:p>
          <a:p>
            <a:pPr lvl="0"/>
            <a:r>
              <a:rPr>
                <a:hlinkClick r:id="rId25"/>
              </a:rPr>
              <a:t>Text To Excel</a:t>
            </a:r>
          </a:p>
          <a:p>
            <a:pPr lvl="0"/>
            <a:r>
              <a:rPr>
                <a:hlinkClick r:id="rId26"/>
              </a:rPr>
              <a:t>Json to Excel</a:t>
            </a:r>
          </a:p>
          <a:p>
            <a:pPr lvl="0"/>
            <a:r>
              <a:rPr>
                <a:hlinkClick r:id="rId27"/>
              </a:rPr>
              <a:t>Kml To Excel</a:t>
            </a:r>
          </a:p>
          <a:p>
            <a:pPr lvl="0"/>
            <a:r>
              <a:rPr>
                <a:hlinkClick r:id="rId28"/>
              </a:rPr>
              <a:t>Merge Excel</a:t>
            </a:r>
          </a:p>
          <a:p>
            <a:pPr lvl="0"/>
            <a:r>
              <a:rPr>
                <a:hlinkClick r:id="rId29"/>
              </a:rPr>
              <a:t>Tab To Excel</a:t>
            </a:r>
          </a:p>
          <a:p>
            <a:pPr lvl="0"/>
            <a:r>
              <a:rPr>
                <a:hlinkClick r:id="rId30"/>
              </a:rPr>
              <a:t>Kmz To Excel</a:t>
            </a:r>
          </a:p>
          <a:p>
            <a:pPr lvl="0"/>
            <a:r>
              <a:rPr>
                <a:hlinkClick r:id="rId31"/>
              </a:rPr>
              <a:t>BAI To Excel Pro</a:t>
            </a:r>
          </a:p>
          <a:p>
            <a:pPr lvl="0"/>
            <a:r>
              <a:rPr>
                <a:hlinkClick r:id="rId32"/>
              </a:rPr>
              <a:t>Srt To Excel</a:t>
            </a:r>
          </a:p>
          <a:p>
            <a:pPr lvl="0"/>
            <a:r>
              <a:rPr>
                <a:hlinkClick r:id="rId33"/>
              </a:rPr>
              <a:t>Ttml To Excel</a:t>
            </a:r>
          </a:p>
          <a:p>
            <a:pPr lvl="0"/>
            <a:r>
              <a:rPr>
                <a:hlinkClick r:id="rId34"/>
              </a:rPr>
              <a:t>Spss To Excel</a:t>
            </a:r>
          </a:p>
          <a:p>
            <a:pPr lvl="0"/>
            <a:r>
              <a:rPr>
                <a:hlinkClick r:id="rId35"/>
              </a:rPr>
              <a:t>Vtt To Excel</a:t>
            </a:r>
          </a:p>
          <a:p>
            <a:pPr lvl="0"/>
            <a:r>
              <a:rPr>
                <a:hlinkClick r:id="rId36"/>
              </a:rPr>
              <a:t>Har to Excel</a:t>
            </a:r>
          </a:p>
          <a:p>
            <a:pPr lvl="0"/>
            <a:r>
              <a:rPr>
                <a:hlinkClick r:id="rId37"/>
              </a:rPr>
              <a:t>Xlf to Excel</a:t>
            </a:r>
          </a:p>
          <a:p>
            <a:pPr lvl="0"/>
            <a:r>
              <a:rPr>
                <a:hlinkClick r:id="rId38"/>
              </a:rPr>
              <a:t>Cod To Excel Pro</a:t>
            </a:r>
          </a:p>
          <a:p>
            <a:pPr lvl="0"/>
            <a:r>
              <a:rPr>
                <a:hlinkClick r:id="rId39"/>
              </a:rPr>
              <a:t>Jmx to Excel</a:t>
            </a:r>
          </a:p>
          <a:p>
            <a:pPr lvl="0"/>
            <a:r>
              <a:rPr>
                <a:hlinkClick r:id="rId40"/>
              </a:rPr>
              <a:t>Evtx to Excel</a:t>
            </a:r>
          </a:p>
          <a:p>
            <a:pPr lvl="0"/>
            <a:r>
              <a:rPr>
                <a:hlinkClick r:id="rId41"/>
              </a:rPr>
              <a:t>Smi To Excel</a:t>
            </a:r>
          </a:p>
          <a:p>
            <a:pPr lvl="0"/>
            <a:r>
              <a:rPr>
                <a:hlinkClick r:id="rId42"/>
              </a:rPr>
              <a:t>Sbv To Excel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To Smi</a:t>
            </a:r>
          </a:p>
          <a:p>
            <a:pPr lvl="0"/>
            <a:r>
              <a:rPr>
                <a:hlinkClick r:id="rId3"/>
              </a:rPr>
              <a:t>Vtt To Smi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Sbv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To Sbv</a:t>
            </a:r>
          </a:p>
          <a:p>
            <a:pPr lvl="0"/>
            <a:r>
              <a:rPr>
                <a:hlinkClick r:id="rId3"/>
              </a:rPr>
              <a:t>Vtt To Sbv</a:t>
            </a:r>
          </a:p>
          <a:p>
            <a:pPr lvl="0"/>
            <a:r>
              <a:rPr>
                <a:hlinkClick r:id="rId4"/>
              </a:rPr>
              <a:t>Ssa To Sbv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into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into Json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Template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Xml Template Html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Wpt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Gpx to Wpt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Pdf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tables to Pdf</a:t>
            </a:r>
          </a:p>
          <a:p>
            <a:pPr lvl="0"/>
            <a:r>
              <a:rPr>
                <a:hlinkClick r:id="rId3"/>
              </a:rPr>
              <a:t>Rss to Pdf</a:t>
            </a:r>
          </a:p>
          <a:p>
            <a:pPr lvl="0"/>
            <a:r>
              <a:rPr>
                <a:hlinkClick r:id="rId4"/>
              </a:rPr>
              <a:t>Json to Pdf</a:t>
            </a:r>
          </a:p>
          <a:p>
            <a:pPr lvl="0"/>
            <a:r>
              <a:rPr>
                <a:hlinkClick r:id="rId5"/>
              </a:rPr>
              <a:t>Xml to Pdf</a:t>
            </a:r>
          </a:p>
          <a:p>
            <a:pPr lvl="0"/>
            <a:r>
              <a:rPr>
                <a:hlinkClick r:id="rId6"/>
              </a:rPr>
              <a:t>Csv to Pdf</a:t>
            </a:r>
          </a:p>
          <a:p>
            <a:pPr lvl="0"/>
            <a:r>
              <a:rPr>
                <a:hlinkClick r:id="rId7"/>
              </a:rPr>
              <a:t>Tsv to Pdf</a:t>
            </a:r>
          </a:p>
          <a:p>
            <a:pPr lvl="0"/>
            <a:r>
              <a:rPr>
                <a:hlinkClick r:id="rId8"/>
              </a:rPr>
              <a:t>Xsd to Pdf</a:t>
            </a:r>
          </a:p>
          <a:p>
            <a:pPr lvl="0"/>
            <a:r>
              <a:rPr>
                <a:hlinkClick r:id="rId9"/>
              </a:rPr>
              <a:t>Mdb to Pdf</a:t>
            </a:r>
          </a:p>
          <a:p>
            <a:pPr lvl="0"/>
            <a:r>
              <a:rPr>
                <a:hlinkClick r:id="rId10"/>
              </a:rPr>
              <a:t>Dbf to Pdf</a:t>
            </a:r>
          </a:p>
          <a:p>
            <a:pPr lvl="0"/>
            <a:r>
              <a:rPr>
                <a:hlinkClick r:id="rId11"/>
              </a:rPr>
              <a:t>Yaml To Pdf</a:t>
            </a:r>
          </a:p>
          <a:p>
            <a:pPr lvl="0"/>
            <a:r>
              <a:rPr>
                <a:hlinkClick r:id="rId12"/>
              </a:rPr>
              <a:t>Vcf to Pdf</a:t>
            </a:r>
          </a:p>
          <a:p>
            <a:pPr lvl="0"/>
            <a:r>
              <a:rPr>
                <a:hlinkClick r:id="rId13"/>
              </a:rPr>
              <a:t>Xls To Pdf</a:t>
            </a:r>
          </a:p>
          <a:p>
            <a:pPr lvl="0"/>
            <a:r>
              <a:rPr>
                <a:hlinkClick r:id="rId14"/>
              </a:rPr>
              <a:t>Qif to Pdf</a:t>
            </a:r>
          </a:p>
          <a:p>
            <a:pPr lvl="0"/>
            <a:r>
              <a:rPr>
                <a:hlinkClick r:id="rId15"/>
              </a:rPr>
              <a:t>mt940 To Pdf</a:t>
            </a:r>
          </a:p>
          <a:p>
            <a:pPr lvl="0"/>
            <a:r>
              <a:rPr>
                <a:hlinkClick r:id="rId16"/>
              </a:rPr>
              <a:t>Ics to Pdf</a:t>
            </a:r>
          </a:p>
          <a:p>
            <a:pPr lvl="0"/>
            <a:r>
              <a:rPr>
                <a:hlinkClick r:id="rId17"/>
              </a:rPr>
              <a:t>Qfx to Pdf</a:t>
            </a:r>
          </a:p>
          <a:p>
            <a:pPr lvl="0"/>
            <a:r>
              <a:rPr>
                <a:hlinkClick r:id="rId18"/>
              </a:rPr>
              <a:t>Cod To Pdf</a:t>
            </a:r>
          </a:p>
          <a:p>
            <a:pPr lvl="0"/>
            <a:r>
              <a:rPr>
                <a:hlinkClick r:id="rId19"/>
              </a:rPr>
              <a:t>Sqlite to Pdf</a:t>
            </a:r>
          </a:p>
          <a:p>
            <a:pPr lvl="0"/>
            <a:r>
              <a:rPr>
                <a:hlinkClick r:id="rId20"/>
              </a:rPr>
              <a:t>Colpkg To Pdf</a:t>
            </a:r>
          </a:p>
          <a:p>
            <a:pPr lvl="0"/>
            <a:r>
              <a:rPr>
                <a:hlinkClick r:id="rId21"/>
              </a:rPr>
              <a:t>Jpg to Pdf</a:t>
            </a:r>
          </a:p>
          <a:p>
            <a:pPr lvl="0"/>
            <a:r>
              <a:rPr>
                <a:hlinkClick r:id="rId22"/>
              </a:rPr>
              <a:t>Png to Pdf</a:t>
            </a:r>
          </a:p>
          <a:p>
            <a:pPr lvl="0"/>
            <a:r>
              <a:rPr>
                <a:hlinkClick r:id="rId23"/>
              </a:rPr>
              <a:t>Tiff to Pdf</a:t>
            </a:r>
          </a:p>
          <a:p>
            <a:pPr lvl="0"/>
            <a:r>
              <a:rPr>
                <a:hlinkClick r:id="rId24"/>
              </a:rPr>
              <a:t>Svg to Pdf</a:t>
            </a:r>
          </a:p>
          <a:p>
            <a:pPr lvl="0"/>
            <a:r>
              <a:rPr>
                <a:hlinkClick r:id="rId25"/>
              </a:rPr>
              <a:t>Bmp to Pdf</a:t>
            </a:r>
          </a:p>
          <a:p>
            <a:pPr lvl="0"/>
            <a:r>
              <a:rPr>
                <a:hlinkClick r:id="rId26"/>
              </a:rPr>
              <a:t>Jxr to Pdf</a:t>
            </a:r>
          </a:p>
          <a:p>
            <a:pPr lvl="0"/>
            <a:r>
              <a:rPr>
                <a:hlinkClick r:id="rId27"/>
              </a:rPr>
              <a:t>Srt To Pdf</a:t>
            </a:r>
          </a:p>
          <a:p>
            <a:pPr lvl="0"/>
            <a:r>
              <a:rPr>
                <a:hlinkClick r:id="rId28"/>
              </a:rPr>
              <a:t>Ttml To Pdf</a:t>
            </a:r>
          </a:p>
          <a:p>
            <a:pPr lvl="0"/>
            <a:r>
              <a:rPr>
                <a:hlinkClick r:id="rId29"/>
              </a:rPr>
              <a:t>Spss To Pdf</a:t>
            </a:r>
          </a:p>
          <a:p>
            <a:pPr lvl="0"/>
            <a:r>
              <a:rPr>
                <a:hlinkClick r:id="rId30"/>
              </a:rPr>
              <a:t>Vtt To Pdf</a:t>
            </a:r>
          </a:p>
          <a:p>
            <a:pPr lvl="0"/>
            <a:r>
              <a:rPr>
                <a:hlinkClick r:id="rId31"/>
              </a:rPr>
              <a:t>Har To Pdf</a:t>
            </a:r>
          </a:p>
          <a:p>
            <a:pPr lvl="0"/>
            <a:r>
              <a:rPr>
                <a:hlinkClick r:id="rId32"/>
              </a:rPr>
              <a:t>Split Pdf</a:t>
            </a:r>
          </a:p>
          <a:p>
            <a:pPr lvl="0"/>
            <a:r>
              <a:rPr>
                <a:hlinkClick r:id="rId33"/>
              </a:rPr>
              <a:t>Dcm To Pdf</a:t>
            </a:r>
          </a:p>
          <a:p>
            <a:pPr lvl="0"/>
            <a:r>
              <a:rPr>
                <a:hlinkClick r:id="rId34"/>
              </a:rPr>
              <a:t>Xlf To Pdf</a:t>
            </a:r>
          </a:p>
          <a:p>
            <a:pPr lvl="0"/>
            <a:r>
              <a:rPr>
                <a:hlinkClick r:id="rId35"/>
              </a:rPr>
              <a:t>Wpt To Pdf</a:t>
            </a:r>
          </a:p>
          <a:p>
            <a:pPr lvl="0"/>
            <a:r>
              <a:rPr>
                <a:hlinkClick r:id="rId36"/>
              </a:rPr>
              <a:t>Jmx to Pdf</a:t>
            </a:r>
          </a:p>
          <a:p>
            <a:pPr lvl="0"/>
            <a:r>
              <a:rPr>
                <a:hlinkClick r:id="rId37"/>
              </a:rPr>
              <a:t>Evtx to Pdf</a:t>
            </a:r>
          </a:p>
          <a:p>
            <a:pPr lvl="0"/>
            <a:r>
              <a:rPr>
                <a:hlinkClick r:id="rId38"/>
              </a:rPr>
              <a:t>Sbv To Pdf</a:t>
            </a:r>
          </a:p>
          <a:p>
            <a:pPr lvl="0"/>
            <a:r>
              <a:rPr>
                <a:hlinkClick r:id="rId39"/>
              </a:rPr>
              <a:t>Smi To Pdf</a:t>
            </a:r>
          </a:p>
          <a:p>
            <a:pPr lvl="0"/>
            <a:r>
              <a:rPr>
                <a:hlinkClick r:id="rId40"/>
              </a:rPr>
              <a:t>Tcx To Pdf</a:t>
            </a:r>
          </a:p>
          <a:p>
            <a:pPr lvl="0"/>
            <a:r>
              <a:rPr>
                <a:hlinkClick r:id="rId41"/>
              </a:rPr>
              <a:t>Kml To Pdf</a:t>
            </a:r>
          </a:p>
          <a:p>
            <a:pPr lvl="0"/>
            <a:r>
              <a:rPr>
                <a:hlinkClick r:id="rId42"/>
              </a:rPr>
              <a:t>Gpx To Pdf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Access to Sql</a:t>
            </a:r>
          </a:p>
          <a:p>
            <a:pPr lvl="0"/>
            <a:r>
              <a:rPr>
                <a:hlinkClick r:id="rId3"/>
              </a:rPr>
              <a:t>Rss to Sql</a:t>
            </a:r>
          </a:p>
          <a:p>
            <a:pPr lvl="0"/>
            <a:r>
              <a:rPr>
                <a:hlinkClick r:id="rId4"/>
              </a:rPr>
              <a:t>Kml To Sql</a:t>
            </a:r>
          </a:p>
          <a:p>
            <a:pPr lvl="0"/>
            <a:r>
              <a:rPr>
                <a:hlinkClick r:id="rId5"/>
              </a:rPr>
              <a:t>Dbf To Sql</a:t>
            </a:r>
          </a:p>
          <a:p>
            <a:pPr lvl="0"/>
            <a:r>
              <a:rPr>
                <a:hlinkClick r:id="rId6"/>
              </a:rPr>
              <a:t>Xls to Sql</a:t>
            </a:r>
          </a:p>
          <a:p>
            <a:pPr lvl="0"/>
            <a:r>
              <a:rPr>
                <a:hlinkClick r:id="rId7"/>
              </a:rPr>
              <a:t>Tdms to Sql</a:t>
            </a:r>
          </a:p>
          <a:p>
            <a:pPr lvl="0"/>
            <a:r>
              <a:rPr>
                <a:hlinkClick r:id="rId8"/>
              </a:rPr>
              <a:t>Yaml to Sql</a:t>
            </a:r>
          </a:p>
          <a:p>
            <a:pPr lvl="0"/>
            <a:r>
              <a:rPr>
                <a:hlinkClick r:id="rId9"/>
              </a:rPr>
              <a:t>Text To Sql</a:t>
            </a:r>
          </a:p>
          <a:p>
            <a:pPr lvl="0"/>
            <a:r>
              <a:rPr>
                <a:hlinkClick r:id="rId10"/>
              </a:rPr>
              <a:t>mt940 To Sql</a:t>
            </a:r>
          </a:p>
          <a:p>
            <a:pPr lvl="0"/>
            <a:r>
              <a:rPr>
                <a:hlinkClick r:id="rId11"/>
              </a:rPr>
              <a:t>Sqlite To Sql Script</a:t>
            </a:r>
          </a:p>
          <a:p>
            <a:pPr lvl="0"/>
            <a:r>
              <a:rPr>
                <a:hlinkClick r:id="rId12"/>
              </a:rPr>
              <a:t>BAI To Sql</a:t>
            </a:r>
          </a:p>
          <a:p>
            <a:pPr lvl="0"/>
            <a:r>
              <a:rPr>
                <a:hlinkClick r:id="rId13"/>
              </a:rPr>
              <a:t>ACH To Sql</a:t>
            </a:r>
          </a:p>
          <a:p>
            <a:pPr lvl="0"/>
            <a:r>
              <a:rPr>
                <a:hlinkClick r:id="rId14"/>
              </a:rPr>
              <a:t>Vcf To Sql</a:t>
            </a:r>
          </a:p>
          <a:p>
            <a:pPr lvl="0"/>
            <a:r>
              <a:rPr>
                <a:hlinkClick r:id="rId15"/>
              </a:rPr>
              <a:t>ics To Sql</a:t>
            </a:r>
          </a:p>
          <a:p>
            <a:pPr lvl="0"/>
            <a:r>
              <a:rPr>
                <a:hlinkClick r:id="rId16"/>
              </a:rPr>
              <a:t>Tsv To Sql</a:t>
            </a:r>
          </a:p>
          <a:p>
            <a:pPr lvl="0"/>
            <a:r>
              <a:rPr>
                <a:hlinkClick r:id="rId17"/>
              </a:rPr>
              <a:t>Excel To Sql</a:t>
            </a:r>
          </a:p>
          <a:p>
            <a:pPr lvl="0"/>
            <a:r>
              <a:rPr>
                <a:hlinkClick r:id="rId18"/>
              </a:rPr>
              <a:t>Csv To Sql</a:t>
            </a:r>
          </a:p>
          <a:p>
            <a:pPr lvl="0"/>
            <a:r>
              <a:rPr>
                <a:hlinkClick r:id="rId19"/>
              </a:rPr>
              <a:t>Json to Sql</a:t>
            </a:r>
          </a:p>
          <a:p>
            <a:pPr lvl="0"/>
            <a:r>
              <a:rPr>
                <a:hlinkClick r:id="rId20"/>
              </a:rPr>
              <a:t>Xml To Sql</a:t>
            </a:r>
          </a:p>
          <a:p>
            <a:pPr lvl="0"/>
            <a:r>
              <a:rPr>
                <a:hlinkClick r:id="rId21"/>
              </a:rPr>
              <a:t>Tab To Sql</a:t>
            </a:r>
          </a:p>
          <a:p>
            <a:pPr lvl="0"/>
            <a:r>
              <a:rPr>
                <a:hlinkClick r:id="rId22"/>
              </a:rPr>
              <a:t>Spss To Sql</a:t>
            </a:r>
          </a:p>
          <a:p>
            <a:pPr lvl="0"/>
            <a:r>
              <a:rPr>
                <a:hlinkClick r:id="rId23"/>
              </a:rPr>
              <a:t>Gpx To Sql</a:t>
            </a:r>
          </a:p>
          <a:p>
            <a:pPr lvl="0"/>
            <a:r>
              <a:rPr>
                <a:hlinkClick r:id="rId24"/>
              </a:rPr>
              <a:t>Evtx To Sql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ini</a:t>
            </a:r>
          </a:p>
          <a:p>
            <a:pPr lvl="0"/>
            <a:r>
              <a:rPr>
                <a:hlinkClick r:id="rId3"/>
              </a:rPr>
              <a:t>Xml to ini</a:t>
            </a:r>
          </a:p>
          <a:p>
            <a:pPr lvl="0"/>
            <a:r>
              <a:rPr>
                <a:hlinkClick r:id="rId4"/>
              </a:rPr>
              <a:t>Yaml to ini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to Word</a:t>
            </a:r>
          </a:p>
          <a:p>
            <a:pPr lvl="0"/>
            <a:r>
              <a:rPr>
                <a:hlinkClick r:id="rId3"/>
              </a:rPr>
              <a:t>Mdb to Word</a:t>
            </a:r>
          </a:p>
          <a:p>
            <a:pPr lvl="0"/>
            <a:r>
              <a:rPr>
                <a:hlinkClick r:id="rId4"/>
              </a:rPr>
              <a:t>Xml to Word</a:t>
            </a:r>
          </a:p>
          <a:p>
            <a:pPr lvl="0"/>
            <a:r>
              <a:rPr>
                <a:hlinkClick r:id="rId5"/>
              </a:rPr>
              <a:t>Xsd to Word</a:t>
            </a:r>
          </a:p>
          <a:p>
            <a:pPr lvl="0"/>
            <a:r>
              <a:rPr>
                <a:hlinkClick r:id="rId6"/>
              </a:rPr>
              <a:t>Qif to Word</a:t>
            </a:r>
          </a:p>
          <a:p>
            <a:pPr lvl="0"/>
            <a:r>
              <a:rPr>
                <a:hlinkClick r:id="rId7"/>
              </a:rPr>
              <a:t>Opml to Word</a:t>
            </a:r>
          </a:p>
          <a:p>
            <a:pPr lvl="0"/>
            <a:r>
              <a:rPr>
                <a:hlinkClick r:id="rId8"/>
              </a:rPr>
              <a:t>Csv to Word</a:t>
            </a:r>
          </a:p>
          <a:p>
            <a:pPr lvl="0"/>
            <a:r>
              <a:rPr>
                <a:hlinkClick r:id="rId9"/>
              </a:rPr>
              <a:t>Qfx to Word</a:t>
            </a:r>
          </a:p>
          <a:p>
            <a:pPr lvl="0"/>
            <a:r>
              <a:rPr>
                <a:hlinkClick r:id="rId10"/>
              </a:rPr>
              <a:t>Vcf To Word</a:t>
            </a:r>
          </a:p>
          <a:p>
            <a:pPr lvl="0"/>
            <a:r>
              <a:rPr>
                <a:hlinkClick r:id="rId11"/>
              </a:rPr>
              <a:t>ics To Word</a:t>
            </a:r>
          </a:p>
          <a:p>
            <a:pPr lvl="0"/>
            <a:r>
              <a:rPr>
                <a:hlinkClick r:id="rId12"/>
              </a:rPr>
              <a:t>Tsv To Word</a:t>
            </a:r>
          </a:p>
          <a:p>
            <a:pPr lvl="0"/>
            <a:r>
              <a:rPr>
                <a:hlinkClick r:id="rId13"/>
              </a:rPr>
              <a:t>Json to Word</a:t>
            </a:r>
          </a:p>
          <a:p>
            <a:pPr lvl="0"/>
            <a:r>
              <a:rPr>
                <a:hlinkClick r:id="rId14"/>
              </a:rPr>
              <a:t>Excel to Word</a:t>
            </a:r>
          </a:p>
          <a:p>
            <a:pPr lvl="0"/>
            <a:r>
              <a:rPr>
                <a:hlinkClick r:id="rId15"/>
              </a:rPr>
              <a:t>Yaml to Word</a:t>
            </a:r>
          </a:p>
          <a:p>
            <a:pPr lvl="0"/>
            <a:r>
              <a:rPr>
                <a:hlinkClick r:id="rId16"/>
              </a:rPr>
              <a:t>Tab To Word</a:t>
            </a:r>
          </a:p>
          <a:p>
            <a:pPr lvl="0"/>
            <a:r>
              <a:rPr>
                <a:hlinkClick r:id="rId17"/>
              </a:rPr>
              <a:t>Srt To Word</a:t>
            </a:r>
          </a:p>
          <a:p>
            <a:pPr lvl="0"/>
            <a:r>
              <a:rPr>
                <a:hlinkClick r:id="rId18"/>
              </a:rPr>
              <a:t>Ttml To Word</a:t>
            </a:r>
          </a:p>
          <a:p>
            <a:pPr lvl="0"/>
            <a:r>
              <a:rPr>
                <a:hlinkClick r:id="rId19"/>
              </a:rPr>
              <a:t>Spss To Word</a:t>
            </a:r>
          </a:p>
          <a:p>
            <a:pPr lvl="0"/>
            <a:r>
              <a:rPr>
                <a:hlinkClick r:id="rId20"/>
              </a:rPr>
              <a:t>Vtt To Word</a:t>
            </a:r>
          </a:p>
          <a:p>
            <a:pPr lvl="0"/>
            <a:r>
              <a:rPr>
                <a:hlinkClick r:id="rId21"/>
              </a:rPr>
              <a:t>Epub To Word</a:t>
            </a:r>
          </a:p>
          <a:p>
            <a:pPr lvl="0"/>
            <a:r>
              <a:rPr>
                <a:hlinkClick r:id="rId22"/>
              </a:rPr>
              <a:t>Gpx to Word</a:t>
            </a:r>
          </a:p>
          <a:p>
            <a:pPr lvl="0"/>
            <a:r>
              <a:rPr>
                <a:hlinkClick r:id="rId23"/>
              </a:rPr>
              <a:t>Kmz to Word</a:t>
            </a:r>
          </a:p>
          <a:p>
            <a:pPr lvl="0"/>
            <a:r>
              <a:rPr>
                <a:hlinkClick r:id="rId24"/>
              </a:rPr>
              <a:t>Kml to Word</a:t>
            </a:r>
          </a:p>
          <a:p>
            <a:pPr lvl="0"/>
            <a:r>
              <a:rPr>
                <a:hlinkClick r:id="rId25"/>
              </a:rPr>
              <a:t>Xls to Word</a:t>
            </a:r>
          </a:p>
          <a:p>
            <a:pPr lvl="0"/>
            <a:r>
              <a:rPr>
                <a:hlinkClick r:id="rId26"/>
              </a:rPr>
              <a:t>Har to Word</a:t>
            </a:r>
          </a:p>
          <a:p>
            <a:pPr lvl="0"/>
            <a:r>
              <a:rPr>
                <a:hlinkClick r:id="rId27"/>
              </a:rPr>
              <a:t>Xlf to Word</a:t>
            </a:r>
          </a:p>
          <a:p>
            <a:pPr lvl="0"/>
            <a:r>
              <a:rPr>
                <a:hlinkClick r:id="rId28"/>
              </a:rPr>
              <a:t>Wpt to Word</a:t>
            </a:r>
          </a:p>
          <a:p>
            <a:pPr lvl="0"/>
            <a:r>
              <a:rPr>
                <a:hlinkClick r:id="rId29"/>
              </a:rPr>
              <a:t>Sbv To Word</a:t>
            </a:r>
          </a:p>
          <a:p>
            <a:pPr lvl="0"/>
            <a:r>
              <a:rPr>
                <a:hlinkClick r:id="rId30"/>
              </a:rPr>
              <a:t>Smi To Word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to Html</a:t>
            </a:r>
          </a:p>
          <a:p>
            <a:pPr lvl="0"/>
            <a:r>
              <a:rPr>
                <a:hlinkClick r:id="rId3"/>
              </a:rPr>
              <a:t>Folder To Html</a:t>
            </a:r>
          </a:p>
          <a:p>
            <a:pPr lvl="0"/>
            <a:r>
              <a:rPr>
                <a:hlinkClick r:id="rId4"/>
              </a:rPr>
              <a:t>Yaml to Html</a:t>
            </a:r>
          </a:p>
          <a:p>
            <a:pPr lvl="0"/>
            <a:r>
              <a:rPr>
                <a:hlinkClick r:id="rId5"/>
              </a:rPr>
              <a:t>Sqlite to Html</a:t>
            </a:r>
          </a:p>
          <a:p>
            <a:pPr lvl="0"/>
            <a:r>
              <a:rPr>
                <a:hlinkClick r:id="rId6"/>
              </a:rPr>
              <a:t>Tsv To Html</a:t>
            </a:r>
          </a:p>
          <a:p>
            <a:pPr lvl="0"/>
            <a:r>
              <a:rPr>
                <a:hlinkClick r:id="rId7"/>
              </a:rPr>
              <a:t>Vcf To Html</a:t>
            </a:r>
          </a:p>
          <a:p>
            <a:pPr lvl="0"/>
            <a:r>
              <a:rPr>
                <a:hlinkClick r:id="rId8"/>
              </a:rPr>
              <a:t>ics To Html</a:t>
            </a:r>
          </a:p>
          <a:p>
            <a:pPr lvl="0"/>
            <a:r>
              <a:rPr>
                <a:hlinkClick r:id="rId9"/>
              </a:rPr>
              <a:t>Json to Html</a:t>
            </a:r>
          </a:p>
          <a:p>
            <a:pPr lvl="0"/>
            <a:r>
              <a:rPr>
                <a:hlinkClick r:id="rId10"/>
              </a:rPr>
              <a:t>Csv To Html</a:t>
            </a:r>
          </a:p>
          <a:p>
            <a:pPr lvl="0"/>
            <a:r>
              <a:rPr>
                <a:hlinkClick r:id="rId11"/>
              </a:rPr>
              <a:t>Xlsx To Html</a:t>
            </a:r>
          </a:p>
          <a:p>
            <a:pPr lvl="0"/>
            <a:r>
              <a:rPr>
                <a:hlinkClick r:id="rId12"/>
              </a:rPr>
              <a:t>Xml To Html</a:t>
            </a:r>
          </a:p>
          <a:p>
            <a:pPr lvl="0"/>
            <a:r>
              <a:rPr>
                <a:hlinkClick r:id="rId13"/>
              </a:rPr>
              <a:t>Tab To Html</a:t>
            </a:r>
          </a:p>
          <a:p>
            <a:pPr lvl="0"/>
            <a:r>
              <a:rPr>
                <a:hlinkClick r:id="rId14"/>
              </a:rPr>
              <a:t>Srt To Html</a:t>
            </a:r>
          </a:p>
          <a:p>
            <a:pPr lvl="0"/>
            <a:r>
              <a:rPr>
                <a:hlinkClick r:id="rId15"/>
              </a:rPr>
              <a:t>Opml to Html</a:t>
            </a:r>
          </a:p>
          <a:p>
            <a:pPr lvl="0"/>
            <a:r>
              <a:rPr>
                <a:hlinkClick r:id="rId16"/>
              </a:rPr>
              <a:t>Epub To Html</a:t>
            </a:r>
          </a:p>
          <a:p>
            <a:pPr lvl="0"/>
            <a:r>
              <a:rPr>
                <a:hlinkClick r:id="rId17"/>
              </a:rPr>
              <a:t>Aiml To Html</a:t>
            </a:r>
          </a:p>
          <a:p>
            <a:pPr lvl="0"/>
            <a:r>
              <a:rPr>
                <a:hlinkClick r:id="rId18"/>
              </a:rPr>
              <a:t>Csv to Html Template</a:t>
            </a:r>
          </a:p>
          <a:p>
            <a:pPr lvl="0"/>
            <a:r>
              <a:rPr>
                <a:hlinkClick r:id="rId19"/>
              </a:rPr>
              <a:t>Json to Html template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to Js</a:t>
            </a:r>
          </a:p>
          <a:p>
            <a:pPr lvl="0"/>
            <a:r>
              <a:rPr>
                <a:hlinkClick r:id="rId3"/>
              </a:rPr>
              <a:t>Freemind To Js</a:t>
            </a:r>
          </a:p>
          <a:p>
            <a:pPr lvl="0"/>
            <a:r>
              <a:rPr>
                <a:hlinkClick r:id="rId4"/>
              </a:rPr>
              <a:t>SQLite To Js</a:t>
            </a:r>
          </a:p>
          <a:p>
            <a:pPr lvl="0"/>
            <a:r>
              <a:rPr>
                <a:hlinkClick r:id="rId5"/>
              </a:rPr>
              <a:t>Tsv To Js</a:t>
            </a:r>
          </a:p>
          <a:p>
            <a:pPr lvl="0"/>
            <a:r>
              <a:rPr>
                <a:hlinkClick r:id="rId6"/>
              </a:rPr>
              <a:t>Yaml To Js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to Json</a:t>
            </a:r>
          </a:p>
          <a:p>
            <a:pPr lvl="0"/>
            <a:r>
              <a:rPr>
                <a:hlinkClick r:id="rId3"/>
              </a:rPr>
              <a:t>Dbf to Json</a:t>
            </a:r>
          </a:p>
          <a:p>
            <a:pPr lvl="0"/>
            <a:r>
              <a:rPr>
                <a:hlinkClick r:id="rId4"/>
              </a:rPr>
              <a:t>Access To Json</a:t>
            </a:r>
          </a:p>
          <a:p>
            <a:pPr lvl="0"/>
            <a:r>
              <a:rPr>
                <a:hlinkClick r:id="rId5"/>
              </a:rPr>
              <a:t>Yaml To Json</a:t>
            </a:r>
          </a:p>
          <a:p>
            <a:pPr lvl="0"/>
            <a:r>
              <a:rPr>
                <a:hlinkClick r:id="rId6"/>
              </a:rPr>
              <a:t>Freemind To Json</a:t>
            </a:r>
          </a:p>
          <a:p>
            <a:pPr lvl="0"/>
            <a:r>
              <a:rPr>
                <a:hlinkClick r:id="rId7"/>
              </a:rPr>
              <a:t>Tdms To Json</a:t>
            </a:r>
          </a:p>
          <a:p>
            <a:pPr lvl="0"/>
            <a:r>
              <a:rPr>
                <a:hlinkClick r:id="rId8"/>
              </a:rPr>
              <a:t>Xls To Json</a:t>
            </a:r>
          </a:p>
          <a:p>
            <a:pPr lvl="0"/>
            <a:r>
              <a:rPr>
                <a:hlinkClick r:id="rId9"/>
              </a:rPr>
              <a:t>Sqlite To Json</a:t>
            </a:r>
          </a:p>
          <a:p>
            <a:pPr lvl="0"/>
            <a:r>
              <a:rPr>
                <a:hlinkClick r:id="rId10"/>
              </a:rPr>
              <a:t>Vcf To Json</a:t>
            </a:r>
          </a:p>
          <a:p>
            <a:pPr lvl="0"/>
            <a:r>
              <a:rPr>
                <a:hlinkClick r:id="rId11"/>
              </a:rPr>
              <a:t>ics To Json</a:t>
            </a:r>
          </a:p>
          <a:p>
            <a:pPr lvl="0"/>
            <a:r>
              <a:rPr>
                <a:hlinkClick r:id="rId12"/>
              </a:rPr>
              <a:t>Tsv To Json</a:t>
            </a:r>
          </a:p>
          <a:p>
            <a:pPr lvl="0"/>
            <a:r>
              <a:rPr>
                <a:hlinkClick r:id="rId13"/>
              </a:rPr>
              <a:t>Csv to Json</a:t>
            </a:r>
          </a:p>
          <a:p>
            <a:pPr lvl="0"/>
            <a:r>
              <a:rPr>
                <a:hlinkClick r:id="rId14"/>
              </a:rPr>
              <a:t>Xml To Json</a:t>
            </a:r>
          </a:p>
          <a:p>
            <a:pPr lvl="0"/>
            <a:r>
              <a:rPr>
                <a:hlinkClick r:id="rId15"/>
              </a:rPr>
              <a:t>ini to Json</a:t>
            </a:r>
          </a:p>
          <a:p>
            <a:pPr lvl="0"/>
            <a:r>
              <a:rPr>
                <a:hlinkClick r:id="rId16"/>
              </a:rPr>
              <a:t>Tab To Json</a:t>
            </a:r>
          </a:p>
          <a:p>
            <a:pPr lvl="0"/>
            <a:r>
              <a:rPr>
                <a:hlinkClick r:id="rId17"/>
              </a:rPr>
              <a:t>Text To Json</a:t>
            </a:r>
          </a:p>
          <a:p>
            <a:pPr lvl="0"/>
            <a:r>
              <a:rPr>
                <a:hlinkClick r:id="rId18"/>
              </a:rPr>
              <a:t>mt940 To Json</a:t>
            </a:r>
          </a:p>
          <a:p>
            <a:pPr lvl="0"/>
            <a:r>
              <a:rPr>
                <a:hlinkClick r:id="rId19"/>
              </a:rPr>
              <a:t>Srt To Json</a:t>
            </a:r>
          </a:p>
          <a:p>
            <a:pPr lvl="0"/>
            <a:r>
              <a:rPr>
                <a:hlinkClick r:id="rId20"/>
              </a:rPr>
              <a:t>Spss To Json</a:t>
            </a:r>
          </a:p>
          <a:p>
            <a:pPr lvl="0"/>
            <a:r>
              <a:rPr>
                <a:hlinkClick r:id="rId21"/>
              </a:rPr>
              <a:t>Vtt To Json</a:t>
            </a:r>
          </a:p>
          <a:p>
            <a:pPr lvl="0"/>
            <a:r>
              <a:rPr>
                <a:hlinkClick r:id="rId22"/>
              </a:rPr>
              <a:t>Excel To Json</a:t>
            </a:r>
          </a:p>
          <a:p>
            <a:pPr lvl="0"/>
            <a:r>
              <a:rPr>
                <a:hlinkClick r:id="rId23"/>
              </a:rPr>
              <a:t>Aiml To Json</a:t>
            </a:r>
          </a:p>
          <a:p>
            <a:pPr lvl="0"/>
            <a:r>
              <a:rPr>
                <a:hlinkClick r:id="rId24"/>
              </a:rPr>
              <a:t>Xlf To Json</a:t>
            </a:r>
          </a:p>
          <a:p>
            <a:pPr lvl="0"/>
            <a:r>
              <a:rPr>
                <a:hlinkClick r:id="rId25"/>
              </a:rPr>
              <a:t>Tcx To Json</a:t>
            </a:r>
          </a:p>
          <a:p>
            <a:pPr lvl="0"/>
            <a:r>
              <a:rPr>
                <a:hlinkClick r:id="rId26"/>
              </a:rPr>
              <a:t>Ofx To Json</a:t>
            </a:r>
          </a:p>
          <a:p>
            <a:pPr lvl="0"/>
            <a:r>
              <a:rPr>
                <a:hlinkClick r:id="rId27"/>
              </a:rPr>
              <a:t>Qif To Json</a:t>
            </a:r>
          </a:p>
          <a:p>
            <a:pPr lvl="0"/>
            <a:r>
              <a:rPr>
                <a:hlinkClick r:id="rId28"/>
              </a:rPr>
              <a:t>Opml to Json</a:t>
            </a:r>
          </a:p>
          <a:p>
            <a:pPr lvl="0"/>
            <a:r>
              <a:rPr>
                <a:hlinkClick r:id="rId29"/>
              </a:rPr>
              <a:t>Jmx To Json</a:t>
            </a:r>
          </a:p>
          <a:p>
            <a:pPr lvl="0"/>
            <a:r>
              <a:rPr>
                <a:hlinkClick r:id="rId30"/>
              </a:rPr>
              <a:t>Evtx to Json</a:t>
            </a:r>
          </a:p>
          <a:p>
            <a:pPr lvl="0"/>
            <a:r>
              <a:rPr>
                <a:hlinkClick r:id="rId31"/>
              </a:rPr>
              <a:t>Rearrange Json</a:t>
            </a:r>
          </a:p>
          <a:p>
            <a:pPr lvl="0"/>
            <a:r>
              <a:rPr>
                <a:hlinkClick r:id="rId32"/>
              </a:rPr>
              <a:t>Excel to Json Template</a:t>
            </a:r>
          </a:p>
          <a:p>
            <a:pPr lvl="0"/>
            <a:r>
              <a:rPr>
                <a:hlinkClick r:id="rId33"/>
              </a:rPr>
              <a:t>Csv to Json Template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into SQL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Awesome Generators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Mdb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to Mdb</a:t>
            </a:r>
          </a:p>
          <a:p>
            <a:pPr lvl="0"/>
            <a:r>
              <a:rPr>
                <a:hlinkClick r:id="rId3"/>
              </a:rPr>
              <a:t>Csv to Mdb</a:t>
            </a:r>
          </a:p>
          <a:p>
            <a:pPr lvl="0"/>
            <a:r>
              <a:rPr>
                <a:hlinkClick r:id="rId4"/>
              </a:rPr>
              <a:t>Excel tables To Mdb</a:t>
            </a:r>
          </a:p>
          <a:p>
            <a:pPr lvl="0"/>
            <a:r>
              <a:rPr>
                <a:hlinkClick r:id="rId5"/>
              </a:rPr>
              <a:t>Sqlite to Mdb</a:t>
            </a:r>
          </a:p>
          <a:p>
            <a:pPr lvl="0"/>
            <a:r>
              <a:rPr>
                <a:hlinkClick r:id="rId6"/>
              </a:rPr>
              <a:t>Xls tables To Mdb</a:t>
            </a:r>
          </a:p>
          <a:p>
            <a:pPr lvl="0"/>
            <a:r>
              <a:rPr>
                <a:hlinkClick r:id="rId7"/>
              </a:rPr>
              <a:t>Xml to Mdb</a:t>
            </a:r>
          </a:p>
          <a:p>
            <a:pPr lvl="0"/>
            <a:r>
              <a:rPr>
                <a:hlinkClick r:id="rId8"/>
              </a:rPr>
              <a:t>Json to Mdb</a:t>
            </a:r>
          </a:p>
          <a:p>
            <a:pPr lvl="0"/>
            <a:r>
              <a:rPr>
                <a:hlinkClick r:id="rId9"/>
              </a:rPr>
              <a:t>Html to Mdb</a:t>
            </a:r>
          </a:p>
          <a:p>
            <a:pPr lvl="0"/>
            <a:r>
              <a:rPr>
                <a:hlinkClick r:id="rId10"/>
              </a:rPr>
              <a:t>Text to Mdb</a:t>
            </a:r>
          </a:p>
          <a:p>
            <a:pPr lvl="0"/>
            <a:r>
              <a:rPr>
                <a:hlinkClick r:id="rId11"/>
              </a:rPr>
              <a:t>Word to Mdb</a:t>
            </a:r>
          </a:p>
          <a:p>
            <a:pPr lvl="0"/>
            <a:r>
              <a:rPr>
                <a:hlinkClick r:id="rId12"/>
              </a:rPr>
              <a:t>Vcf to Mdb</a:t>
            </a:r>
          </a:p>
          <a:p>
            <a:pPr lvl="0"/>
            <a:r>
              <a:rPr>
                <a:hlinkClick r:id="rId13"/>
              </a:rPr>
              <a:t>Kml to Mdb</a:t>
            </a:r>
          </a:p>
          <a:p>
            <a:pPr lvl="0"/>
            <a:r>
              <a:rPr>
                <a:hlinkClick r:id="rId14"/>
              </a:rPr>
              <a:t>Kmz to Mdb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Vcf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to Vcf</a:t>
            </a:r>
          </a:p>
          <a:p>
            <a:pPr lvl="0"/>
            <a:r>
              <a:rPr>
                <a:hlinkClick r:id="rId3"/>
              </a:rPr>
              <a:t>Xls to Vcf</a:t>
            </a:r>
          </a:p>
          <a:p>
            <a:pPr lvl="0"/>
            <a:r>
              <a:rPr>
                <a:hlinkClick r:id="rId4"/>
              </a:rPr>
              <a:t>Excel to Vcf</a:t>
            </a:r>
          </a:p>
          <a:p>
            <a:pPr lvl="0"/>
            <a:r>
              <a:rPr>
                <a:hlinkClick r:id="rId5"/>
              </a:rPr>
              <a:t>Csv to Vcf</a:t>
            </a:r>
          </a:p>
          <a:p>
            <a:pPr lvl="0"/>
            <a:r>
              <a:rPr>
                <a:hlinkClick r:id="rId6"/>
              </a:rPr>
              <a:t>Split Vcf</a:t>
            </a:r>
          </a:p>
          <a:p>
            <a:pPr lvl="0"/>
            <a:r>
              <a:rPr>
                <a:hlinkClick r:id="rId7"/>
              </a:rPr>
              <a:t>Json to Vcf</a:t>
            </a:r>
          </a:p>
          <a:p>
            <a:pPr lvl="0"/>
            <a:r>
              <a:rPr>
                <a:hlinkClick r:id="rId8"/>
              </a:rPr>
              <a:t>Xml to Vcf</a:t>
            </a:r>
          </a:p>
          <a:p>
            <a:pPr lvl="0"/>
            <a:r>
              <a:rPr>
                <a:hlinkClick r:id="rId9"/>
              </a:rPr>
              <a:t>Text to Vcf</a:t>
            </a:r>
          </a:p>
          <a:p>
            <a:pPr lvl="0"/>
            <a:r>
              <a:rPr>
                <a:hlinkClick r:id="rId10"/>
              </a:rPr>
              <a:t>Tsv to Vcf</a:t>
            </a:r>
          </a:p>
          <a:p>
            <a:pPr lvl="0"/>
            <a:r>
              <a:rPr>
                <a:hlinkClick r:id="rId11"/>
              </a:rPr>
              <a:t>Word to Vcf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Javascript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to Javascript</a:t>
            </a:r>
          </a:p>
          <a:p>
            <a:pPr lvl="0"/>
            <a:r>
              <a:rPr>
                <a:hlinkClick r:id="rId3"/>
              </a:rPr>
              <a:t>Xls To Javascript</a:t>
            </a:r>
          </a:p>
          <a:p>
            <a:pPr lvl="0"/>
            <a:r>
              <a:rPr>
                <a:hlinkClick r:id="rId4"/>
              </a:rPr>
              <a:t>Xml To Javascript</a:t>
            </a:r>
          </a:p>
          <a:p>
            <a:pPr lvl="0"/>
            <a:r>
              <a:rPr>
                <a:hlinkClick r:id="rId5"/>
              </a:rPr>
              <a:t>Csv To Javascript</a:t>
            </a:r>
          </a:p>
          <a:p>
            <a:pPr lvl="0"/>
            <a:r>
              <a:rPr>
                <a:hlinkClick r:id="rId6"/>
              </a:rPr>
              <a:t>Excel tables To Javascript</a:t>
            </a:r>
          </a:p>
          <a:p>
            <a:pPr lvl="0"/>
            <a:r>
              <a:rPr>
                <a:hlinkClick r:id="rId7"/>
              </a:rPr>
              <a:t>ics To Javascript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Qif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Qif</a:t>
            </a:r>
          </a:p>
          <a:p>
            <a:pPr lvl="0"/>
            <a:r>
              <a:rPr>
                <a:hlinkClick r:id="rId3"/>
              </a:rPr>
              <a:t>Xml To Qif</a:t>
            </a:r>
          </a:p>
          <a:p>
            <a:pPr lvl="0"/>
            <a:r>
              <a:rPr>
                <a:hlinkClick r:id="rId4"/>
              </a:rPr>
              <a:t>Xls To Qif</a:t>
            </a:r>
          </a:p>
          <a:p>
            <a:pPr lvl="0"/>
            <a:r>
              <a:rPr>
                <a:hlinkClick r:id="rId5"/>
              </a:rPr>
              <a:t>Mt940 To Qif</a:t>
            </a:r>
          </a:p>
          <a:p>
            <a:pPr lvl="0"/>
            <a:r>
              <a:rPr>
                <a:hlinkClick r:id="rId6"/>
              </a:rPr>
              <a:t>Excel to Qif</a:t>
            </a:r>
          </a:p>
          <a:p>
            <a:pPr lvl="0"/>
            <a:r>
              <a:rPr>
                <a:hlinkClick r:id="rId7"/>
              </a:rPr>
              <a:t>Ofx to Qif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Ofx</a:t>
            </a:r>
          </a:p>
          <a:p>
            <a:pPr lvl="0"/>
            <a:r>
              <a:rPr>
                <a:hlinkClick r:id="rId3"/>
              </a:rPr>
              <a:t>Excel to Ofx</a:t>
            </a:r>
          </a:p>
          <a:p>
            <a:pPr lvl="0"/>
            <a:r>
              <a:rPr>
                <a:hlinkClick r:id="rId4"/>
              </a:rPr>
              <a:t>Qif to Ofx</a:t>
            </a:r>
          </a:p>
          <a:p>
            <a:pPr lvl="0"/>
            <a:r>
              <a:rPr>
                <a:hlinkClick r:id="rId5"/>
              </a:rPr>
              <a:t>Mt940 to Ofx</a:t>
            </a:r>
          </a:p>
          <a:p>
            <a:pPr lvl="0"/>
            <a:r>
              <a:rPr>
                <a:hlinkClick r:id="rId6"/>
              </a:rPr>
              <a:t>Xls to Ofx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Html Documentation from Xsd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Qif To Xml</a:t>
            </a:r>
          </a:p>
          <a:p>
            <a:pPr lvl="0"/>
            <a:r>
              <a:rPr>
                <a:hlinkClick r:id="rId3"/>
              </a:rPr>
              <a:t>Mdb to Xml</a:t>
            </a:r>
          </a:p>
          <a:p>
            <a:pPr lvl="0"/>
            <a:r>
              <a:rPr>
                <a:hlinkClick r:id="rId4"/>
              </a:rPr>
              <a:t>Xls To Xml</a:t>
            </a:r>
          </a:p>
          <a:p>
            <a:pPr lvl="0"/>
            <a:r>
              <a:rPr>
                <a:hlinkClick r:id="rId5"/>
              </a:rPr>
              <a:t>Tdms to Xml</a:t>
            </a:r>
          </a:p>
          <a:p>
            <a:pPr lvl="0"/>
            <a:r>
              <a:rPr>
                <a:hlinkClick r:id="rId6"/>
              </a:rPr>
              <a:t>mt940 To Xml</a:t>
            </a:r>
          </a:p>
          <a:p>
            <a:pPr lvl="0"/>
            <a:r>
              <a:rPr>
                <a:hlinkClick r:id="rId7"/>
              </a:rPr>
              <a:t>Sqlite To Xml</a:t>
            </a:r>
          </a:p>
          <a:p>
            <a:pPr lvl="0"/>
            <a:r>
              <a:rPr>
                <a:hlinkClick r:id="rId8"/>
              </a:rPr>
              <a:t>X12 to Xml</a:t>
            </a:r>
          </a:p>
          <a:p>
            <a:pPr lvl="0"/>
            <a:r>
              <a:rPr>
                <a:hlinkClick r:id="rId9"/>
              </a:rPr>
              <a:t>ini to Xml</a:t>
            </a:r>
          </a:p>
          <a:p>
            <a:pPr lvl="0"/>
            <a:r>
              <a:rPr>
                <a:hlinkClick r:id="rId10"/>
              </a:rPr>
              <a:t>Vcf To Xml</a:t>
            </a:r>
          </a:p>
          <a:p>
            <a:pPr lvl="0"/>
            <a:r>
              <a:rPr>
                <a:hlinkClick r:id="rId11"/>
              </a:rPr>
              <a:t>ics To Xml</a:t>
            </a:r>
          </a:p>
          <a:p>
            <a:pPr lvl="0"/>
            <a:r>
              <a:rPr>
                <a:hlinkClick r:id="rId12"/>
              </a:rPr>
              <a:t>Tsv To Xml</a:t>
            </a:r>
          </a:p>
          <a:p>
            <a:pPr lvl="0"/>
            <a:r>
              <a:rPr>
                <a:hlinkClick r:id="rId13"/>
              </a:rPr>
              <a:t>Json to Xml</a:t>
            </a:r>
          </a:p>
          <a:p>
            <a:pPr lvl="0"/>
            <a:r>
              <a:rPr>
                <a:hlinkClick r:id="rId14"/>
              </a:rPr>
              <a:t>Csv to Xml</a:t>
            </a:r>
          </a:p>
          <a:p>
            <a:pPr lvl="0"/>
            <a:r>
              <a:rPr>
                <a:hlinkClick r:id="rId15"/>
              </a:rPr>
              <a:t>Xlsx To Xml</a:t>
            </a:r>
          </a:p>
          <a:p>
            <a:pPr lvl="0"/>
            <a:r>
              <a:rPr>
                <a:hlinkClick r:id="rId16"/>
              </a:rPr>
              <a:t>Yaml To Xml</a:t>
            </a:r>
          </a:p>
          <a:p>
            <a:pPr lvl="0"/>
            <a:r>
              <a:rPr>
                <a:hlinkClick r:id="rId17"/>
              </a:rPr>
              <a:t>Dbf To Xml</a:t>
            </a:r>
          </a:p>
          <a:p>
            <a:pPr lvl="0"/>
            <a:r>
              <a:rPr>
                <a:hlinkClick r:id="rId18"/>
              </a:rPr>
              <a:t>Xsd from Xml</a:t>
            </a:r>
          </a:p>
          <a:p>
            <a:pPr lvl="0"/>
            <a:r>
              <a:rPr>
                <a:hlinkClick r:id="rId19"/>
              </a:rPr>
              <a:t>Tab To Xml</a:t>
            </a:r>
          </a:p>
          <a:p>
            <a:pPr lvl="0"/>
            <a:r>
              <a:rPr>
                <a:hlinkClick r:id="rId20"/>
              </a:rPr>
              <a:t>Text To Xml</a:t>
            </a:r>
          </a:p>
          <a:p>
            <a:pPr lvl="0"/>
            <a:r>
              <a:rPr>
                <a:hlinkClick r:id="rId21"/>
              </a:rPr>
              <a:t>Srt To Xml</a:t>
            </a:r>
          </a:p>
          <a:p>
            <a:pPr lvl="0"/>
            <a:r>
              <a:rPr>
                <a:hlinkClick r:id="rId22"/>
              </a:rPr>
              <a:t>Har to Xml</a:t>
            </a:r>
          </a:p>
          <a:p>
            <a:pPr lvl="0"/>
            <a:r>
              <a:rPr>
                <a:hlinkClick r:id="rId23"/>
              </a:rPr>
              <a:t>Xml to Xml</a:t>
            </a:r>
          </a:p>
          <a:p>
            <a:pPr lvl="0"/>
            <a:r>
              <a:rPr>
                <a:hlinkClick r:id="rId24"/>
              </a:rPr>
              <a:t>Csv to Xml Template</a:t>
            </a:r>
          </a:p>
          <a:p>
            <a:pPr lvl="0"/>
            <a:r>
              <a:rPr>
                <a:hlinkClick r:id="rId25"/>
              </a:rPr>
              <a:t>Excel to Xml Template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Tcx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Tcx</a:t>
            </a:r>
          </a:p>
          <a:p>
            <a:pPr lvl="0"/>
            <a:r>
              <a:rPr>
                <a:hlinkClick r:id="rId3"/>
              </a:rPr>
              <a:t>Gpx to Tcx</a:t>
            </a:r>
          </a:p>
          <a:p>
            <a:pPr lvl="0"/>
            <a:r>
              <a:rPr>
                <a:hlinkClick r:id="rId4"/>
              </a:rPr>
              <a:t>Excel To Tcx</a:t>
            </a:r>
          </a:p>
          <a:p>
            <a:pPr lvl="0"/>
            <a:r>
              <a:rPr>
                <a:hlinkClick r:id="rId5"/>
              </a:rPr>
              <a:t>Xls To Tcx</a:t>
            </a:r>
          </a:p>
          <a:p>
            <a:pPr lvl="0"/>
            <a:r>
              <a:rPr>
                <a:hlinkClick r:id="rId6"/>
              </a:rPr>
              <a:t>Kml to Tcx</a:t>
            </a:r>
          </a:p>
          <a:p>
            <a:pPr lvl="0"/>
            <a:r>
              <a:rPr>
                <a:hlinkClick r:id="rId7"/>
              </a:rPr>
              <a:t>Kmz to Tcx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Access to Web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names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File names To Word</a:t>
            </a:r>
          </a:p>
          <a:p>
            <a:pPr lvl="0"/>
            <a:r>
              <a:rPr>
                <a:hlinkClick r:id="rId3"/>
              </a:rPr>
              <a:t>File names To Pdf</a:t>
            </a:r>
          </a:p>
          <a:p>
            <a:pPr lvl="0"/>
            <a:r>
              <a:rPr>
                <a:hlinkClick r:id="rId4"/>
              </a:rPr>
              <a:t>File names To Csv</a:t>
            </a:r>
          </a:p>
          <a:p>
            <a:pPr lvl="0"/>
            <a:r>
              <a:rPr>
                <a:hlinkClick r:id="rId5"/>
              </a:rPr>
              <a:t>File names To Excel</a:t>
            </a:r>
          </a:p>
          <a:p>
            <a:pPr lvl="0"/>
            <a:r>
              <a:rPr>
                <a:hlinkClick r:id="rId6"/>
              </a:rPr>
              <a:t>File names To Text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to Sqlite</a:t>
            </a:r>
          </a:p>
          <a:p>
            <a:pPr lvl="0"/>
            <a:r>
              <a:rPr>
                <a:hlinkClick r:id="rId3"/>
              </a:rPr>
              <a:t>Excel to Sqlite</a:t>
            </a:r>
          </a:p>
          <a:p>
            <a:pPr lvl="0"/>
            <a:r>
              <a:rPr>
                <a:hlinkClick r:id="rId4"/>
              </a:rPr>
              <a:t>Mdb to Sqlite</a:t>
            </a:r>
          </a:p>
          <a:p>
            <a:pPr lvl="0"/>
            <a:r>
              <a:rPr>
                <a:hlinkClick r:id="rId5"/>
              </a:rPr>
              <a:t>Csv to Sqlite</a:t>
            </a:r>
          </a:p>
          <a:p>
            <a:pPr lvl="0"/>
            <a:r>
              <a:rPr>
                <a:hlinkClick r:id="rId6"/>
              </a:rPr>
              <a:t>Dbf to Sqlite</a:t>
            </a:r>
          </a:p>
          <a:p>
            <a:pPr lvl="0"/>
            <a:r>
              <a:rPr>
                <a:hlinkClick r:id="rId7"/>
              </a:rPr>
              <a:t>Xml to Sqlite</a:t>
            </a:r>
          </a:p>
          <a:p>
            <a:pPr lvl="0"/>
            <a:r>
              <a:rPr>
                <a:hlinkClick r:id="rId8"/>
              </a:rPr>
              <a:t>Xls To Sqlite</a:t>
            </a:r>
          </a:p>
          <a:p>
            <a:pPr lvl="0"/>
            <a:r>
              <a:rPr>
                <a:hlinkClick r:id="rId9"/>
              </a:rPr>
              <a:t>Tab to Sqlite</a:t>
            </a:r>
          </a:p>
          <a:p>
            <a:pPr lvl="0"/>
            <a:r>
              <a:rPr>
                <a:hlinkClick r:id="rId10"/>
              </a:rPr>
              <a:t>Paradox to Sqlite</a:t>
            </a:r>
          </a:p>
          <a:p>
            <a:pPr lvl="0"/>
            <a:r>
              <a:rPr>
                <a:hlinkClick r:id="rId11"/>
              </a:rPr>
              <a:t>Vcf to Sqlite</a:t>
            </a:r>
          </a:p>
          <a:p>
            <a:pPr lvl="0"/>
            <a:r>
              <a:rPr>
                <a:hlinkClick r:id="rId12"/>
              </a:rPr>
              <a:t>Tsv to Sqlite</a:t>
            </a:r>
          </a:p>
          <a:p>
            <a:pPr lvl="0"/>
            <a:r>
              <a:rPr>
                <a:hlinkClick r:id="rId13"/>
              </a:rPr>
              <a:t>Yaml to Sqlite</a:t>
            </a:r>
          </a:p>
          <a:p>
            <a:pPr lvl="0"/>
            <a:r>
              <a:rPr>
                <a:hlinkClick r:id="rId14"/>
              </a:rPr>
              <a:t>Kml to Sqlite</a:t>
            </a:r>
          </a:p>
          <a:p>
            <a:pPr lvl="0"/>
            <a:r>
              <a:rPr>
                <a:hlinkClick r:id="rId15"/>
              </a:rPr>
              <a:t>Gpx to Sqlite</a:t>
            </a:r>
          </a:p>
          <a:p>
            <a:pPr lvl="0"/>
            <a:r>
              <a:rPr>
                <a:hlinkClick r:id="rId16"/>
              </a:rPr>
              <a:t>Text to Sqlite</a:t>
            </a:r>
          </a:p>
          <a:p>
            <a:pPr lvl="0"/>
            <a:r>
              <a:rPr>
                <a:hlinkClick r:id="rId17"/>
              </a:rPr>
              <a:t>Evtx to Sqlite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Folders From file names</a:t>
            </a:r>
          </a:p>
          <a:p>
            <a:pPr lvl="0"/>
            <a:r>
              <a:rPr>
                <a:hlinkClick r:id="rId3"/>
              </a:rPr>
              <a:t>Subfolders From Csv</a:t>
            </a:r>
          </a:p>
          <a:p>
            <a:pPr lvl="0"/>
            <a:r>
              <a:rPr>
                <a:hlinkClick r:id="rId4"/>
              </a:rPr>
              <a:t>Subfolders From Excel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FoxPro dbf Viewer</a:t>
            </a:r>
          </a:p>
          <a:p>
            <a:pPr lvl="0"/>
            <a:r>
              <a:rPr>
                <a:hlinkClick r:id="rId3"/>
              </a:rPr>
              <a:t>Foxpro dbf To Excel</a:t>
            </a:r>
          </a:p>
          <a:p>
            <a:pPr lvl="0"/>
            <a:r>
              <a:rPr>
                <a:hlinkClick r:id="rId4"/>
              </a:rPr>
              <a:t>Foxpro dbf To Sql</a:t>
            </a:r>
          </a:p>
          <a:p>
            <a:pPr lvl="0"/>
            <a:r>
              <a:rPr>
                <a:hlinkClick r:id="rId5"/>
              </a:rPr>
              <a:t>Foxpro dbf To Csv</a:t>
            </a:r>
          </a:p>
          <a:p>
            <a:pPr lvl="0"/>
            <a:r>
              <a:rPr>
                <a:hlinkClick r:id="rId6"/>
              </a:rPr>
              <a:t>Foxpro dbf To Text</a:t>
            </a:r>
          </a:p>
          <a:p>
            <a:pPr lvl="0"/>
            <a:r>
              <a:rPr>
                <a:hlinkClick r:id="rId7"/>
              </a:rPr>
              <a:t>Foxpro dbf to Sqlite</a:t>
            </a:r>
          </a:p>
          <a:p>
            <a:pPr lvl="0"/>
            <a:r>
              <a:rPr>
                <a:hlinkClick r:id="rId8"/>
              </a:rPr>
              <a:t>Foxpro dbf To Json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Xsd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Xml from Xsd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Pipe delimited To Pdf</a:t>
            </a:r>
          </a:p>
          <a:p>
            <a:pPr lvl="0"/>
            <a:r>
              <a:rPr>
                <a:hlinkClick r:id="rId3"/>
              </a:rPr>
              <a:t>Pipe delimited File viewer</a:t>
            </a:r>
          </a:p>
          <a:p>
            <a:pPr lvl="0"/>
            <a:r>
              <a:rPr>
                <a:hlinkClick r:id="rId4"/>
              </a:rPr>
              <a:t>Pipe delimited To Sqlite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to Tab delimited</a:t>
            </a:r>
          </a:p>
          <a:p>
            <a:pPr lvl="0"/>
            <a:r>
              <a:rPr>
                <a:hlinkClick r:id="rId3"/>
              </a:rPr>
              <a:t>Kml to Tab delimited</a:t>
            </a:r>
          </a:p>
          <a:p>
            <a:pPr lvl="0"/>
            <a:r>
              <a:rPr>
                <a:hlinkClick r:id="rId4"/>
              </a:rPr>
              <a:t>Csv To Tab Delimited</a:t>
            </a:r>
          </a:p>
          <a:p>
            <a:pPr lvl="0"/>
            <a:r>
              <a:rPr>
                <a:hlinkClick r:id="rId5"/>
              </a:rPr>
              <a:t>Xlsx To Tab Delimited</a:t>
            </a:r>
          </a:p>
          <a:p>
            <a:pPr lvl="0"/>
            <a:r>
              <a:rPr>
                <a:hlinkClick r:id="rId6"/>
              </a:rPr>
              <a:t>Xml To Tab Delimited</a:t>
            </a:r>
          </a:p>
          <a:p>
            <a:pPr lvl="0"/>
            <a:r>
              <a:rPr>
                <a:hlinkClick r:id="rId7"/>
              </a:rPr>
              <a:t>Kmz to Tab</a:t>
            </a:r>
          </a:p>
          <a:p>
            <a:pPr lvl="0"/>
            <a:r>
              <a:rPr>
                <a:hlinkClick r:id="rId8"/>
              </a:rPr>
              <a:t>Sqlite To Tab</a:t>
            </a:r>
          </a:p>
          <a:p>
            <a:pPr lvl="0"/>
            <a:r>
              <a:rPr>
                <a:hlinkClick r:id="rId9"/>
              </a:rPr>
              <a:t>Pipe to Tab Delimited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Tsv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Vcf to Tsv</a:t>
            </a:r>
          </a:p>
          <a:p>
            <a:pPr lvl="0"/>
            <a:r>
              <a:rPr>
                <a:hlinkClick r:id="rId3"/>
              </a:rPr>
              <a:t>Xlsx to Tsv</a:t>
            </a:r>
          </a:p>
          <a:p>
            <a:pPr lvl="0"/>
            <a:r>
              <a:rPr>
                <a:hlinkClick r:id="rId4"/>
              </a:rPr>
              <a:t>Xls to Tsv</a:t>
            </a:r>
          </a:p>
          <a:p>
            <a:pPr lvl="0"/>
            <a:r>
              <a:rPr>
                <a:hlinkClick r:id="rId5"/>
              </a:rPr>
              <a:t>Json to Tsv</a:t>
            </a:r>
          </a:p>
          <a:p>
            <a:pPr lvl="0"/>
            <a:r>
              <a:rPr>
                <a:hlinkClick r:id="rId6"/>
              </a:rPr>
              <a:t>Xml to Tsv</a:t>
            </a:r>
          </a:p>
          <a:p>
            <a:pPr lvl="0"/>
            <a:r>
              <a:rPr>
                <a:hlinkClick r:id="rId7"/>
              </a:rPr>
              <a:t>Yaml to Tsv</a:t>
            </a:r>
          </a:p>
          <a:p>
            <a:pPr lvl="0"/>
            <a:r>
              <a:rPr>
                <a:hlinkClick r:id="rId8"/>
              </a:rPr>
              <a:t>Sqlite To Tsv</a:t>
            </a:r>
          </a:p>
          <a:p>
            <a:pPr lvl="0"/>
            <a:r>
              <a:rPr>
                <a:hlinkClick r:id="rId9"/>
              </a:rPr>
              <a:t>Csv to Tsv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Tsv to Yaml</a:t>
            </a:r>
          </a:p>
          <a:p>
            <a:pPr lvl="0"/>
            <a:r>
              <a:rPr>
                <a:hlinkClick r:id="rId3"/>
              </a:rPr>
              <a:t>Excel to Yaml</a:t>
            </a:r>
          </a:p>
          <a:p>
            <a:pPr lvl="0"/>
            <a:r>
              <a:rPr>
                <a:hlinkClick r:id="rId4"/>
              </a:rPr>
              <a:t>Csv to Yaml</a:t>
            </a:r>
          </a:p>
          <a:p>
            <a:pPr lvl="0"/>
            <a:r>
              <a:rPr>
                <a:hlinkClick r:id="rId5"/>
              </a:rPr>
              <a:t>Xml to Yaml</a:t>
            </a:r>
          </a:p>
          <a:p>
            <a:pPr lvl="0"/>
            <a:r>
              <a:rPr>
                <a:hlinkClick r:id="rId6"/>
              </a:rPr>
              <a:t>Ini to Yaml</a:t>
            </a:r>
          </a:p>
          <a:p>
            <a:pPr lvl="0"/>
            <a:r>
              <a:rPr>
                <a:hlinkClick r:id="rId7"/>
              </a:rPr>
              <a:t>Json to Yaml</a:t>
            </a:r>
          </a:p>
          <a:p>
            <a:pPr lvl="0"/>
            <a:r>
              <a:rPr>
                <a:hlinkClick r:id="rId8"/>
              </a:rPr>
              <a:t>Xlf To Yaml</a:t>
            </a:r>
          </a:p>
          <a:p>
            <a:pPr lvl="0"/>
            <a:r>
              <a:rPr>
                <a:hlinkClick r:id="rId9"/>
              </a:rPr>
              <a:t>Xls to Yaml</a:t>
            </a:r>
          </a:p>
          <a:p>
            <a:pPr lvl="0"/>
            <a:r>
              <a:rPr>
                <a:hlinkClick r:id="rId10"/>
              </a:rPr>
              <a:t>Word to Yaml</a:t>
            </a:r>
          </a:p>
          <a:p>
            <a:pPr lvl="0"/>
            <a:r>
              <a:rPr>
                <a:hlinkClick r:id="rId11"/>
              </a:rPr>
              <a:t>Sqlite To Yaml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Vcf To Xls</a:t>
            </a:r>
          </a:p>
          <a:p>
            <a:pPr lvl="0"/>
            <a:r>
              <a:rPr>
                <a:hlinkClick r:id="rId3"/>
              </a:rPr>
              <a:t>Xml To Xls</a:t>
            </a:r>
          </a:p>
          <a:p>
            <a:pPr lvl="0"/>
            <a:r>
              <a:rPr>
                <a:hlinkClick r:id="rId4"/>
              </a:rPr>
              <a:t>Qif To Xls</a:t>
            </a:r>
          </a:p>
          <a:p>
            <a:pPr lvl="0"/>
            <a:r>
              <a:rPr>
                <a:hlinkClick r:id="rId5"/>
              </a:rPr>
              <a:t>Sqlite To Xls</a:t>
            </a:r>
          </a:p>
          <a:p>
            <a:pPr lvl="0"/>
            <a:r>
              <a:rPr>
                <a:hlinkClick r:id="rId6"/>
              </a:rPr>
              <a:t>Combine Xls</a:t>
            </a:r>
          </a:p>
          <a:p>
            <a:pPr lvl="0"/>
            <a:r>
              <a:rPr>
                <a:hlinkClick r:id="rId7"/>
              </a:rPr>
              <a:t>Xlsx To Xls</a:t>
            </a:r>
          </a:p>
          <a:p>
            <a:pPr lvl="0"/>
            <a:r>
              <a:rPr>
                <a:hlinkClick r:id="rId8"/>
              </a:rPr>
              <a:t>Json to Xls</a:t>
            </a:r>
          </a:p>
          <a:p>
            <a:pPr lvl="0"/>
            <a:r>
              <a:rPr>
                <a:hlinkClick r:id="rId9"/>
              </a:rPr>
              <a:t>Tdms to Xls</a:t>
            </a:r>
          </a:p>
          <a:p>
            <a:pPr lvl="0"/>
            <a:r>
              <a:rPr>
                <a:hlinkClick r:id="rId10"/>
              </a:rPr>
              <a:t>Dbf To Xls</a:t>
            </a:r>
          </a:p>
          <a:p>
            <a:pPr lvl="0"/>
            <a:r>
              <a:rPr>
                <a:hlinkClick r:id="rId11"/>
              </a:rPr>
              <a:t>Text to Xls</a:t>
            </a:r>
          </a:p>
          <a:p>
            <a:pPr lvl="0"/>
            <a:r>
              <a:rPr>
                <a:hlinkClick r:id="rId12"/>
              </a:rPr>
              <a:t>Gpx To Xls</a:t>
            </a:r>
          </a:p>
          <a:p>
            <a:pPr lvl="0"/>
            <a:r>
              <a:rPr>
                <a:hlinkClick r:id="rId13"/>
              </a:rPr>
              <a:t>Ofx To Xls</a:t>
            </a:r>
          </a:p>
          <a:p>
            <a:pPr lvl="0"/>
            <a:r>
              <a:rPr>
                <a:hlinkClick r:id="rId14"/>
              </a:rPr>
              <a:t>ics To Xls</a:t>
            </a:r>
          </a:p>
          <a:p>
            <a:pPr lvl="0"/>
            <a:r>
              <a:rPr>
                <a:hlinkClick r:id="rId15"/>
              </a:rPr>
              <a:t>Mdb tables To Xls</a:t>
            </a:r>
          </a:p>
          <a:p>
            <a:pPr lvl="0"/>
            <a:r>
              <a:rPr>
                <a:hlinkClick r:id="rId16"/>
              </a:rPr>
              <a:t>mt940 To Xls</a:t>
            </a:r>
          </a:p>
          <a:p>
            <a:pPr lvl="0"/>
            <a:r>
              <a:rPr>
                <a:hlinkClick r:id="rId17"/>
              </a:rPr>
              <a:t>Tsv To Xls</a:t>
            </a:r>
          </a:p>
          <a:p>
            <a:pPr lvl="0"/>
            <a:r>
              <a:rPr>
                <a:hlinkClick r:id="rId18"/>
              </a:rPr>
              <a:t>Lvm To Xls</a:t>
            </a:r>
          </a:p>
          <a:p>
            <a:pPr lvl="0"/>
            <a:r>
              <a:rPr>
                <a:hlinkClick r:id="rId19"/>
              </a:rPr>
              <a:t>Kml To Xls</a:t>
            </a:r>
          </a:p>
          <a:p>
            <a:pPr lvl="0"/>
            <a:r>
              <a:rPr>
                <a:hlinkClick r:id="rId20"/>
              </a:rPr>
              <a:t>Qfx to Xls</a:t>
            </a:r>
          </a:p>
          <a:p>
            <a:pPr lvl="0"/>
            <a:r>
              <a:rPr>
                <a:hlinkClick r:id="rId21"/>
              </a:rPr>
              <a:t>Csv to Xls</a:t>
            </a:r>
          </a:p>
          <a:p>
            <a:pPr lvl="0"/>
            <a:r>
              <a:rPr>
                <a:hlinkClick r:id="rId22"/>
              </a:rPr>
              <a:t>Kmz To Xls</a:t>
            </a:r>
          </a:p>
          <a:p>
            <a:pPr lvl="0"/>
            <a:r>
              <a:rPr>
                <a:hlinkClick r:id="rId23"/>
              </a:rPr>
              <a:t>Srt To Xls</a:t>
            </a:r>
          </a:p>
          <a:p>
            <a:pPr lvl="0"/>
            <a:r>
              <a:rPr>
                <a:hlinkClick r:id="rId24"/>
              </a:rPr>
              <a:t>Ttml To Xls</a:t>
            </a:r>
          </a:p>
          <a:p>
            <a:pPr lvl="0"/>
            <a:r>
              <a:rPr>
                <a:hlinkClick r:id="rId25"/>
              </a:rPr>
              <a:t>Spss To Xls</a:t>
            </a:r>
          </a:p>
          <a:p>
            <a:pPr lvl="0"/>
            <a:r>
              <a:rPr>
                <a:hlinkClick r:id="rId26"/>
              </a:rPr>
              <a:t>Har to Xls</a:t>
            </a:r>
          </a:p>
          <a:p>
            <a:pPr lvl="0"/>
            <a:r>
              <a:rPr>
                <a:hlinkClick r:id="rId27"/>
              </a:rPr>
              <a:t>Tcx to Xls</a:t>
            </a:r>
          </a:p>
          <a:p>
            <a:pPr lvl="0"/>
            <a:r>
              <a:rPr>
                <a:hlinkClick r:id="rId28"/>
              </a:rPr>
              <a:t>Yaml to Xls</a:t>
            </a:r>
          </a:p>
          <a:p>
            <a:pPr lvl="0"/>
            <a:r>
              <a:rPr>
                <a:hlinkClick r:id="rId29"/>
              </a:rPr>
              <a:t>Evtx to Xls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Semicolon to Comma Csv</a:t>
            </a:r>
          </a:p>
          <a:p>
            <a:pPr lvl="0"/>
            <a:r>
              <a:rPr>
                <a:hlinkClick r:id="rId3"/>
              </a:rPr>
              <a:t>Csv Comma to Semicolon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Xls To Xlsx</a:t>
            </a:r>
          </a:p>
          <a:p>
            <a:pPr lvl="0"/>
            <a:r>
              <a:rPr>
                <a:hlinkClick r:id="rId3"/>
              </a:rPr>
              <a:t>Mdb tables To Xlsx</a:t>
            </a:r>
          </a:p>
          <a:p>
            <a:pPr lvl="0"/>
            <a:r>
              <a:rPr>
                <a:hlinkClick r:id="rId4"/>
              </a:rPr>
              <a:t>Csv to Xlsx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Viewer</a:t>
            </a:r>
          </a:p>
          <a:p>
            <a:pPr lvl="0"/>
            <a:r>
              <a:rPr>
                <a:hlinkClick r:id="rId3"/>
              </a:rPr>
              <a:t>Wpt Viewer</a:t>
            </a:r>
          </a:p>
          <a:p>
            <a:pPr lvl="0"/>
            <a:r>
              <a:rPr>
                <a:hlinkClick r:id="rId4"/>
              </a:rPr>
              <a:t>Csv Viewer</a:t>
            </a:r>
          </a:p>
          <a:p>
            <a:pPr lvl="0"/>
            <a:r>
              <a:rPr>
                <a:hlinkClick r:id="rId5"/>
              </a:rPr>
              <a:t>Xlsx Viewer</a:t>
            </a:r>
          </a:p>
          <a:p>
            <a:pPr lvl="0"/>
            <a:r>
              <a:rPr>
                <a:hlinkClick r:id="rId6"/>
              </a:rPr>
              <a:t>Xml Viewer</a:t>
            </a:r>
          </a:p>
          <a:p>
            <a:pPr lvl="0"/>
            <a:r>
              <a:rPr>
                <a:hlinkClick r:id="rId7"/>
              </a:rPr>
              <a:t>Mdb Viewer</a:t>
            </a:r>
          </a:p>
          <a:p>
            <a:pPr lvl="0"/>
            <a:r>
              <a:rPr>
                <a:hlinkClick r:id="rId8"/>
              </a:rPr>
              <a:t>Lvm Viewer</a:t>
            </a:r>
          </a:p>
          <a:p>
            <a:pPr lvl="0"/>
            <a:r>
              <a:rPr>
                <a:hlinkClick r:id="rId9"/>
              </a:rPr>
              <a:t>Json Viewer</a:t>
            </a:r>
          </a:p>
          <a:p>
            <a:pPr lvl="0"/>
            <a:r>
              <a:rPr>
                <a:hlinkClick r:id="rId10"/>
              </a:rPr>
              <a:t>Sqlite Viewer</a:t>
            </a:r>
          </a:p>
          <a:p>
            <a:pPr lvl="0"/>
            <a:r>
              <a:rPr>
                <a:hlinkClick r:id="rId11"/>
              </a:rPr>
              <a:t>Yaml Viewer</a:t>
            </a:r>
          </a:p>
          <a:p>
            <a:pPr lvl="0"/>
            <a:r>
              <a:rPr>
                <a:hlinkClick r:id="rId12"/>
              </a:rPr>
              <a:t>Qif Viewer</a:t>
            </a:r>
          </a:p>
          <a:p>
            <a:pPr lvl="0"/>
            <a:r>
              <a:rPr>
                <a:hlinkClick r:id="rId13"/>
              </a:rPr>
              <a:t>Ics Viewer</a:t>
            </a:r>
          </a:p>
          <a:p>
            <a:pPr lvl="0"/>
            <a:r>
              <a:rPr>
                <a:hlinkClick r:id="rId14"/>
              </a:rPr>
              <a:t>Xsd Viewer</a:t>
            </a:r>
          </a:p>
          <a:p>
            <a:pPr lvl="0"/>
            <a:r>
              <a:rPr>
                <a:hlinkClick r:id="rId15"/>
              </a:rPr>
              <a:t>Vcf Viewer</a:t>
            </a:r>
          </a:p>
          <a:p>
            <a:pPr lvl="0"/>
            <a:r>
              <a:rPr>
                <a:hlinkClick r:id="rId16"/>
              </a:rPr>
              <a:t>Ofx Viewer</a:t>
            </a:r>
          </a:p>
          <a:p>
            <a:pPr lvl="0"/>
            <a:r>
              <a:rPr>
                <a:hlinkClick r:id="rId17"/>
              </a:rPr>
              <a:t>Rss Viewer</a:t>
            </a:r>
          </a:p>
          <a:p>
            <a:pPr lvl="0"/>
            <a:r>
              <a:rPr>
                <a:hlinkClick r:id="rId18"/>
              </a:rPr>
              <a:t>Tdms Viewer</a:t>
            </a:r>
          </a:p>
          <a:p>
            <a:pPr lvl="0"/>
            <a:r>
              <a:rPr>
                <a:hlinkClick r:id="rId19"/>
              </a:rPr>
              <a:t>Xls Viewer</a:t>
            </a:r>
          </a:p>
          <a:p>
            <a:pPr lvl="0"/>
            <a:r>
              <a:rPr>
                <a:hlinkClick r:id="rId20"/>
              </a:rPr>
              <a:t>mt940 Viewer</a:t>
            </a:r>
          </a:p>
          <a:p>
            <a:pPr lvl="0"/>
            <a:r>
              <a:rPr>
                <a:hlinkClick r:id="rId21"/>
              </a:rPr>
              <a:t>Cod Viewer</a:t>
            </a:r>
          </a:p>
          <a:p>
            <a:pPr lvl="0"/>
            <a:r>
              <a:rPr>
                <a:hlinkClick r:id="rId22"/>
              </a:rPr>
              <a:t>Opml Viewer</a:t>
            </a:r>
          </a:p>
          <a:p>
            <a:pPr lvl="0"/>
            <a:r>
              <a:rPr>
                <a:hlinkClick r:id="rId23"/>
              </a:rPr>
              <a:t>BAI Viewer</a:t>
            </a:r>
          </a:p>
          <a:p>
            <a:pPr lvl="0"/>
            <a:r>
              <a:rPr>
                <a:hlinkClick r:id="rId24"/>
              </a:rPr>
              <a:t>Qfx Viewer</a:t>
            </a:r>
          </a:p>
          <a:p>
            <a:pPr lvl="0"/>
            <a:r>
              <a:rPr>
                <a:hlinkClick r:id="rId25"/>
              </a:rPr>
              <a:t>ACH Viewer</a:t>
            </a:r>
          </a:p>
          <a:p>
            <a:pPr lvl="0"/>
            <a:r>
              <a:rPr>
                <a:hlinkClick r:id="rId26"/>
              </a:rPr>
              <a:t>Tcx Viewer</a:t>
            </a:r>
          </a:p>
          <a:p>
            <a:pPr lvl="0"/>
            <a:r>
              <a:rPr>
                <a:hlinkClick r:id="rId27"/>
              </a:rPr>
              <a:t>Gpx Viewer</a:t>
            </a:r>
          </a:p>
          <a:p>
            <a:pPr lvl="0"/>
            <a:r>
              <a:rPr>
                <a:hlinkClick r:id="rId28"/>
              </a:rPr>
              <a:t>Csv Viewer Semicolon</a:t>
            </a:r>
          </a:p>
          <a:p>
            <a:pPr lvl="0"/>
            <a:r>
              <a:rPr>
                <a:hlinkClick r:id="rId29"/>
              </a:rPr>
              <a:t>Ini Viewer</a:t>
            </a:r>
          </a:p>
          <a:p>
            <a:pPr lvl="0"/>
            <a:r>
              <a:rPr>
                <a:hlinkClick r:id="rId30"/>
              </a:rPr>
              <a:t>Tsv Viewer</a:t>
            </a:r>
          </a:p>
          <a:p>
            <a:pPr lvl="0"/>
            <a:r>
              <a:rPr>
                <a:hlinkClick r:id="rId31"/>
              </a:rPr>
              <a:t>Tab Viewer</a:t>
            </a:r>
          </a:p>
          <a:p>
            <a:pPr lvl="0"/>
            <a:r>
              <a:rPr>
                <a:hlinkClick r:id="rId32"/>
              </a:rPr>
              <a:t>Kml Viewer</a:t>
            </a:r>
          </a:p>
          <a:p>
            <a:pPr lvl="0"/>
            <a:r>
              <a:rPr>
                <a:hlinkClick r:id="rId33"/>
              </a:rPr>
              <a:t>Kmz Viewer</a:t>
            </a:r>
          </a:p>
          <a:p>
            <a:pPr lvl="0"/>
            <a:r>
              <a:rPr>
                <a:hlinkClick r:id="rId34"/>
              </a:rPr>
              <a:t>Srt Viewer</a:t>
            </a:r>
          </a:p>
          <a:p>
            <a:pPr lvl="0"/>
            <a:r>
              <a:rPr>
                <a:hlinkClick r:id="rId35"/>
              </a:rPr>
              <a:t>Ttml Viewer</a:t>
            </a:r>
          </a:p>
          <a:p>
            <a:pPr lvl="0"/>
            <a:r>
              <a:rPr>
                <a:hlinkClick r:id="rId36"/>
              </a:rPr>
              <a:t>Spss Viewer</a:t>
            </a:r>
          </a:p>
          <a:p>
            <a:pPr lvl="0"/>
            <a:r>
              <a:rPr>
                <a:hlinkClick r:id="rId37"/>
              </a:rPr>
              <a:t>Vtt Viewer</a:t>
            </a:r>
          </a:p>
          <a:p>
            <a:pPr lvl="0"/>
            <a:r>
              <a:rPr>
                <a:hlinkClick r:id="rId38"/>
              </a:rPr>
              <a:t>Har Viewer</a:t>
            </a:r>
          </a:p>
          <a:p>
            <a:pPr lvl="0"/>
            <a:r>
              <a:rPr>
                <a:hlinkClick r:id="rId39"/>
              </a:rPr>
              <a:t>X12 Viewer</a:t>
            </a:r>
          </a:p>
          <a:p>
            <a:pPr lvl="0"/>
            <a:r>
              <a:rPr>
                <a:hlinkClick r:id="rId40"/>
              </a:rPr>
              <a:t>Xlf Viewer</a:t>
            </a:r>
          </a:p>
          <a:p>
            <a:pPr lvl="0"/>
            <a:r>
              <a:rPr>
                <a:hlinkClick r:id="rId41"/>
              </a:rPr>
              <a:t>MT103 Viewer</a:t>
            </a:r>
          </a:p>
          <a:p>
            <a:pPr lvl="0"/>
            <a:r>
              <a:rPr>
                <a:hlinkClick r:id="rId42"/>
              </a:rPr>
              <a:t>MT202 Viewer</a:t>
            </a:r>
          </a:p>
          <a:p>
            <a:pPr lvl="0"/>
            <a:r>
              <a:rPr>
                <a:hlinkClick r:id="rId43"/>
              </a:rPr>
              <a:t>MT548 Viewer</a:t>
            </a:r>
          </a:p>
          <a:p>
            <a:pPr lvl="0"/>
            <a:r>
              <a:rPr>
                <a:hlinkClick r:id="rId44"/>
              </a:rPr>
              <a:t>MT515 Viewer</a:t>
            </a:r>
          </a:p>
          <a:p>
            <a:pPr lvl="0"/>
            <a:r>
              <a:rPr>
                <a:hlinkClick r:id="rId45"/>
              </a:rPr>
              <a:t>MT300 Viewer</a:t>
            </a:r>
          </a:p>
          <a:p>
            <a:pPr lvl="0"/>
            <a:r>
              <a:rPr>
                <a:hlinkClick r:id="rId46"/>
              </a:rPr>
              <a:t>Ssa Viewer</a:t>
            </a:r>
          </a:p>
          <a:p>
            <a:pPr lvl="0"/>
            <a:r>
              <a:rPr>
                <a:hlinkClick r:id="rId47"/>
              </a:rPr>
              <a:t>Jmx Viewer</a:t>
            </a:r>
          </a:p>
          <a:p>
            <a:pPr lvl="0"/>
            <a:r>
              <a:rPr>
                <a:hlinkClick r:id="rId48"/>
              </a:rPr>
              <a:t>Evtx Viewer</a:t>
            </a:r>
          </a:p>
          <a:p>
            <a:pPr lvl="0"/>
            <a:r>
              <a:rPr>
                <a:hlinkClick r:id="rId49"/>
              </a:rPr>
              <a:t>Smi Viewer</a:t>
            </a:r>
          </a:p>
          <a:p>
            <a:pPr lvl="0"/>
            <a:r>
              <a:rPr>
                <a:hlinkClick r:id="rId50"/>
              </a:rPr>
              <a:t>Sbv Viewer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Rss</a:t>
            </a:r>
          </a:p>
          <a:p>
            <a:pPr lvl="0"/>
            <a:r>
              <a:rPr>
                <a:hlinkClick r:id="rId3"/>
              </a:rPr>
              <a:t>Excel To Rss</a:t>
            </a:r>
          </a:p>
          <a:p>
            <a:pPr lvl="0"/>
            <a:r>
              <a:rPr>
                <a:hlinkClick r:id="rId4"/>
              </a:rPr>
              <a:t>Combine Rss</a:t>
            </a:r>
          </a:p>
          <a:p>
            <a:pPr lvl="0"/>
            <a:r>
              <a:rPr>
                <a:hlinkClick r:id="rId5"/>
              </a:rPr>
              <a:t>Text To Rss</a:t>
            </a:r>
          </a:p>
          <a:p>
            <a:pPr lvl="0"/>
            <a:r>
              <a:rPr>
                <a:hlinkClick r:id="rId6"/>
              </a:rPr>
              <a:t>Html To Rss</a:t>
            </a:r>
          </a:p>
          <a:p>
            <a:pPr lvl="0"/>
            <a:r>
              <a:rPr>
                <a:hlinkClick r:id="rId7"/>
              </a:rPr>
              <a:t>Xml To Rss</a:t>
            </a:r>
          </a:p>
          <a:p>
            <a:pPr lvl="0"/>
            <a:r>
              <a:rPr>
                <a:hlinkClick r:id="rId8"/>
              </a:rPr>
              <a:t>Json To Rss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Vcf To Qr Code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Sheet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One Sheet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Html table to Xls</a:t>
            </a:r>
          </a:p>
          <a:p>
            <a:pPr lvl="0"/>
            <a:r>
              <a:rPr>
                <a:hlinkClick r:id="rId3"/>
              </a:rPr>
              <a:t>Excel table to LaTex</a:t>
            </a:r>
          </a:p>
          <a:p>
            <a:pPr lvl="0"/>
            <a:r>
              <a:rPr>
                <a:hlinkClick r:id="rId4"/>
              </a:rPr>
              <a:t>Xls table to LaTex</a:t>
            </a:r>
          </a:p>
          <a:p>
            <a:pPr lvl="0"/>
            <a:r>
              <a:rPr>
                <a:hlinkClick r:id="rId5"/>
              </a:rPr>
              <a:t>Html table to LaTex</a:t>
            </a:r>
          </a:p>
          <a:p>
            <a:pPr lvl="0"/>
            <a:r>
              <a:rPr>
                <a:hlinkClick r:id="rId6"/>
              </a:rPr>
              <a:t>Html table to Anki</a:t>
            </a:r>
          </a:p>
          <a:p>
            <a:pPr lvl="0"/>
            <a:r>
              <a:rPr>
                <a:hlinkClick r:id="rId7"/>
              </a:rPr>
              <a:t>Word table to Anki</a:t>
            </a:r>
          </a:p>
          <a:p>
            <a:pPr lvl="0"/>
            <a:r>
              <a:rPr>
                <a:hlinkClick r:id="rId8"/>
              </a:rPr>
              <a:t>Excel table to Powershell</a:t>
            </a:r>
          </a:p>
          <a:p>
            <a:pPr lvl="0"/>
            <a:r>
              <a:rPr>
                <a:hlinkClick r:id="rId9"/>
              </a:rPr>
              <a:t>Html table to Powershell</a:t>
            </a:r>
          </a:p>
          <a:p>
            <a:pPr lvl="0"/>
            <a:r>
              <a:rPr>
                <a:hlinkClick r:id="rId10"/>
              </a:rPr>
              <a:t>Xls table to Powershell</a:t>
            </a:r>
          </a:p>
          <a:p>
            <a:pPr lvl="0"/>
            <a:r>
              <a:rPr>
                <a:hlinkClick r:id="rId11"/>
              </a:rPr>
              <a:t>Html table to Excel</a:t>
            </a:r>
          </a:p>
          <a:p>
            <a:pPr lvl="0"/>
            <a:r>
              <a:rPr>
                <a:hlinkClick r:id="rId12"/>
              </a:rPr>
              <a:t>Html table to Word</a:t>
            </a:r>
          </a:p>
          <a:p>
            <a:pPr lvl="0"/>
            <a:r>
              <a:rPr>
                <a:hlinkClick r:id="rId13"/>
              </a:rPr>
              <a:t>Html table to Csv</a:t>
            </a:r>
          </a:p>
          <a:p>
            <a:pPr lvl="0"/>
            <a:r>
              <a:rPr>
                <a:hlinkClick r:id="rId14"/>
              </a:rPr>
              <a:t>Html table to Xml</a:t>
            </a:r>
          </a:p>
          <a:p>
            <a:pPr lvl="0"/>
            <a:r>
              <a:rPr>
                <a:hlinkClick r:id="rId15"/>
              </a:rPr>
              <a:t>Html table to Json</a:t>
            </a:r>
          </a:p>
          <a:p>
            <a:pPr lvl="0"/>
            <a:r>
              <a:rPr>
                <a:hlinkClick r:id="rId16"/>
              </a:rPr>
              <a:t>Html table to Sql</a:t>
            </a:r>
          </a:p>
          <a:p>
            <a:pPr lvl="0"/>
            <a:r>
              <a:rPr>
                <a:hlinkClick r:id="rId17"/>
              </a:rPr>
              <a:t>Word table To Markdown</a:t>
            </a:r>
          </a:p>
          <a:p>
            <a:pPr lvl="0"/>
            <a:r>
              <a:rPr>
                <a:hlinkClick r:id="rId18"/>
              </a:rPr>
              <a:t>Word table To Xml</a:t>
            </a:r>
          </a:p>
          <a:p>
            <a:pPr lvl="0"/>
            <a:r>
              <a:rPr>
                <a:hlinkClick r:id="rId19"/>
              </a:rPr>
              <a:t>Word table To Sql</a:t>
            </a:r>
          </a:p>
          <a:p>
            <a:pPr lvl="0"/>
            <a:r>
              <a:rPr>
                <a:hlinkClick r:id="rId20"/>
              </a:rPr>
              <a:t>Word table To Json</a:t>
            </a:r>
          </a:p>
          <a:p>
            <a:pPr lvl="0"/>
            <a:r>
              <a:rPr>
                <a:hlinkClick r:id="rId21"/>
              </a:rPr>
              <a:t>Word table To Latex</a:t>
            </a:r>
          </a:p>
          <a:p>
            <a:pPr lvl="0"/>
            <a:r>
              <a:rPr>
                <a:hlinkClick r:id="rId22"/>
              </a:rPr>
              <a:t>Word table To Pdf</a:t>
            </a:r>
          </a:p>
          <a:p>
            <a:pPr lvl="0"/>
            <a:r>
              <a:rPr>
                <a:hlinkClick r:id="rId23"/>
              </a:rPr>
              <a:t>Word table To Html</a:t>
            </a:r>
          </a:p>
          <a:p>
            <a:pPr lvl="0"/>
            <a:r>
              <a:rPr>
                <a:hlinkClick r:id="rId24"/>
              </a:rPr>
              <a:t>Html table to Tsv</a:t>
            </a:r>
          </a:p>
          <a:p>
            <a:pPr lvl="0"/>
            <a:r>
              <a:rPr>
                <a:hlinkClick r:id="rId25"/>
              </a:rPr>
              <a:t>Markdown table to Excel</a:t>
            </a:r>
          </a:p>
          <a:p>
            <a:pPr lvl="0"/>
            <a:r>
              <a:rPr>
                <a:hlinkClick r:id="rId26"/>
              </a:rPr>
              <a:t>Markdown table to Xls</a:t>
            </a:r>
          </a:p>
          <a:p>
            <a:pPr lvl="0"/>
            <a:r>
              <a:rPr>
                <a:hlinkClick r:id="rId27"/>
              </a:rPr>
              <a:t>Markdown table to Csv</a:t>
            </a:r>
          </a:p>
          <a:p>
            <a:pPr lvl="0"/>
            <a:r>
              <a:rPr>
                <a:hlinkClick r:id="rId28"/>
              </a:rPr>
              <a:t>Markdown table to Word</a:t>
            </a:r>
          </a:p>
          <a:p>
            <a:pPr lvl="0"/>
            <a:r>
              <a:rPr>
                <a:hlinkClick r:id="rId29"/>
              </a:rPr>
              <a:t>Markdown table to Json</a:t>
            </a:r>
          </a:p>
          <a:p>
            <a:pPr lvl="0"/>
            <a:r>
              <a:rPr>
                <a:hlinkClick r:id="rId30"/>
              </a:rPr>
              <a:t>Markdown table to Yaml</a:t>
            </a:r>
          </a:p>
          <a:p>
            <a:pPr lvl="0"/>
            <a:r>
              <a:rPr>
                <a:hlinkClick r:id="rId31"/>
              </a:rPr>
              <a:t>Markdown table to Tsv</a:t>
            </a:r>
          </a:p>
          <a:p>
            <a:pPr lvl="0"/>
            <a:r>
              <a:rPr>
                <a:hlinkClick r:id="rId32"/>
              </a:rPr>
              <a:t>Markdown table to Latex</a:t>
            </a:r>
          </a:p>
          <a:p>
            <a:pPr lvl="0"/>
            <a:r>
              <a:rPr>
                <a:hlinkClick r:id="rId33"/>
              </a:rPr>
              <a:t>Markdown table to Pdf</a:t>
            </a:r>
          </a:p>
          <a:p>
            <a:pPr lvl="0"/>
            <a:r>
              <a:rPr>
                <a:hlinkClick r:id="rId34"/>
              </a:rPr>
              <a:t>Html table To Sqlite</a:t>
            </a:r>
          </a:p>
          <a:p>
            <a:pPr lvl="0"/>
            <a:r>
              <a:rPr>
                <a:hlinkClick r:id="rId35"/>
              </a:rPr>
              <a:t>Html table to Vcf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to Ini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ics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Xls To ics</a:t>
            </a:r>
          </a:p>
          <a:p>
            <a:pPr lvl="0"/>
            <a:r>
              <a:rPr>
                <a:hlinkClick r:id="rId3"/>
              </a:rPr>
              <a:t>Spreadsheet To ics</a:t>
            </a:r>
          </a:p>
          <a:p>
            <a:pPr lvl="0"/>
            <a:r>
              <a:rPr>
                <a:hlinkClick r:id="rId4"/>
              </a:rPr>
              <a:t>Csv To ics</a:t>
            </a:r>
          </a:p>
          <a:p>
            <a:pPr lvl="0"/>
            <a:r>
              <a:rPr>
                <a:hlinkClick r:id="rId5"/>
              </a:rPr>
              <a:t>Excel To ics</a:t>
            </a:r>
          </a:p>
          <a:p>
            <a:pPr lvl="0"/>
            <a:r>
              <a:rPr>
                <a:hlinkClick r:id="rId6"/>
              </a:rPr>
              <a:t>Json To ics</a:t>
            </a:r>
          </a:p>
          <a:p>
            <a:pPr lvl="0"/>
            <a:r>
              <a:rPr>
                <a:hlinkClick r:id="rId7"/>
              </a:rPr>
              <a:t>Xml To ics</a:t>
            </a:r>
          </a:p>
          <a:p>
            <a:pPr lvl="0"/>
            <a:r>
              <a:rPr>
                <a:hlinkClick r:id="rId8"/>
              </a:rPr>
              <a:t>Rss To ics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Xls To Pipe Delimited</a:t>
            </a:r>
          </a:p>
          <a:p>
            <a:pPr lvl="0"/>
            <a:r>
              <a:rPr>
                <a:hlinkClick r:id="rId3"/>
              </a:rPr>
              <a:t>Json to Pipe delimited</a:t>
            </a:r>
          </a:p>
          <a:p>
            <a:pPr lvl="0"/>
            <a:r>
              <a:rPr>
                <a:hlinkClick r:id="rId4"/>
              </a:rPr>
              <a:t>Csv To Pipe Delimited</a:t>
            </a:r>
          </a:p>
          <a:p>
            <a:pPr lvl="0"/>
            <a:r>
              <a:rPr>
                <a:hlinkClick r:id="rId5"/>
              </a:rPr>
              <a:t>Xlsx To Pipe Delimited</a:t>
            </a:r>
          </a:p>
          <a:p>
            <a:pPr lvl="0"/>
            <a:r>
              <a:rPr>
                <a:hlinkClick r:id="rId6"/>
              </a:rPr>
              <a:t>Xml To Pipe Delimited</a:t>
            </a:r>
          </a:p>
          <a:p>
            <a:pPr lvl="0"/>
            <a:r>
              <a:rPr>
                <a:hlinkClick r:id="rId7"/>
              </a:rPr>
              <a:t>Tab To Pipe Delimited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Pipe Delimited To Xls</a:t>
            </a:r>
          </a:p>
          <a:p>
            <a:pPr lvl="0"/>
            <a:r>
              <a:rPr>
                <a:hlinkClick r:id="rId3"/>
              </a:rPr>
              <a:t>Pipe Delimited to Json</a:t>
            </a:r>
          </a:p>
          <a:p>
            <a:pPr lvl="0"/>
            <a:r>
              <a:rPr>
                <a:hlinkClick r:id="rId4"/>
              </a:rPr>
              <a:t>Pipe Delimited to Csv</a:t>
            </a:r>
          </a:p>
          <a:p>
            <a:pPr lvl="0"/>
            <a:r>
              <a:rPr>
                <a:hlinkClick r:id="rId5"/>
              </a:rPr>
              <a:t>Pipe Delimited to Excel</a:t>
            </a:r>
          </a:p>
          <a:p>
            <a:pPr lvl="0"/>
            <a:r>
              <a:rPr>
                <a:hlinkClick r:id="rId6"/>
              </a:rPr>
              <a:t>Pipe Delimited To Sql</a:t>
            </a:r>
          </a:p>
          <a:p>
            <a:pPr lvl="0"/>
            <a:r>
              <a:rPr>
                <a:hlinkClick r:id="rId7"/>
              </a:rPr>
              <a:t>Pipe Delimited to Xml</a:t>
            </a:r>
          </a:p>
          <a:p>
            <a:pPr lvl="0"/>
            <a:r>
              <a:rPr>
                <a:hlinkClick r:id="rId8"/>
              </a:rPr>
              <a:t>Pipe Delimited to Html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Jpg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Dcm To Jpg</a:t>
            </a:r>
          </a:p>
          <a:p>
            <a:pPr lvl="0"/>
            <a:r>
              <a:rPr>
                <a:hlinkClick r:id="rId3"/>
              </a:rPr>
              <a:t>Tiff to Jpg</a:t>
            </a:r>
          </a:p>
          <a:p>
            <a:pPr lvl="0"/>
            <a:r>
              <a:rPr>
                <a:hlinkClick r:id="rId4"/>
              </a:rPr>
              <a:t>Svg to Jpg</a:t>
            </a:r>
          </a:p>
          <a:p>
            <a:pPr lvl="0"/>
            <a:r>
              <a:rPr>
                <a:hlinkClick r:id="rId5"/>
              </a:rPr>
              <a:t>Bmp to Jpg</a:t>
            </a:r>
          </a:p>
          <a:p>
            <a:pPr lvl="0"/>
            <a:r>
              <a:rPr>
                <a:hlinkClick r:id="rId6"/>
              </a:rPr>
              <a:t>Jxr to Jpg</a:t>
            </a:r>
          </a:p>
          <a:p>
            <a:pPr lvl="0"/>
            <a:r>
              <a:rPr>
                <a:hlinkClick r:id="rId7"/>
              </a:rPr>
              <a:t>Gif to Jpg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Rename files Remove characters</a:t>
            </a:r>
          </a:p>
          <a:p>
            <a:pPr lvl="0"/>
            <a:r>
              <a:rPr>
                <a:hlinkClick r:id="rId3"/>
              </a:rPr>
              <a:t>Rename files case</a:t>
            </a:r>
          </a:p>
          <a:p>
            <a:pPr lvl="0"/>
            <a:r>
              <a:rPr>
                <a:hlinkClick r:id="rId4"/>
              </a:rPr>
              <a:t>Rename files Special characters</a:t>
            </a:r>
          </a:p>
          <a:p>
            <a:pPr lvl="0"/>
            <a:r>
              <a:rPr>
                <a:hlinkClick r:id="rId5"/>
              </a:rPr>
              <a:t>Text files To Qr Codes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Paradox db Viewer</a:t>
            </a:r>
          </a:p>
          <a:p>
            <a:pPr lvl="0"/>
            <a:r>
              <a:rPr>
                <a:hlinkClick r:id="rId3"/>
              </a:rPr>
              <a:t>Paradox db to Excel</a:t>
            </a:r>
          </a:p>
          <a:p>
            <a:pPr lvl="0"/>
            <a:r>
              <a:rPr>
                <a:hlinkClick r:id="rId4"/>
              </a:rPr>
              <a:t>Paradox db to Sql</a:t>
            </a:r>
          </a:p>
          <a:p>
            <a:pPr lvl="0"/>
            <a:r>
              <a:rPr>
                <a:hlinkClick r:id="rId5"/>
              </a:rPr>
              <a:t>Paradox db to Csv</a:t>
            </a:r>
          </a:p>
          <a:p>
            <a:pPr lvl="0"/>
            <a:r>
              <a:rPr>
                <a:hlinkClick r:id="rId6"/>
              </a:rPr>
              <a:t>Paradox db To Xls</a:t>
            </a:r>
          </a:p>
          <a:p>
            <a:pPr lvl="0"/>
            <a:r>
              <a:rPr>
                <a:hlinkClick r:id="rId7"/>
              </a:rPr>
              <a:t>Paradox db To Dbf</a:t>
            </a:r>
          </a:p>
          <a:p>
            <a:pPr lvl="0"/>
            <a:r>
              <a:rPr>
                <a:hlinkClick r:id="rId8"/>
              </a:rPr>
              <a:t>Paradox db To Access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Add column to Csv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Mt940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Mt940</a:t>
            </a:r>
          </a:p>
          <a:p>
            <a:pPr lvl="0"/>
            <a:r>
              <a:rPr>
                <a:hlinkClick r:id="rId3"/>
              </a:rPr>
              <a:t>Xls to Mt940</a:t>
            </a:r>
          </a:p>
          <a:p>
            <a:pPr lvl="0"/>
            <a:r>
              <a:rPr>
                <a:hlinkClick r:id="rId4"/>
              </a:rPr>
              <a:t>Excel to Mt940</a:t>
            </a:r>
          </a:p>
          <a:p>
            <a:pPr lvl="0"/>
            <a:r>
              <a:rPr>
                <a:hlinkClick r:id="rId5"/>
              </a:rPr>
              <a:t>Csv to Mt940 Exact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Rss Opml to Html Bookmarks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text without spaces</a:t>
            </a:r>
          </a:p>
          <a:p>
            <a:pPr lvl="0"/>
            <a:r>
              <a:rPr>
                <a:hlinkClick r:id="rId3"/>
              </a:rPr>
              <a:t>Excel text to Speech</a:t>
            </a:r>
          </a:p>
          <a:p>
            <a:pPr lvl="0"/>
            <a:r>
              <a:rPr>
                <a:hlinkClick r:id="rId4"/>
              </a:rPr>
              <a:t>Epub text To Speech</a:t>
            </a:r>
          </a:p>
          <a:p>
            <a:pPr lvl="0"/>
            <a:r>
              <a:rPr>
                <a:hlinkClick r:id="rId5"/>
              </a:rPr>
              <a:t>Add text To Pdf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Places sqlite to Bookmarks</a:t>
            </a:r>
          </a:p>
          <a:p>
            <a:pPr lvl="0"/>
            <a:r>
              <a:rPr>
                <a:hlinkClick r:id="rId3"/>
              </a:rPr>
              <a:t>Places sqlite to Excel</a:t>
            </a:r>
          </a:p>
          <a:p>
            <a:pPr lvl="0"/>
            <a:r>
              <a:rPr>
                <a:hlinkClick r:id="rId4"/>
              </a:rPr>
              <a:t>Places sqlite to CSV</a:t>
            </a:r>
          </a:p>
          <a:p>
            <a:pPr lvl="0"/>
            <a:r>
              <a:rPr>
                <a:hlinkClick r:id="rId5"/>
              </a:rPr>
              <a:t>Places sqlite to Obsidian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LaTex</a:t>
            </a:r>
          </a:p>
          <a:p>
            <a:pPr lvl="0"/>
            <a:r>
              <a:rPr>
                <a:hlinkClick r:id="rId3"/>
              </a:rPr>
              <a:t>Tsv To LaTex</a:t>
            </a:r>
          </a:p>
          <a:p>
            <a:pPr lvl="0"/>
            <a:r>
              <a:rPr>
                <a:hlinkClick r:id="rId4"/>
              </a:rPr>
              <a:t>Json To LaTex table</a:t>
            </a:r>
          </a:p>
          <a:p>
            <a:pPr lvl="0"/>
            <a:r>
              <a:rPr>
                <a:hlinkClick r:id="rId5"/>
              </a:rPr>
              <a:t>Xml To LaTex table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Anki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Anki</a:t>
            </a:r>
          </a:p>
          <a:p>
            <a:pPr lvl="0"/>
            <a:r>
              <a:rPr>
                <a:hlinkClick r:id="rId3"/>
              </a:rPr>
              <a:t>Xls to Anki</a:t>
            </a:r>
          </a:p>
          <a:p>
            <a:pPr lvl="0"/>
            <a:r>
              <a:rPr>
                <a:hlinkClick r:id="rId4"/>
              </a:rPr>
              <a:t>Csv to Anki</a:t>
            </a:r>
          </a:p>
          <a:p>
            <a:pPr lvl="0"/>
            <a:r>
              <a:rPr>
                <a:hlinkClick r:id="rId5"/>
              </a:rPr>
              <a:t>Tsv to Anki</a:t>
            </a:r>
          </a:p>
          <a:p>
            <a:pPr lvl="0"/>
            <a:r>
              <a:rPr>
                <a:hlinkClick r:id="rId6"/>
              </a:rPr>
              <a:t>Xml to Anki</a:t>
            </a:r>
          </a:p>
          <a:p>
            <a:pPr lvl="0"/>
            <a:r>
              <a:rPr>
                <a:hlinkClick r:id="rId7"/>
              </a:rPr>
              <a:t>Json to Anki</a:t>
            </a:r>
          </a:p>
          <a:p>
            <a:pPr lvl="0"/>
            <a:r>
              <a:rPr>
                <a:hlinkClick r:id="rId8"/>
              </a:rPr>
              <a:t>Markdown to Anki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apkg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Anki apkg file Viewer</a:t>
            </a:r>
          </a:p>
          <a:p>
            <a:pPr lvl="0"/>
            <a:r>
              <a:rPr>
                <a:hlinkClick r:id="rId3"/>
              </a:rPr>
              <a:t>Anki apkg To Excel</a:t>
            </a:r>
          </a:p>
          <a:p>
            <a:pPr lvl="0"/>
            <a:r>
              <a:rPr>
                <a:hlinkClick r:id="rId4"/>
              </a:rPr>
              <a:t>Anki apkg To Pdf</a:t>
            </a:r>
          </a:p>
          <a:p>
            <a:pPr lvl="0"/>
            <a:r>
              <a:rPr>
                <a:hlinkClick r:id="rId5"/>
              </a:rPr>
              <a:t>Anki apkg To Html</a:t>
            </a:r>
          </a:p>
          <a:p>
            <a:pPr lvl="0"/>
            <a:r>
              <a:rPr>
                <a:hlinkClick r:id="rId6"/>
              </a:rPr>
              <a:t>Anki apkg To Word</a:t>
            </a:r>
          </a:p>
          <a:p>
            <a:pPr lvl="0"/>
            <a:r>
              <a:rPr>
                <a:hlinkClick r:id="rId7"/>
              </a:rPr>
              <a:t>Anki apkg To Text</a:t>
            </a:r>
          </a:p>
          <a:p>
            <a:pPr lvl="0"/>
            <a:r>
              <a:rPr>
                <a:hlinkClick r:id="rId8"/>
              </a:rPr>
              <a:t>Anki apkg To Csv</a:t>
            </a:r>
          </a:p>
          <a:p>
            <a:pPr lvl="0"/>
            <a:r>
              <a:rPr>
                <a:hlinkClick r:id="rId9"/>
              </a:rPr>
              <a:t>Anki apkg To Json</a:t>
            </a:r>
          </a:p>
          <a:p>
            <a:pPr lvl="0"/>
            <a:r>
              <a:rPr>
                <a:hlinkClick r:id="rId10"/>
              </a:rPr>
              <a:t>Anki apkg To Xml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Powershell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file to Powershell</a:t>
            </a:r>
          </a:p>
          <a:p>
            <a:pPr lvl="0"/>
            <a:r>
              <a:rPr>
                <a:hlinkClick r:id="rId3"/>
              </a:rPr>
              <a:t>Json to Powershell</a:t>
            </a:r>
          </a:p>
          <a:p>
            <a:pPr lvl="0"/>
            <a:r>
              <a:rPr>
                <a:hlinkClick r:id="rId4"/>
              </a:rPr>
              <a:t>Xml to Powershell</a:t>
            </a:r>
          </a:p>
          <a:p>
            <a:pPr lvl="0"/>
            <a:r>
              <a:rPr>
                <a:hlinkClick r:id="rId5"/>
              </a:rPr>
              <a:t>Tab to Powershell</a:t>
            </a:r>
          </a:p>
          <a:p>
            <a:pPr lvl="0"/>
            <a:r>
              <a:rPr>
                <a:hlinkClick r:id="rId6"/>
              </a:rPr>
              <a:t>Yaml to Powershell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csv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Pipe csv to Powershell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Dbf To Text</a:t>
            </a:r>
          </a:p>
          <a:p>
            <a:pPr lvl="0"/>
            <a:r>
              <a:rPr>
                <a:hlinkClick r:id="rId3"/>
              </a:rPr>
              <a:t>Rss to Text</a:t>
            </a:r>
          </a:p>
          <a:p>
            <a:pPr lvl="0"/>
            <a:r>
              <a:rPr>
                <a:hlinkClick r:id="rId4"/>
              </a:rPr>
              <a:t>Xls To Text</a:t>
            </a:r>
          </a:p>
          <a:p>
            <a:pPr lvl="0"/>
            <a:r>
              <a:rPr>
                <a:hlinkClick r:id="rId5"/>
              </a:rPr>
              <a:t>Tdms to Text</a:t>
            </a:r>
          </a:p>
          <a:p>
            <a:pPr lvl="0"/>
            <a:r>
              <a:rPr>
                <a:hlinkClick r:id="rId6"/>
              </a:rPr>
              <a:t>Vcf to Text</a:t>
            </a:r>
          </a:p>
          <a:p>
            <a:pPr lvl="0"/>
            <a:r>
              <a:rPr>
                <a:hlinkClick r:id="rId7"/>
              </a:rPr>
              <a:t>Mdb To Text</a:t>
            </a:r>
          </a:p>
          <a:p>
            <a:pPr lvl="0"/>
            <a:r>
              <a:rPr>
                <a:hlinkClick r:id="rId8"/>
              </a:rPr>
              <a:t>Json to Text</a:t>
            </a:r>
          </a:p>
          <a:p>
            <a:pPr lvl="0"/>
            <a:r>
              <a:rPr>
                <a:hlinkClick r:id="rId9"/>
              </a:rPr>
              <a:t>Csv To Text</a:t>
            </a:r>
          </a:p>
          <a:p>
            <a:pPr lvl="0"/>
            <a:r>
              <a:rPr>
                <a:hlinkClick r:id="rId10"/>
              </a:rPr>
              <a:t>Xlsx To Text</a:t>
            </a:r>
          </a:p>
          <a:p>
            <a:pPr lvl="0"/>
            <a:r>
              <a:rPr>
                <a:hlinkClick r:id="rId11"/>
              </a:rPr>
              <a:t>Xml to Text</a:t>
            </a:r>
          </a:p>
          <a:p>
            <a:pPr lvl="0"/>
            <a:r>
              <a:rPr>
                <a:hlinkClick r:id="rId12"/>
              </a:rPr>
              <a:t>Sqlite To Text</a:t>
            </a:r>
          </a:p>
          <a:p>
            <a:pPr lvl="0"/>
            <a:r>
              <a:rPr>
                <a:hlinkClick r:id="rId13"/>
              </a:rPr>
              <a:t>Ttml To Text</a:t>
            </a:r>
          </a:p>
          <a:p>
            <a:pPr lvl="0"/>
            <a:r>
              <a:rPr>
                <a:hlinkClick r:id="rId14"/>
              </a:rPr>
              <a:t>Spss To Text</a:t>
            </a:r>
          </a:p>
          <a:p>
            <a:pPr lvl="0"/>
            <a:r>
              <a:rPr>
                <a:hlinkClick r:id="rId15"/>
              </a:rPr>
              <a:t>Vtt To Text</a:t>
            </a:r>
          </a:p>
          <a:p>
            <a:pPr lvl="0"/>
            <a:r>
              <a:rPr>
                <a:hlinkClick r:id="rId16"/>
              </a:rPr>
              <a:t>Srt To Text</a:t>
            </a:r>
          </a:p>
          <a:p>
            <a:pPr lvl="0"/>
            <a:r>
              <a:rPr>
                <a:hlinkClick r:id="rId17"/>
              </a:rPr>
              <a:t>Pdf To Text</a:t>
            </a:r>
          </a:p>
          <a:p>
            <a:pPr lvl="0"/>
            <a:r>
              <a:rPr>
                <a:hlinkClick r:id="rId18"/>
              </a:rPr>
              <a:t>Html To Text</a:t>
            </a:r>
          </a:p>
          <a:p>
            <a:pPr lvl="0"/>
            <a:r>
              <a:rPr>
                <a:hlinkClick r:id="rId19"/>
              </a:rPr>
              <a:t>Epub To Text</a:t>
            </a:r>
          </a:p>
          <a:p>
            <a:pPr lvl="0"/>
            <a:r>
              <a:rPr>
                <a:hlinkClick r:id="rId20"/>
              </a:rPr>
              <a:t>Ssa to Text</a:t>
            </a:r>
          </a:p>
          <a:p>
            <a:pPr lvl="0"/>
            <a:r>
              <a:rPr>
                <a:hlinkClick r:id="rId21"/>
              </a:rPr>
              <a:t>Smi To Text</a:t>
            </a:r>
          </a:p>
          <a:p>
            <a:pPr lvl="0"/>
            <a:r>
              <a:rPr>
                <a:hlinkClick r:id="rId22"/>
              </a:rPr>
              <a:t>Sbv To Text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Tcx Change Date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Kml</a:t>
            </a:r>
          </a:p>
          <a:p>
            <a:pPr lvl="0"/>
            <a:r>
              <a:rPr>
                <a:hlinkClick r:id="rId3"/>
              </a:rPr>
              <a:t>Excel To Kml</a:t>
            </a:r>
          </a:p>
          <a:p>
            <a:pPr lvl="0"/>
            <a:r>
              <a:rPr>
                <a:hlinkClick r:id="rId4"/>
              </a:rPr>
              <a:t>Xls To Kml</a:t>
            </a:r>
          </a:p>
          <a:p>
            <a:pPr lvl="0"/>
            <a:r>
              <a:rPr>
                <a:hlinkClick r:id="rId5"/>
              </a:rPr>
              <a:t>Gpx to Kml</a:t>
            </a:r>
          </a:p>
          <a:p>
            <a:pPr lvl="0"/>
            <a:r>
              <a:rPr>
                <a:hlinkClick r:id="rId6"/>
              </a:rPr>
              <a:t>Wpt to Kml</a:t>
            </a:r>
          </a:p>
          <a:p>
            <a:pPr lvl="0"/>
            <a:r>
              <a:rPr>
                <a:hlinkClick r:id="rId7"/>
              </a:rPr>
              <a:t>Tcx to Kml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Delimiter Separated Values Viewer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Json Formatter</a:t>
            </a:r>
          </a:p>
          <a:p>
            <a:pPr lvl="0"/>
            <a:r>
              <a:rPr>
                <a:hlinkClick r:id="rId3"/>
              </a:rPr>
              <a:t>Xml Formatter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Save as Html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Xml Table View</a:t>
            </a:r>
          </a:p>
          <a:p>
            <a:pPr lvl="0"/>
            <a:r>
              <a:rPr>
                <a:hlinkClick r:id="rId3"/>
              </a:rPr>
              <a:t>Html Table To Markdown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one Csv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colpkg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Anki colpkg Viewer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Schema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Sqlite Schema To Markdown</a:t>
            </a:r>
          </a:p>
          <a:p>
            <a:pPr lvl="0"/>
            <a:r>
              <a:rPr>
                <a:hlinkClick r:id="rId3"/>
              </a:rPr>
              <a:t>Sqlite Schema To Word</a:t>
            </a:r>
          </a:p>
          <a:p>
            <a:pPr lvl="0"/>
            <a:r>
              <a:rPr>
                <a:hlinkClick r:id="rId4"/>
              </a:rPr>
              <a:t>Sqlite Schema To Excel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Csv To Markdown</a:t>
            </a:r>
          </a:p>
          <a:p>
            <a:pPr lvl="0"/>
            <a:r>
              <a:rPr>
                <a:hlinkClick r:id="rId3"/>
              </a:rPr>
              <a:t>Excel To Markdown</a:t>
            </a:r>
          </a:p>
          <a:p>
            <a:pPr lvl="0"/>
            <a:r>
              <a:rPr>
                <a:hlinkClick r:id="rId4"/>
              </a:rPr>
              <a:t>Xml To Markdown table</a:t>
            </a:r>
          </a:p>
          <a:p>
            <a:pPr lvl="0"/>
            <a:r>
              <a:rPr>
                <a:hlinkClick r:id="rId5"/>
              </a:rPr>
              <a:t>Yaml To Markdown table</a:t>
            </a:r>
          </a:p>
          <a:p>
            <a:pPr lvl="0"/>
            <a:r>
              <a:rPr>
                <a:hlinkClick r:id="rId6"/>
              </a:rPr>
              <a:t>Json To Markdown table</a:t>
            </a:r>
          </a:p>
          <a:p>
            <a:pPr lvl="0"/>
            <a:r>
              <a:rPr>
                <a:hlinkClick r:id="rId7"/>
              </a:rPr>
              <a:t>Xls To Markdown</a:t>
            </a:r>
          </a:p>
          <a:p>
            <a:pPr lvl="0"/>
            <a:r>
              <a:rPr>
                <a:hlinkClick r:id="rId8"/>
              </a:rPr>
              <a:t>Tab To Markdown</a:t>
            </a:r>
          </a:p>
          <a:p>
            <a:pPr lvl="0"/>
            <a:r>
              <a:rPr>
                <a:hlinkClick r:id="rId9"/>
              </a:rPr>
              <a:t>Tsv To Markdown</a:t>
            </a:r>
          </a:p>
          <a:p>
            <a:pPr lvl="0"/>
            <a:r>
              <a:rPr>
                <a:hlinkClick r:id="rId10"/>
              </a:rPr>
              <a:t>Anki To Markdown</a:t>
            </a:r>
          </a:p>
          <a:p>
            <a:pPr lvl="0"/>
            <a:r>
              <a:rPr>
                <a:hlinkClick r:id="rId11"/>
              </a:rPr>
              <a:t>Xsd To Markdown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Merge Dbf files</a:t>
            </a:r>
          </a:p>
          <a:p>
            <a:pPr lvl="0"/>
            <a:r>
              <a:rPr>
                <a:hlinkClick r:id="rId3"/>
              </a:rPr>
              <a:t>Excel to Dbf</a:t>
            </a:r>
          </a:p>
          <a:p>
            <a:pPr lvl="0"/>
            <a:r>
              <a:rPr>
                <a:hlinkClick r:id="rId4"/>
              </a:rPr>
              <a:t>Mdb to Dbf</a:t>
            </a:r>
          </a:p>
          <a:p>
            <a:pPr lvl="0"/>
            <a:r>
              <a:rPr>
                <a:hlinkClick r:id="rId5"/>
              </a:rPr>
              <a:t>Csv to Dbf</a:t>
            </a:r>
          </a:p>
          <a:p>
            <a:pPr lvl="0"/>
            <a:r>
              <a:rPr>
                <a:hlinkClick r:id="rId6"/>
              </a:rPr>
              <a:t>Xls to Dbf</a:t>
            </a:r>
          </a:p>
          <a:p>
            <a:pPr lvl="0"/>
            <a:r>
              <a:rPr>
                <a:hlinkClick r:id="rId7"/>
              </a:rPr>
              <a:t>Xml To Dbf</a:t>
            </a:r>
          </a:p>
          <a:p>
            <a:pPr lvl="0"/>
            <a:r>
              <a:rPr>
                <a:hlinkClick r:id="rId8"/>
              </a:rPr>
              <a:t>Json To Dbf</a:t>
            </a:r>
          </a:p>
          <a:p>
            <a:pPr lvl="0"/>
            <a:r>
              <a:rPr>
                <a:hlinkClick r:id="rId9"/>
              </a:rPr>
              <a:t>Sqlite to Dbf</a:t>
            </a:r>
          </a:p>
          <a:p>
            <a:pPr lvl="0"/>
            <a:r>
              <a:rPr>
                <a:hlinkClick r:id="rId10"/>
              </a:rPr>
              <a:t>Vcf file To Dbf</a:t>
            </a:r>
          </a:p>
          <a:p>
            <a:pPr lvl="0"/>
            <a:r>
              <a:rPr>
                <a:hlinkClick r:id="rId11"/>
              </a:rPr>
              <a:t>Html to Dbf</a:t>
            </a:r>
          </a:p>
          <a:p>
            <a:pPr lvl="0"/>
            <a:r>
              <a:rPr>
                <a:hlinkClick r:id="rId12"/>
              </a:rPr>
              <a:t>Text to Dbf</a:t>
            </a:r>
          </a:p>
          <a:p>
            <a:pPr lvl="0"/>
            <a:r>
              <a:rPr>
                <a:hlinkClick r:id="rId13"/>
              </a:rPr>
              <a:t>Word to Dbf</a:t>
            </a:r>
          </a:p>
          <a:p>
            <a:pPr lvl="0"/>
            <a:r>
              <a:rPr>
                <a:hlinkClick r:id="rId14"/>
              </a:rPr>
              <a:t>Kml to Dbf</a:t>
            </a:r>
          </a:p>
          <a:p>
            <a:pPr lvl="0"/>
            <a:r>
              <a:rPr>
                <a:hlinkClick r:id="rId15"/>
              </a:rPr>
              <a:t>Gpx To Dbf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folders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Create folders From Csv</a:t>
            </a:r>
          </a:p>
          <a:p>
            <a:pPr lvl="0"/>
            <a:r>
              <a:rPr>
                <a:hlinkClick r:id="rId3"/>
              </a:rPr>
              <a:t>Create folders From Excel</a:t>
            </a:r>
          </a:p>
          <a:p>
            <a:pPr lvl="0"/>
            <a:r>
              <a:rPr>
                <a:hlinkClick r:id="rId4"/>
              </a:rPr>
              <a:t>Create folders From Text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Apkg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Colpkg to Apkg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Kmz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Kmz</a:t>
            </a:r>
          </a:p>
          <a:p>
            <a:pPr lvl="0"/>
            <a:r>
              <a:rPr>
                <a:hlinkClick r:id="rId3"/>
              </a:rPr>
              <a:t>Csv To Kmz</a:t>
            </a:r>
          </a:p>
          <a:p>
            <a:pPr lvl="0"/>
            <a:r>
              <a:rPr>
                <a:hlinkClick r:id="rId4"/>
              </a:rPr>
              <a:t>Tab To Kmz</a:t>
            </a:r>
          </a:p>
          <a:p>
            <a:pPr lvl="0"/>
            <a:r>
              <a:rPr>
                <a:hlinkClick r:id="rId5"/>
              </a:rPr>
              <a:t>Xls To Kmz</a:t>
            </a:r>
          </a:p>
          <a:p>
            <a:pPr lvl="0"/>
            <a:r>
              <a:rPr>
                <a:hlinkClick r:id="rId6"/>
              </a:rPr>
              <a:t>Gpx to Kmz</a:t>
            </a:r>
          </a:p>
          <a:p>
            <a:pPr lvl="0"/>
            <a:r>
              <a:rPr>
                <a:hlinkClick r:id="rId7"/>
              </a:rPr>
              <a:t>Tcx to Kmz</a:t>
            </a:r>
          </a:p>
          <a:p>
            <a:pPr lvl="0"/>
            <a:r>
              <a:rPr>
                <a:hlinkClick r:id="rId8"/>
              </a:rPr>
              <a:t>Wpt to Kmz</a:t>
            </a:r>
          </a:p>
          <a:p>
            <a:pPr lvl="0"/>
            <a:r>
              <a:rPr>
                <a:hlinkClick r:id="rId9"/>
              </a:rPr>
              <a:t>Dbf to Kmz</a:t>
            </a:r>
          </a:p>
          <a:p>
            <a:pPr lvl="0"/>
            <a:r>
              <a:rPr>
                <a:hlinkClick r:id="rId10"/>
              </a:rPr>
              <a:t>Json to Kmz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Calendar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ics Calendar To Rss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Jpg Joiner</a:t>
            </a:r>
          </a:p>
          <a:p>
            <a:pPr lvl="0"/>
            <a:r>
              <a:rPr>
                <a:hlinkClick r:id="rId3"/>
              </a:rPr>
              <a:t>Png Joiner</a:t>
            </a:r>
          </a:p>
          <a:p>
            <a:pPr lvl="0"/>
            <a:r>
              <a:rPr>
                <a:hlinkClick r:id="rId4"/>
              </a:rPr>
              <a:t>Tiff Joiner</a:t>
            </a:r>
          </a:p>
          <a:p>
            <a:pPr lvl="0"/>
            <a:r>
              <a:rPr>
                <a:hlinkClick r:id="rId5"/>
              </a:rPr>
              <a:t>Gif file Joiner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Tiff to Png</a:t>
            </a:r>
          </a:p>
          <a:p>
            <a:pPr lvl="0"/>
            <a:r>
              <a:rPr>
                <a:hlinkClick r:id="rId3"/>
              </a:rPr>
              <a:t>Svg to Png</a:t>
            </a:r>
          </a:p>
          <a:p>
            <a:pPr lvl="0"/>
            <a:r>
              <a:rPr>
                <a:hlinkClick r:id="rId4"/>
              </a:rPr>
              <a:t>Bmp to Png</a:t>
            </a:r>
          </a:p>
          <a:p>
            <a:pPr lvl="0"/>
            <a:r>
              <a:rPr>
                <a:hlinkClick r:id="rId5"/>
              </a:rPr>
              <a:t>Jxr to Png</a:t>
            </a:r>
          </a:p>
          <a:p>
            <a:pPr lvl="0"/>
            <a:r>
              <a:rPr>
                <a:hlinkClick r:id="rId6"/>
              </a:rPr>
              <a:t>Dcm To Png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Bmp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Tiff to Bmp</a:t>
            </a:r>
          </a:p>
          <a:p>
            <a:pPr lvl="0"/>
            <a:r>
              <a:rPr>
                <a:hlinkClick r:id="rId3"/>
              </a:rPr>
              <a:t>Svg to Bmp</a:t>
            </a:r>
          </a:p>
          <a:p>
            <a:pPr lvl="0"/>
            <a:r>
              <a:rPr>
                <a:hlinkClick r:id="rId4"/>
              </a:rPr>
              <a:t>Gif to Bmp</a:t>
            </a:r>
          </a:p>
          <a:p>
            <a:pPr lvl="0"/>
            <a:r>
              <a:rPr>
                <a:hlinkClick r:id="rId5"/>
              </a:rPr>
              <a:t>Jpg to Bmp</a:t>
            </a:r>
          </a:p>
          <a:p>
            <a:pPr lvl="0"/>
            <a:r>
              <a:rPr>
                <a:hlinkClick r:id="rId6"/>
              </a:rPr>
              <a:t>Png to Bmp</a:t>
            </a:r>
          </a:p>
          <a:p>
            <a:pPr lvl="0"/>
            <a:r>
              <a:rPr>
                <a:hlinkClick r:id="rId7"/>
              </a:rPr>
              <a:t>Dcm To Bmp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Tiff to Gif</a:t>
            </a:r>
          </a:p>
          <a:p>
            <a:pPr lvl="0"/>
            <a:r>
              <a:rPr>
                <a:hlinkClick r:id="rId3"/>
              </a:rPr>
              <a:t>Svg to Gif</a:t>
            </a:r>
          </a:p>
          <a:p>
            <a:pPr lvl="0"/>
            <a:r>
              <a:rPr>
                <a:hlinkClick r:id="rId4"/>
              </a:rPr>
              <a:t>Bmp to Gif</a:t>
            </a:r>
          </a:p>
          <a:p>
            <a:pPr lvl="0"/>
            <a:r>
              <a:rPr>
                <a:hlinkClick r:id="rId5"/>
              </a:rPr>
              <a:t>Multiple Gif to Pdf</a:t>
            </a:r>
          </a:p>
          <a:p>
            <a:pPr lvl="0"/>
            <a:r>
              <a:rPr>
                <a:hlinkClick r:id="rId6"/>
              </a:rPr>
              <a:t>Dcm To Gif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Tiff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Svg to Tiff</a:t>
            </a:r>
          </a:p>
          <a:p>
            <a:pPr lvl="0"/>
            <a:r>
              <a:rPr>
                <a:hlinkClick r:id="rId3"/>
              </a:rPr>
              <a:t>Bmp to Tiff</a:t>
            </a:r>
          </a:p>
          <a:p>
            <a:pPr lvl="0"/>
            <a:r>
              <a:rPr>
                <a:hlinkClick r:id="rId4"/>
              </a:rPr>
              <a:t>Jxr to Tiff</a:t>
            </a:r>
          </a:p>
          <a:p>
            <a:pPr lvl="0"/>
            <a:r>
              <a:rPr>
                <a:hlinkClick r:id="rId5"/>
              </a:rPr>
              <a:t>Png to Tiff</a:t>
            </a:r>
          </a:p>
          <a:p>
            <a:pPr lvl="0"/>
            <a:r>
              <a:rPr>
                <a:hlinkClick r:id="rId6"/>
              </a:rPr>
              <a:t>Jpg to Tiff</a:t>
            </a:r>
          </a:p>
          <a:p>
            <a:pPr lvl="0"/>
            <a:r>
              <a:rPr>
                <a:hlinkClick r:id="rId7"/>
              </a:rPr>
              <a:t>Gif to Tiff</a:t>
            </a:r>
          </a:p>
          <a:p>
            <a:pPr lvl="0"/>
            <a:r>
              <a:rPr>
                <a:hlinkClick r:id="rId8"/>
              </a:rPr>
              <a:t>Dcm To Tiff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Convert gif Picture To png Picture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Wpt to Gpx</a:t>
            </a:r>
          </a:p>
          <a:p>
            <a:pPr lvl="0"/>
            <a:r>
              <a:rPr>
                <a:hlinkClick r:id="rId3"/>
              </a:rPr>
              <a:t>Xls To Gpx</a:t>
            </a:r>
          </a:p>
          <a:p>
            <a:pPr lvl="0"/>
            <a:r>
              <a:rPr>
                <a:hlinkClick r:id="rId4"/>
              </a:rPr>
              <a:t>Excel To Gpx</a:t>
            </a:r>
          </a:p>
          <a:p>
            <a:pPr lvl="0"/>
            <a:r>
              <a:rPr>
                <a:hlinkClick r:id="rId5"/>
              </a:rPr>
              <a:t>Tcx to Gpx</a:t>
            </a:r>
          </a:p>
          <a:p>
            <a:pPr lvl="0"/>
            <a:r>
              <a:rPr>
                <a:hlinkClick r:id="rId6"/>
              </a:rPr>
              <a:t>Kml to Gpx</a:t>
            </a:r>
          </a:p>
          <a:p>
            <a:pPr lvl="0"/>
            <a:r>
              <a:rPr>
                <a:hlinkClick r:id="rId7"/>
              </a:rPr>
              <a:t>Csv To Gpx</a:t>
            </a:r>
          </a:p>
          <a:p>
            <a:pPr lvl="0"/>
            <a:r>
              <a:rPr>
                <a:hlinkClick r:id="rId8"/>
              </a:rPr>
              <a:t>Xml To Gpx</a:t>
            </a:r>
          </a:p>
          <a:p>
            <a:pPr lvl="0"/>
            <a:r>
              <a:rPr>
                <a:hlinkClick r:id="rId9"/>
              </a:rPr>
              <a:t>Kmz to Gpx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Jxr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Jpg to Jxr</a:t>
            </a:r>
          </a:p>
          <a:p>
            <a:pPr lvl="0"/>
            <a:r>
              <a:rPr>
                <a:hlinkClick r:id="rId3"/>
              </a:rPr>
              <a:t>Png to Jxr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Bookmarks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Firefox Bookmarks json To html</a:t>
            </a:r>
          </a:p>
          <a:p>
            <a:pPr lvl="0"/>
            <a:r>
              <a:rPr>
                <a:hlinkClick r:id="rId3"/>
              </a:rPr>
              <a:t>Firefox Bookmarks json To Csv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Spss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Spss</a:t>
            </a:r>
          </a:p>
          <a:p>
            <a:pPr lvl="0"/>
            <a:r>
              <a:rPr>
                <a:hlinkClick r:id="rId3"/>
              </a:rPr>
              <a:t>Csv To Spss</a:t>
            </a:r>
          </a:p>
          <a:p>
            <a:pPr lvl="0"/>
            <a:r>
              <a:rPr>
                <a:hlinkClick r:id="rId4"/>
              </a:rPr>
              <a:t>Xls To Spss</a:t>
            </a:r>
          </a:p>
          <a:p>
            <a:pPr lvl="0"/>
            <a:r>
              <a:rPr>
                <a:hlinkClick r:id="rId5"/>
              </a:rPr>
              <a:t>Word To Spss</a:t>
            </a:r>
          </a:p>
          <a:p>
            <a:pPr lvl="0"/>
            <a:r>
              <a:rPr>
                <a:hlinkClick r:id="rId6"/>
              </a:rPr>
              <a:t>Xml To Spss</a:t>
            </a:r>
          </a:p>
          <a:p>
            <a:pPr lvl="0"/>
            <a:r>
              <a:rPr>
                <a:hlinkClick r:id="rId7"/>
              </a:rPr>
              <a:t>Json To Spss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Srt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Vtt To Srt</a:t>
            </a:r>
          </a:p>
          <a:p>
            <a:pPr lvl="0"/>
            <a:r>
              <a:rPr>
                <a:hlinkClick r:id="rId3"/>
              </a:rPr>
              <a:t>Text To Srt</a:t>
            </a:r>
          </a:p>
          <a:p>
            <a:pPr lvl="0"/>
            <a:r>
              <a:rPr>
                <a:hlinkClick r:id="rId4"/>
              </a:rPr>
              <a:t>Word To Srt</a:t>
            </a:r>
          </a:p>
          <a:p>
            <a:pPr lvl="0"/>
            <a:r>
              <a:rPr>
                <a:hlinkClick r:id="rId5"/>
              </a:rPr>
              <a:t>Excel To Srt</a:t>
            </a:r>
          </a:p>
          <a:p>
            <a:pPr lvl="0"/>
            <a:r>
              <a:rPr>
                <a:hlinkClick r:id="rId6"/>
              </a:rPr>
              <a:t>Csv To Srt</a:t>
            </a:r>
          </a:p>
          <a:p>
            <a:pPr lvl="0"/>
            <a:r>
              <a:rPr>
                <a:hlinkClick r:id="rId7"/>
              </a:rPr>
              <a:t>Xls To Srt</a:t>
            </a:r>
          </a:p>
          <a:p>
            <a:pPr lvl="0"/>
            <a:r>
              <a:rPr>
                <a:hlinkClick r:id="rId8"/>
              </a:rPr>
              <a:t>Xml To Srt</a:t>
            </a:r>
          </a:p>
          <a:p>
            <a:pPr lvl="0"/>
            <a:r>
              <a:rPr>
                <a:hlinkClick r:id="rId9"/>
              </a:rPr>
              <a:t>Json To Srt</a:t>
            </a:r>
          </a:p>
          <a:p>
            <a:pPr lvl="0"/>
            <a:r>
              <a:rPr>
                <a:hlinkClick r:id="rId10"/>
              </a:rPr>
              <a:t>Html To Srt</a:t>
            </a:r>
          </a:p>
          <a:p>
            <a:pPr lvl="0"/>
            <a:r>
              <a:rPr>
                <a:hlinkClick r:id="rId11"/>
              </a:rPr>
              <a:t>ttml To Srt</a:t>
            </a:r>
          </a:p>
          <a:p>
            <a:pPr lvl="0"/>
            <a:r>
              <a:rPr>
                <a:hlinkClick r:id="rId12"/>
              </a:rPr>
              <a:t>Ssa To Srt</a:t>
            </a:r>
          </a:p>
          <a:p>
            <a:pPr lvl="0"/>
            <a:r>
              <a:rPr>
                <a:hlinkClick r:id="rId13"/>
              </a:rPr>
              <a:t>Sbv To Srt</a:t>
            </a:r>
          </a:p>
          <a:p>
            <a:pPr lvl="0"/>
            <a:r>
              <a:rPr>
                <a:hlinkClick r:id="rId14"/>
              </a:rPr>
              <a:t>Smi To Srt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Edifact Edi Viewer</a:t>
            </a:r>
          </a:p>
          <a:p>
            <a:pPr lvl="0"/>
            <a:r>
              <a:rPr>
                <a:hlinkClick r:id="rId3"/>
              </a:rPr>
              <a:t>Edifact Edi To Json</a:t>
            </a:r>
          </a:p>
          <a:p>
            <a:pPr lvl="0"/>
            <a:r>
              <a:rPr>
                <a:hlinkClick r:id="rId4"/>
              </a:rPr>
              <a:t>Edifact Edi To Pdf</a:t>
            </a:r>
          </a:p>
          <a:p>
            <a:pPr lvl="0"/>
            <a:r>
              <a:rPr>
                <a:hlinkClick r:id="rId5"/>
              </a:rPr>
              <a:t>Edifact Edi To Csv</a:t>
            </a:r>
          </a:p>
          <a:p>
            <a:pPr lvl="0"/>
            <a:r>
              <a:rPr>
                <a:hlinkClick r:id="rId6"/>
              </a:rPr>
              <a:t>Edifact Edi To Excel</a:t>
            </a:r>
          </a:p>
          <a:p>
            <a:pPr lvl="0"/>
            <a:r>
              <a:rPr>
                <a:hlinkClick r:id="rId7"/>
              </a:rPr>
              <a:t>Edifact Edi To Xls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Ssa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To Ssa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Vtt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to Vtt</a:t>
            </a:r>
          </a:p>
          <a:p>
            <a:pPr lvl="0"/>
            <a:r>
              <a:rPr>
                <a:hlinkClick r:id="rId3"/>
              </a:rPr>
              <a:t>Text To Vtt</a:t>
            </a:r>
          </a:p>
          <a:p>
            <a:pPr lvl="0"/>
            <a:r>
              <a:rPr>
                <a:hlinkClick r:id="rId4"/>
              </a:rPr>
              <a:t>Word To Vtt</a:t>
            </a:r>
          </a:p>
          <a:p>
            <a:pPr lvl="0"/>
            <a:r>
              <a:rPr>
                <a:hlinkClick r:id="rId5"/>
              </a:rPr>
              <a:t>Excel To Vtt</a:t>
            </a:r>
          </a:p>
          <a:p>
            <a:pPr lvl="0"/>
            <a:r>
              <a:rPr>
                <a:hlinkClick r:id="rId6"/>
              </a:rPr>
              <a:t>Csv To Vtt</a:t>
            </a:r>
          </a:p>
          <a:p>
            <a:pPr lvl="0"/>
            <a:r>
              <a:rPr>
                <a:hlinkClick r:id="rId7"/>
              </a:rPr>
              <a:t>Xls To Vtt</a:t>
            </a:r>
          </a:p>
          <a:p>
            <a:pPr lvl="0"/>
            <a:r>
              <a:rPr>
                <a:hlinkClick r:id="rId8"/>
              </a:rPr>
              <a:t>Xml To Vtt</a:t>
            </a:r>
          </a:p>
          <a:p>
            <a:pPr lvl="0"/>
            <a:r>
              <a:rPr>
                <a:hlinkClick r:id="rId9"/>
              </a:rPr>
              <a:t>Json To Vtt</a:t>
            </a:r>
          </a:p>
          <a:p>
            <a:pPr lvl="0"/>
            <a:r>
              <a:rPr>
                <a:hlinkClick r:id="rId10"/>
              </a:rPr>
              <a:t>Html To Vtt</a:t>
            </a:r>
          </a:p>
          <a:p>
            <a:pPr lvl="0"/>
            <a:r>
              <a:rPr>
                <a:hlinkClick r:id="rId11"/>
              </a:rPr>
              <a:t>Ssa to Vtt</a:t>
            </a:r>
          </a:p>
          <a:p>
            <a:pPr lvl="0"/>
            <a:r>
              <a:rPr>
                <a:hlinkClick r:id="rId12"/>
              </a:rPr>
              <a:t>Sbv To Vtt</a:t>
            </a:r>
          </a:p>
          <a:p>
            <a:pPr lvl="0"/>
            <a:r>
              <a:rPr>
                <a:hlinkClick r:id="rId13"/>
              </a:rPr>
              <a:t>Smi To Vtt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Audio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Pdf to Audio</a:t>
            </a:r>
          </a:p>
          <a:p>
            <a:pPr lvl="0"/>
            <a:r>
              <a:rPr>
                <a:hlinkClick r:id="rId3"/>
              </a:rPr>
              <a:t>Text to Audio</a:t>
            </a:r>
          </a:p>
          <a:p>
            <a:pPr lvl="0"/>
            <a:r>
              <a:rPr>
                <a:hlinkClick r:id="rId4"/>
              </a:rPr>
              <a:t>Html to Audio</a:t>
            </a:r>
          </a:p>
          <a:p>
            <a:pPr lvl="0"/>
            <a:r>
              <a:rPr>
                <a:hlinkClick r:id="rId5"/>
              </a:rPr>
              <a:t>Rss to Audio</a:t>
            </a:r>
          </a:p>
          <a:p>
            <a:pPr lvl="0"/>
            <a:r>
              <a:rPr>
                <a:hlinkClick r:id="rId6"/>
              </a:rPr>
              <a:t>Anki to Audio</a:t>
            </a:r>
          </a:p>
          <a:p>
            <a:pPr lvl="0"/>
            <a:r>
              <a:rPr>
                <a:hlinkClick r:id="rId7"/>
              </a:rPr>
              <a:t>Word to Audio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pdf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Combine pdf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Semicolon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Semicolon</a:t>
            </a:r>
          </a:p>
          <a:p>
            <a:pPr lvl="0"/>
            <a:r>
              <a:rPr>
                <a:hlinkClick r:id="rId3"/>
              </a:rPr>
              <a:t>Tab to Semicolon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Csv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Wpt to Csv</a:t>
            </a:r>
          </a:p>
          <a:p>
            <a:pPr lvl="0"/>
            <a:r>
              <a:rPr>
                <a:hlinkClick r:id="rId3"/>
              </a:rPr>
              <a:t>Rss to Csv</a:t>
            </a:r>
          </a:p>
          <a:p>
            <a:pPr lvl="0"/>
            <a:r>
              <a:rPr>
                <a:hlinkClick r:id="rId4"/>
              </a:rPr>
              <a:t>Word to Csv</a:t>
            </a:r>
          </a:p>
          <a:p>
            <a:pPr lvl="0"/>
            <a:r>
              <a:rPr>
                <a:hlinkClick r:id="rId5"/>
              </a:rPr>
              <a:t>Tcx to Csv</a:t>
            </a:r>
          </a:p>
          <a:p>
            <a:pPr lvl="0"/>
            <a:r>
              <a:rPr>
                <a:hlinkClick r:id="rId6"/>
              </a:rPr>
              <a:t>Dbf To Csv</a:t>
            </a:r>
          </a:p>
          <a:p>
            <a:pPr lvl="0"/>
            <a:r>
              <a:rPr>
                <a:hlinkClick r:id="rId7"/>
              </a:rPr>
              <a:t>Combine Csv To Xls</a:t>
            </a:r>
          </a:p>
          <a:p>
            <a:pPr lvl="0"/>
            <a:r>
              <a:rPr>
                <a:hlinkClick r:id="rId8"/>
              </a:rPr>
              <a:t>Combine Csv To Xlsx</a:t>
            </a:r>
          </a:p>
          <a:p>
            <a:pPr lvl="0"/>
            <a:r>
              <a:rPr>
                <a:hlinkClick r:id="rId9"/>
              </a:rPr>
              <a:t>Xls To Csv</a:t>
            </a:r>
          </a:p>
          <a:p>
            <a:pPr lvl="0"/>
            <a:r>
              <a:rPr>
                <a:hlinkClick r:id="rId10"/>
              </a:rPr>
              <a:t>Tdms to Csv</a:t>
            </a:r>
          </a:p>
          <a:p>
            <a:pPr lvl="0"/>
            <a:r>
              <a:rPr>
                <a:hlinkClick r:id="rId11"/>
              </a:rPr>
              <a:t>Text to Csv</a:t>
            </a:r>
          </a:p>
          <a:p>
            <a:pPr lvl="0"/>
            <a:r>
              <a:rPr>
                <a:hlinkClick r:id="rId12"/>
              </a:rPr>
              <a:t>Yaml to Csv</a:t>
            </a:r>
          </a:p>
          <a:p>
            <a:pPr lvl="0"/>
            <a:r>
              <a:rPr>
                <a:hlinkClick r:id="rId13"/>
              </a:rPr>
              <a:t>Sort Csv</a:t>
            </a:r>
          </a:p>
          <a:p>
            <a:pPr lvl="0"/>
            <a:r>
              <a:rPr>
                <a:hlinkClick r:id="rId14"/>
              </a:rPr>
              <a:t>Qif to Csv</a:t>
            </a:r>
          </a:p>
          <a:p>
            <a:pPr lvl="0"/>
            <a:r>
              <a:rPr>
                <a:hlinkClick r:id="rId15"/>
              </a:rPr>
              <a:t>mt940 To Csv</a:t>
            </a:r>
          </a:p>
          <a:p>
            <a:pPr lvl="0"/>
            <a:r>
              <a:rPr>
                <a:hlinkClick r:id="rId16"/>
              </a:rPr>
              <a:t>Mdb To Csv</a:t>
            </a:r>
          </a:p>
          <a:p>
            <a:pPr lvl="0"/>
            <a:r>
              <a:rPr>
                <a:hlinkClick r:id="rId17"/>
              </a:rPr>
              <a:t>Sqlite To Csv</a:t>
            </a:r>
          </a:p>
          <a:p>
            <a:pPr lvl="0"/>
            <a:r>
              <a:rPr>
                <a:hlinkClick r:id="rId18"/>
              </a:rPr>
              <a:t>Opml to Csv</a:t>
            </a:r>
          </a:p>
          <a:p>
            <a:pPr lvl="0"/>
            <a:r>
              <a:rPr>
                <a:hlinkClick r:id="rId19"/>
              </a:rPr>
              <a:t>Lvm To Csv</a:t>
            </a:r>
          </a:p>
          <a:p>
            <a:pPr lvl="0"/>
            <a:r>
              <a:rPr>
                <a:hlinkClick r:id="rId20"/>
              </a:rPr>
              <a:t>BAI To Csv</a:t>
            </a:r>
          </a:p>
          <a:p>
            <a:pPr lvl="0"/>
            <a:r>
              <a:rPr>
                <a:hlinkClick r:id="rId21"/>
              </a:rPr>
              <a:t>Qfx to Csv</a:t>
            </a:r>
          </a:p>
          <a:p>
            <a:pPr lvl="0"/>
            <a:r>
              <a:rPr>
                <a:hlinkClick r:id="rId22"/>
              </a:rPr>
              <a:t>ACH To Csv</a:t>
            </a:r>
          </a:p>
          <a:p>
            <a:pPr lvl="0"/>
            <a:r>
              <a:rPr>
                <a:hlinkClick r:id="rId23"/>
              </a:rPr>
              <a:t>Vcf To Csv</a:t>
            </a:r>
          </a:p>
          <a:p>
            <a:pPr lvl="0"/>
            <a:r>
              <a:rPr>
                <a:hlinkClick r:id="rId24"/>
              </a:rPr>
              <a:t>ics To Csv</a:t>
            </a:r>
          </a:p>
          <a:p>
            <a:pPr lvl="0"/>
            <a:r>
              <a:rPr>
                <a:hlinkClick r:id="rId25"/>
              </a:rPr>
              <a:t>Tsv To Csv</a:t>
            </a:r>
          </a:p>
          <a:p>
            <a:pPr lvl="0"/>
            <a:r>
              <a:rPr>
                <a:hlinkClick r:id="rId26"/>
              </a:rPr>
              <a:t>Gpx To Csv</a:t>
            </a:r>
          </a:p>
          <a:p>
            <a:pPr lvl="0"/>
            <a:r>
              <a:rPr>
                <a:hlinkClick r:id="rId27"/>
              </a:rPr>
              <a:t>Json to Csv</a:t>
            </a:r>
          </a:p>
          <a:p>
            <a:pPr lvl="0"/>
            <a:r>
              <a:rPr>
                <a:hlinkClick r:id="rId28"/>
              </a:rPr>
              <a:t>Kml To Csv</a:t>
            </a:r>
          </a:p>
          <a:p>
            <a:pPr lvl="0"/>
            <a:r>
              <a:rPr>
                <a:hlinkClick r:id="rId29"/>
              </a:rPr>
              <a:t>Xlsx To Csv</a:t>
            </a:r>
          </a:p>
          <a:p>
            <a:pPr lvl="0"/>
            <a:r>
              <a:rPr>
                <a:hlinkClick r:id="rId30"/>
              </a:rPr>
              <a:t>Xml To Csv</a:t>
            </a:r>
          </a:p>
          <a:p>
            <a:pPr lvl="0"/>
            <a:r>
              <a:rPr>
                <a:hlinkClick r:id="rId31"/>
              </a:rPr>
              <a:t>Ofx to Csv</a:t>
            </a:r>
          </a:p>
          <a:p>
            <a:pPr lvl="0"/>
            <a:r>
              <a:rPr>
                <a:hlinkClick r:id="rId32"/>
              </a:rPr>
              <a:t>Merge Csv</a:t>
            </a:r>
          </a:p>
          <a:p>
            <a:pPr lvl="0"/>
            <a:r>
              <a:rPr>
                <a:hlinkClick r:id="rId33"/>
              </a:rPr>
              <a:t>Duplicates in Csv</a:t>
            </a:r>
          </a:p>
          <a:p>
            <a:pPr lvl="0"/>
            <a:r>
              <a:rPr>
                <a:hlinkClick r:id="rId34"/>
              </a:rPr>
              <a:t>Tab To Csv</a:t>
            </a:r>
          </a:p>
          <a:p>
            <a:pPr lvl="0"/>
            <a:r>
              <a:rPr>
                <a:hlinkClick r:id="rId35"/>
              </a:rPr>
              <a:t>Kmz To Csv</a:t>
            </a:r>
          </a:p>
          <a:p>
            <a:pPr lvl="0"/>
            <a:r>
              <a:rPr>
                <a:hlinkClick r:id="rId36"/>
              </a:rPr>
              <a:t>Srt To Csv</a:t>
            </a:r>
          </a:p>
          <a:p>
            <a:pPr lvl="0"/>
            <a:r>
              <a:rPr>
                <a:hlinkClick r:id="rId37"/>
              </a:rPr>
              <a:t>Spss To Csv</a:t>
            </a:r>
          </a:p>
          <a:p>
            <a:pPr lvl="0"/>
            <a:r>
              <a:rPr>
                <a:hlinkClick r:id="rId38"/>
              </a:rPr>
              <a:t>Vtt To Csv</a:t>
            </a:r>
          </a:p>
          <a:p>
            <a:pPr lvl="0"/>
            <a:r>
              <a:rPr>
                <a:hlinkClick r:id="rId39"/>
              </a:rPr>
              <a:t>Har to Csv</a:t>
            </a:r>
          </a:p>
          <a:p>
            <a:pPr lvl="0"/>
            <a:r>
              <a:rPr>
                <a:hlinkClick r:id="rId40"/>
              </a:rPr>
              <a:t>Aiml To Csv</a:t>
            </a:r>
          </a:p>
          <a:p>
            <a:pPr lvl="0"/>
            <a:r>
              <a:rPr>
                <a:hlinkClick r:id="rId41"/>
              </a:rPr>
              <a:t>X12 to Csv</a:t>
            </a:r>
          </a:p>
          <a:p>
            <a:pPr lvl="0"/>
            <a:r>
              <a:rPr>
                <a:hlinkClick r:id="rId42"/>
              </a:rPr>
              <a:t>Xlf to Csv</a:t>
            </a:r>
          </a:p>
          <a:p>
            <a:pPr lvl="0"/>
            <a:r>
              <a:rPr>
                <a:hlinkClick r:id="rId43"/>
              </a:rPr>
              <a:t>Jmx To Csv</a:t>
            </a:r>
          </a:p>
          <a:p>
            <a:pPr lvl="0"/>
            <a:r>
              <a:rPr>
                <a:hlinkClick r:id="rId44"/>
              </a:rPr>
              <a:t>Evtx to Csv</a:t>
            </a:r>
          </a:p>
          <a:p>
            <a:pPr lvl="0"/>
            <a:r>
              <a:rPr>
                <a:hlinkClick r:id="rId45"/>
              </a:rPr>
              <a:t>Sbv To Csv</a:t>
            </a:r>
          </a:p>
          <a:p>
            <a:pPr lvl="0"/>
            <a:r>
              <a:rPr>
                <a:hlinkClick r:id="rId46"/>
              </a:rPr>
              <a:t>Smi To Csv</a:t>
            </a:r>
          </a:p>
          <a:p>
            <a:pPr lvl="0"/>
            <a:r>
              <a:rPr>
                <a:hlinkClick r:id="rId47"/>
              </a:rPr>
              <a:t>Csv to Csv</a:t>
            </a:r>
          </a:p>
          <a:p>
            <a:pPr lvl="0"/>
            <a:r>
              <a:rPr>
                <a:hlinkClick r:id="rId48"/>
              </a:rPr>
              <a:t>Rearrange Csv File</a:t>
            </a:r>
          </a:p>
          <a:p>
            <a:pPr lvl="0"/>
            <a:r>
              <a:rPr>
                <a:hlinkClick r:id="rId49"/>
              </a:rPr>
              <a:t>Xml To Csv Template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Gpx Speed Viewer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Gpx To Access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placemark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Kmz placemark from Excel</a:t>
            </a:r>
          </a:p>
          <a:p>
            <a:pPr lvl="0"/>
            <a:r>
              <a:rPr>
                <a:hlinkClick r:id="rId3"/>
              </a:rPr>
              <a:t>Kml placemark from Excel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Camt053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Excel To Camt053</a:t>
            </a:r>
          </a:p>
          <a:p>
            <a:pPr lvl="0"/>
            <a:r>
              <a:rPr>
                <a:hlinkClick r:id="rId3"/>
              </a:rPr>
              <a:t>Csv To Camt053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Xml To Xlf</a:t>
            </a:r>
          </a:p>
          <a:p>
            <a:pPr lvl="0"/>
            <a:r>
              <a:rPr>
                <a:hlinkClick r:id="rId3"/>
              </a:rPr>
              <a:t>Json To Xlf</a:t>
            </a:r>
          </a:p>
          <a:p>
            <a:pPr lvl="0"/>
            <a:r>
              <a:rPr>
                <a:hlinkClick r:id="rId4"/>
              </a:rPr>
              <a:t>Docx To Xlf</a:t>
            </a:r>
          </a:p>
          <a:p>
            <a:pPr lvl="0"/>
            <a:r>
              <a:rPr>
                <a:hlinkClick r:id="rId5"/>
              </a:rPr>
              <a:t>Excel To Xlf</a:t>
            </a:r>
          </a:p>
          <a:p>
            <a:pPr lvl="0"/>
            <a:r>
              <a:rPr>
                <a:hlinkClick r:id="rId6"/>
              </a:rPr>
              <a:t>Xls To Xlf</a:t>
            </a:r>
          </a:p>
          <a:p>
            <a:pPr lvl="0"/>
            <a:r>
              <a:rPr>
                <a:hlinkClick r:id="rId7"/>
              </a:rPr>
              <a:t>Csv To Xlf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Gigaset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Vcf To Gigaset Json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Emails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Send Emails from Csv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emails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Create emails from Excel</a:t>
            </a:r>
          </a:p>
          <a:p>
            <a:pPr lvl="0"/>
            <a:r>
              <a:rPr>
                <a:hlinkClick r:id="rId3"/>
              </a:rPr>
              <a:t>Send emails from Word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Txt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Evtx to Txt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Obsidian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Srt To Obsidian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2025-05-17T19:40:17Z</dcterms:created>
  <dcterms:modified xsi:type="dcterms:W3CDTF">2025-05-17T19:40:17Z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