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  <p:sldId id="396" r:id="rId142"/>
    <p:sldId id="397" r:id="rId143"/>
    <p:sldId id="398" r:id="rId144"/>
    <p:sldId id="399" r:id="rId145"/>
    <p:sldId id="400" r:id="rId146"/>
    <p:sldId id="401" r:id="rId147"/>
    <p:sldId id="402" r:id="rId148"/>
    <p:sldId id="403" r:id="rId149"/>
    <p:sldId id="404" r:id="rId150"/>
    <p:sldId id="405" r:id="rId151"/>
    <p:sldId id="406" r:id="rId152"/>
    <p:sldId id="407" r:id="rId153"/>
    <p:sldId id="408" r:id="rId154"/>
    <p:sldId id="409" r:id="rId155"/>
    <p:sldId id="410" r:id="rId156"/>
    <p:sldId id="411" r:id="rId157"/>
    <p:sldId id="412" r:id="rId158"/>
    <p:sldId id="413" r:id="rId159"/>
    <p:sldId id="414" r:id="rId160"/>
    <p:sldId id="415" r:id="rId161"/>
    <p:sldId id="416" r:id="rId162"/>
    <p:sldId id="417" r:id="rId163"/>
    <p:sldId id="418" r:id="rId164"/>
    <p:sldId id="419" r:id="rId165"/>
    <p:sldId id="420" r:id="rId166"/>
    <p:sldId id="421" r:id="rId167"/>
    <p:sldId id="422" r:id="rId168"/>
    <p:sldId id="423" r:id="rId169"/>
    <p:sldId id="424" r:id="rId170"/>
    <p:sldId id="425" r:id="rId171"/>
    <p:sldId id="426" r:id="rId172"/>
    <p:sldId id="427" r:id="rId173"/>
    <p:sldId id="428" r:id="rId174"/>
    <p:sldId id="429" r:id="rId175"/>
    <p:sldId id="430" r:id="rId176"/>
    <p:sldId id="431" r:id="rId177"/>
    <p:sldId id="432" r:id="rId178"/>
    <p:sldId id="433" r:id="rId179"/>
    <p:sldId id="434" r:id="rId180"/>
    <p:sldId id="435" r:id="rId181"/>
    <p:sldId id="436" r:id="rId182"/>
    <p:sldId id="437" r:id="rId183"/>
    <p:sldId id="438" r:id="rId184"/>
    <p:sldId id="439" r:id="rId185"/>
    <p:sldId id="440" r:id="rId186"/>
    <p:sldId id="441" r:id="rId187"/>
    <p:sldId id="442" r:id="rId188"/>
    <p:sldId id="443" r:id="rId189"/>
    <p:sldId id="444" r:id="rId190"/>
    <p:sldId id="445" r:id="rId191"/>
    <p:sldId id="446" r:id="rId192"/>
    <p:sldId id="447" r:id="rId193"/>
    <p:sldId id="448" r:id="rId194"/>
    <p:sldId id="449" r:id="rId195"/>
    <p:sldId id="450" r:id="rId196"/>
    <p:sldId id="451" r:id="rId197"/>
    <p:sldId id="452" r:id="rId198"/>
    <p:sldId id="453" r:id="rId199"/>
    <p:sldId id="454" r:id="rId200"/>
    <p:sldId id="455" r:id="rId201"/>
    <p:sldId id="456" r:id="rId202"/>
    <p:sldId id="457" r:id="rId203"/>
    <p:sldId id="458" r:id="rId204"/>
    <p:sldId id="459" r:id="rId205"/>
    <p:sldId id="460" r:id="rId206"/>
    <p:sldId id="461" r:id="rId207"/>
    <p:sldId id="462" r:id="rId20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slide" Target="slides/slide67.xml" /><Relationship Id="rId69" Type="http://schemas.openxmlformats.org/officeDocument/2006/relationships/slide" Target="slides/slide68.xml" /><Relationship Id="rId70" Type="http://schemas.openxmlformats.org/officeDocument/2006/relationships/slide" Target="slides/slide69.xml" /><Relationship Id="rId71" Type="http://schemas.openxmlformats.org/officeDocument/2006/relationships/slide" Target="slides/slide70.xml" /><Relationship Id="rId72" Type="http://schemas.openxmlformats.org/officeDocument/2006/relationships/slide" Target="slides/slide71.xml" /><Relationship Id="rId73" Type="http://schemas.openxmlformats.org/officeDocument/2006/relationships/slide" Target="slides/slide72.xml" /><Relationship Id="rId74" Type="http://schemas.openxmlformats.org/officeDocument/2006/relationships/slide" Target="slides/slide73.xml" /><Relationship Id="rId75" Type="http://schemas.openxmlformats.org/officeDocument/2006/relationships/slide" Target="slides/slide74.xml" /><Relationship Id="rId76" Type="http://schemas.openxmlformats.org/officeDocument/2006/relationships/slide" Target="slides/slide75.xml" /><Relationship Id="rId77" Type="http://schemas.openxmlformats.org/officeDocument/2006/relationships/slide" Target="slides/slide76.xml" /><Relationship Id="rId78" Type="http://schemas.openxmlformats.org/officeDocument/2006/relationships/slide" Target="slides/slide77.xml" /><Relationship Id="rId79" Type="http://schemas.openxmlformats.org/officeDocument/2006/relationships/slide" Target="slides/slide78.xml" /><Relationship Id="rId80" Type="http://schemas.openxmlformats.org/officeDocument/2006/relationships/slide" Target="slides/slide79.xml" /><Relationship Id="rId81" Type="http://schemas.openxmlformats.org/officeDocument/2006/relationships/slide" Target="slides/slide80.xml" /><Relationship Id="rId82" Type="http://schemas.openxmlformats.org/officeDocument/2006/relationships/slide" Target="slides/slide81.xml" /><Relationship Id="rId83" Type="http://schemas.openxmlformats.org/officeDocument/2006/relationships/slide" Target="slides/slide82.xml" /><Relationship Id="rId84" Type="http://schemas.openxmlformats.org/officeDocument/2006/relationships/slide" Target="slides/slide83.xml" /><Relationship Id="rId85" Type="http://schemas.openxmlformats.org/officeDocument/2006/relationships/slide" Target="slides/slide84.xml" /><Relationship Id="rId86" Type="http://schemas.openxmlformats.org/officeDocument/2006/relationships/slide" Target="slides/slide85.xml" /><Relationship Id="rId87" Type="http://schemas.openxmlformats.org/officeDocument/2006/relationships/slide" Target="slides/slide86.xml" /><Relationship Id="rId88" Type="http://schemas.openxmlformats.org/officeDocument/2006/relationships/slide" Target="slides/slide87.xml" /><Relationship Id="rId89" Type="http://schemas.openxmlformats.org/officeDocument/2006/relationships/slide" Target="slides/slide88.xml" /><Relationship Id="rId90" Type="http://schemas.openxmlformats.org/officeDocument/2006/relationships/slide" Target="slides/slide89.xml" /><Relationship Id="rId91" Type="http://schemas.openxmlformats.org/officeDocument/2006/relationships/slide" Target="slides/slide90.xml" /><Relationship Id="rId92" Type="http://schemas.openxmlformats.org/officeDocument/2006/relationships/slide" Target="slides/slide91.xml" /><Relationship Id="rId93" Type="http://schemas.openxmlformats.org/officeDocument/2006/relationships/slide" Target="slides/slide92.xml" /><Relationship Id="rId94" Type="http://schemas.openxmlformats.org/officeDocument/2006/relationships/slide" Target="slides/slide93.xml" /><Relationship Id="rId95" Type="http://schemas.openxmlformats.org/officeDocument/2006/relationships/slide" Target="slides/slide94.xml" /><Relationship Id="rId96" Type="http://schemas.openxmlformats.org/officeDocument/2006/relationships/slide" Target="slides/slide95.xml" /><Relationship Id="rId97" Type="http://schemas.openxmlformats.org/officeDocument/2006/relationships/slide" Target="slides/slide96.xml" /><Relationship Id="rId98" Type="http://schemas.openxmlformats.org/officeDocument/2006/relationships/slide" Target="slides/slide97.xml" /><Relationship Id="rId99" Type="http://schemas.openxmlformats.org/officeDocument/2006/relationships/slide" Target="slides/slide98.xml" /><Relationship Id="rId100" Type="http://schemas.openxmlformats.org/officeDocument/2006/relationships/slide" Target="slides/slide99.xml" /><Relationship Id="rId101" Type="http://schemas.openxmlformats.org/officeDocument/2006/relationships/slide" Target="slides/slide100.xml" /><Relationship Id="rId102" Type="http://schemas.openxmlformats.org/officeDocument/2006/relationships/slide" Target="slides/slide101.xml" /><Relationship Id="rId103" Type="http://schemas.openxmlformats.org/officeDocument/2006/relationships/slide" Target="slides/slide102.xml" /><Relationship Id="rId104" Type="http://schemas.openxmlformats.org/officeDocument/2006/relationships/slide" Target="slides/slide103.xml" /><Relationship Id="rId105" Type="http://schemas.openxmlformats.org/officeDocument/2006/relationships/slide" Target="slides/slide104.xml" /><Relationship Id="rId106" Type="http://schemas.openxmlformats.org/officeDocument/2006/relationships/slide" Target="slides/slide105.xml" /><Relationship Id="rId107" Type="http://schemas.openxmlformats.org/officeDocument/2006/relationships/slide" Target="slides/slide106.xml" /><Relationship Id="rId108" Type="http://schemas.openxmlformats.org/officeDocument/2006/relationships/slide" Target="slides/slide107.xml" /><Relationship Id="rId109" Type="http://schemas.openxmlformats.org/officeDocument/2006/relationships/slide" Target="slides/slide108.xml" /><Relationship Id="rId110" Type="http://schemas.openxmlformats.org/officeDocument/2006/relationships/slide" Target="slides/slide109.xml" /><Relationship Id="rId111" Type="http://schemas.openxmlformats.org/officeDocument/2006/relationships/slide" Target="slides/slide110.xml" /><Relationship Id="rId112" Type="http://schemas.openxmlformats.org/officeDocument/2006/relationships/slide" Target="slides/slide111.xml" /><Relationship Id="rId113" Type="http://schemas.openxmlformats.org/officeDocument/2006/relationships/slide" Target="slides/slide112.xml" /><Relationship Id="rId114" Type="http://schemas.openxmlformats.org/officeDocument/2006/relationships/slide" Target="slides/slide113.xml" /><Relationship Id="rId115" Type="http://schemas.openxmlformats.org/officeDocument/2006/relationships/slide" Target="slides/slide114.xml" /><Relationship Id="rId116" Type="http://schemas.openxmlformats.org/officeDocument/2006/relationships/slide" Target="slides/slide115.xml" /><Relationship Id="rId117" Type="http://schemas.openxmlformats.org/officeDocument/2006/relationships/slide" Target="slides/slide116.xml" /><Relationship Id="rId118" Type="http://schemas.openxmlformats.org/officeDocument/2006/relationships/slide" Target="slides/slide117.xml" /><Relationship Id="rId119" Type="http://schemas.openxmlformats.org/officeDocument/2006/relationships/slide" Target="slides/slide118.xml" /><Relationship Id="rId120" Type="http://schemas.openxmlformats.org/officeDocument/2006/relationships/slide" Target="slides/slide119.xml" /><Relationship Id="rId121" Type="http://schemas.openxmlformats.org/officeDocument/2006/relationships/slide" Target="slides/slide120.xml" /><Relationship Id="rId122" Type="http://schemas.openxmlformats.org/officeDocument/2006/relationships/slide" Target="slides/slide121.xml" /><Relationship Id="rId123" Type="http://schemas.openxmlformats.org/officeDocument/2006/relationships/slide" Target="slides/slide122.xml" /><Relationship Id="rId124" Type="http://schemas.openxmlformats.org/officeDocument/2006/relationships/slide" Target="slides/slide123.xml" /><Relationship Id="rId125" Type="http://schemas.openxmlformats.org/officeDocument/2006/relationships/slide" Target="slides/slide124.xml" /><Relationship Id="rId126" Type="http://schemas.openxmlformats.org/officeDocument/2006/relationships/slide" Target="slides/slide125.xml" /><Relationship Id="rId127" Type="http://schemas.openxmlformats.org/officeDocument/2006/relationships/slide" Target="slides/slide126.xml" /><Relationship Id="rId128" Type="http://schemas.openxmlformats.org/officeDocument/2006/relationships/slide" Target="slides/slide127.xml" /><Relationship Id="rId129" Type="http://schemas.openxmlformats.org/officeDocument/2006/relationships/slide" Target="slides/slide128.xml" /><Relationship Id="rId130" Type="http://schemas.openxmlformats.org/officeDocument/2006/relationships/slide" Target="slides/slide129.xml" /><Relationship Id="rId131" Type="http://schemas.openxmlformats.org/officeDocument/2006/relationships/slide" Target="slides/slide130.xml" /><Relationship Id="rId132" Type="http://schemas.openxmlformats.org/officeDocument/2006/relationships/slide" Target="slides/slide131.xml" /><Relationship Id="rId133" Type="http://schemas.openxmlformats.org/officeDocument/2006/relationships/slide" Target="slides/slide132.xml" /><Relationship Id="rId134" Type="http://schemas.openxmlformats.org/officeDocument/2006/relationships/slide" Target="slides/slide133.xml" /><Relationship Id="rId135" Type="http://schemas.openxmlformats.org/officeDocument/2006/relationships/slide" Target="slides/slide134.xml" /><Relationship Id="rId136" Type="http://schemas.openxmlformats.org/officeDocument/2006/relationships/slide" Target="slides/slide135.xml" /><Relationship Id="rId137" Type="http://schemas.openxmlformats.org/officeDocument/2006/relationships/slide" Target="slides/slide136.xml" /><Relationship Id="rId138" Type="http://schemas.openxmlformats.org/officeDocument/2006/relationships/slide" Target="slides/slide137.xml" /><Relationship Id="rId139" Type="http://schemas.openxmlformats.org/officeDocument/2006/relationships/slide" Target="slides/slide138.xml" /><Relationship Id="rId140" Type="http://schemas.openxmlformats.org/officeDocument/2006/relationships/slide" Target="slides/slide139.xml" /><Relationship Id="rId141" Type="http://schemas.openxmlformats.org/officeDocument/2006/relationships/slide" Target="slides/slide140.xml" /><Relationship Id="rId142" Type="http://schemas.openxmlformats.org/officeDocument/2006/relationships/slide" Target="slides/slide141.xml" /><Relationship Id="rId143" Type="http://schemas.openxmlformats.org/officeDocument/2006/relationships/slide" Target="slides/slide142.xml" /><Relationship Id="rId144" Type="http://schemas.openxmlformats.org/officeDocument/2006/relationships/slide" Target="slides/slide143.xml" /><Relationship Id="rId145" Type="http://schemas.openxmlformats.org/officeDocument/2006/relationships/slide" Target="slides/slide144.xml" /><Relationship Id="rId146" Type="http://schemas.openxmlformats.org/officeDocument/2006/relationships/slide" Target="slides/slide145.xml" /><Relationship Id="rId147" Type="http://schemas.openxmlformats.org/officeDocument/2006/relationships/slide" Target="slides/slide146.xml" /><Relationship Id="rId148" Type="http://schemas.openxmlformats.org/officeDocument/2006/relationships/slide" Target="slides/slide147.xml" /><Relationship Id="rId149" Type="http://schemas.openxmlformats.org/officeDocument/2006/relationships/slide" Target="slides/slide148.xml" /><Relationship Id="rId150" Type="http://schemas.openxmlformats.org/officeDocument/2006/relationships/slide" Target="slides/slide149.xml" /><Relationship Id="rId151" Type="http://schemas.openxmlformats.org/officeDocument/2006/relationships/slide" Target="slides/slide150.xml" /><Relationship Id="rId152" Type="http://schemas.openxmlformats.org/officeDocument/2006/relationships/slide" Target="slides/slide151.xml" /><Relationship Id="rId153" Type="http://schemas.openxmlformats.org/officeDocument/2006/relationships/slide" Target="slides/slide152.xml" /><Relationship Id="rId154" Type="http://schemas.openxmlformats.org/officeDocument/2006/relationships/slide" Target="slides/slide153.xml" /><Relationship Id="rId155" Type="http://schemas.openxmlformats.org/officeDocument/2006/relationships/slide" Target="slides/slide154.xml" /><Relationship Id="rId156" Type="http://schemas.openxmlformats.org/officeDocument/2006/relationships/slide" Target="slides/slide155.xml" /><Relationship Id="rId157" Type="http://schemas.openxmlformats.org/officeDocument/2006/relationships/slide" Target="slides/slide156.xml" /><Relationship Id="rId158" Type="http://schemas.openxmlformats.org/officeDocument/2006/relationships/slide" Target="slides/slide157.xml" /><Relationship Id="rId159" Type="http://schemas.openxmlformats.org/officeDocument/2006/relationships/slide" Target="slides/slide158.xml" /><Relationship Id="rId160" Type="http://schemas.openxmlformats.org/officeDocument/2006/relationships/slide" Target="slides/slide159.xml" /><Relationship Id="rId161" Type="http://schemas.openxmlformats.org/officeDocument/2006/relationships/slide" Target="slides/slide160.xml" /><Relationship Id="rId162" Type="http://schemas.openxmlformats.org/officeDocument/2006/relationships/slide" Target="slides/slide161.xml" /><Relationship Id="rId163" Type="http://schemas.openxmlformats.org/officeDocument/2006/relationships/slide" Target="slides/slide162.xml" /><Relationship Id="rId164" Type="http://schemas.openxmlformats.org/officeDocument/2006/relationships/slide" Target="slides/slide163.xml" /><Relationship Id="rId165" Type="http://schemas.openxmlformats.org/officeDocument/2006/relationships/slide" Target="slides/slide164.xml" /><Relationship Id="rId166" Type="http://schemas.openxmlformats.org/officeDocument/2006/relationships/slide" Target="slides/slide165.xml" /><Relationship Id="rId167" Type="http://schemas.openxmlformats.org/officeDocument/2006/relationships/slide" Target="slides/slide166.xml" /><Relationship Id="rId168" Type="http://schemas.openxmlformats.org/officeDocument/2006/relationships/slide" Target="slides/slide167.xml" /><Relationship Id="rId169" Type="http://schemas.openxmlformats.org/officeDocument/2006/relationships/slide" Target="slides/slide168.xml" /><Relationship Id="rId170" Type="http://schemas.openxmlformats.org/officeDocument/2006/relationships/slide" Target="slides/slide169.xml" /><Relationship Id="rId171" Type="http://schemas.openxmlformats.org/officeDocument/2006/relationships/slide" Target="slides/slide170.xml" /><Relationship Id="rId172" Type="http://schemas.openxmlformats.org/officeDocument/2006/relationships/slide" Target="slides/slide171.xml" /><Relationship Id="rId173" Type="http://schemas.openxmlformats.org/officeDocument/2006/relationships/slide" Target="slides/slide172.xml" /><Relationship Id="rId174" Type="http://schemas.openxmlformats.org/officeDocument/2006/relationships/slide" Target="slides/slide173.xml" /><Relationship Id="rId175" Type="http://schemas.openxmlformats.org/officeDocument/2006/relationships/slide" Target="slides/slide174.xml" /><Relationship Id="rId176" Type="http://schemas.openxmlformats.org/officeDocument/2006/relationships/slide" Target="slides/slide175.xml" /><Relationship Id="rId177" Type="http://schemas.openxmlformats.org/officeDocument/2006/relationships/slide" Target="slides/slide176.xml" /><Relationship Id="rId178" Type="http://schemas.openxmlformats.org/officeDocument/2006/relationships/slide" Target="slides/slide177.xml" /><Relationship Id="rId179" Type="http://schemas.openxmlformats.org/officeDocument/2006/relationships/slide" Target="slides/slide178.xml" /><Relationship Id="rId180" Type="http://schemas.openxmlformats.org/officeDocument/2006/relationships/slide" Target="slides/slide179.xml" /><Relationship Id="rId181" Type="http://schemas.openxmlformats.org/officeDocument/2006/relationships/slide" Target="slides/slide180.xml" /><Relationship Id="rId182" Type="http://schemas.openxmlformats.org/officeDocument/2006/relationships/slide" Target="slides/slide181.xml" /><Relationship Id="rId183" Type="http://schemas.openxmlformats.org/officeDocument/2006/relationships/slide" Target="slides/slide182.xml" /><Relationship Id="rId184" Type="http://schemas.openxmlformats.org/officeDocument/2006/relationships/slide" Target="slides/slide183.xml" /><Relationship Id="rId185" Type="http://schemas.openxmlformats.org/officeDocument/2006/relationships/slide" Target="slides/slide184.xml" /><Relationship Id="rId186" Type="http://schemas.openxmlformats.org/officeDocument/2006/relationships/slide" Target="slides/slide185.xml" /><Relationship Id="rId187" Type="http://schemas.openxmlformats.org/officeDocument/2006/relationships/slide" Target="slides/slide186.xml" /><Relationship Id="rId188" Type="http://schemas.openxmlformats.org/officeDocument/2006/relationships/slide" Target="slides/slide187.xml" /><Relationship Id="rId189" Type="http://schemas.openxmlformats.org/officeDocument/2006/relationships/slide" Target="slides/slide188.xml" /><Relationship Id="rId190" Type="http://schemas.openxmlformats.org/officeDocument/2006/relationships/slide" Target="slides/slide189.xml" /><Relationship Id="rId191" Type="http://schemas.openxmlformats.org/officeDocument/2006/relationships/slide" Target="slides/slide190.xml" /><Relationship Id="rId192" Type="http://schemas.openxmlformats.org/officeDocument/2006/relationships/slide" Target="slides/slide191.xml" /><Relationship Id="rId193" Type="http://schemas.openxmlformats.org/officeDocument/2006/relationships/slide" Target="slides/slide192.xml" /><Relationship Id="rId194" Type="http://schemas.openxmlformats.org/officeDocument/2006/relationships/slide" Target="slides/slide193.xml" /><Relationship Id="rId195" Type="http://schemas.openxmlformats.org/officeDocument/2006/relationships/slide" Target="slides/slide194.xml" /><Relationship Id="rId196" Type="http://schemas.openxmlformats.org/officeDocument/2006/relationships/slide" Target="slides/slide195.xml" /><Relationship Id="rId197" Type="http://schemas.openxmlformats.org/officeDocument/2006/relationships/slide" Target="slides/slide196.xml" /><Relationship Id="rId198" Type="http://schemas.openxmlformats.org/officeDocument/2006/relationships/slide" Target="slides/slide197.xml" /><Relationship Id="rId199" Type="http://schemas.openxmlformats.org/officeDocument/2006/relationships/slide" Target="slides/slide198.xml" /><Relationship Id="rId200" Type="http://schemas.openxmlformats.org/officeDocument/2006/relationships/slide" Target="slides/slide199.xml" /><Relationship Id="rId201" Type="http://schemas.openxmlformats.org/officeDocument/2006/relationships/slide" Target="slides/slide200.xml" /><Relationship Id="rId202" Type="http://schemas.openxmlformats.org/officeDocument/2006/relationships/slide" Target="slides/slide201.xml" /><Relationship Id="rId203" Type="http://schemas.openxmlformats.org/officeDocument/2006/relationships/slide" Target="slides/slide202.xml" /><Relationship Id="rId204" Type="http://schemas.openxmlformats.org/officeDocument/2006/relationships/slide" Target="slides/slide203.xml" /><Relationship Id="rId205" Type="http://schemas.openxmlformats.org/officeDocument/2006/relationships/slide" Target="slides/slide204.xml" /><Relationship Id="rId206" Type="http://schemas.openxmlformats.org/officeDocument/2006/relationships/slide" Target="slides/slide205.xml" /><Relationship Id="rId207" Type="http://schemas.openxmlformats.org/officeDocument/2006/relationships/slide" Target="slides/slide206.xml" /><Relationship Id="rId208" Type="http://schemas.openxmlformats.org/officeDocument/2006/relationships/slide" Target="slides/slide207.xml" /><Relationship Id="rId210" Type="http://schemas.openxmlformats.org/officeDocument/2006/relationships/viewProps" Target="viewProps.xml" /><Relationship Id="rId20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2" Type="http://schemas.openxmlformats.org/officeDocument/2006/relationships/tableStyles" Target="tableStyles.xml" /><Relationship Id="rId2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3.xml" /><Relationship Id="rId4" Type="http://schemas.openxmlformats.org/officeDocument/2006/relationships/slide" Target="slide4.xml" /><Relationship Id="rId5" Type="http://schemas.openxmlformats.org/officeDocument/2006/relationships/slide" Target="slide5.xml" /><Relationship Id="rId6" Type="http://schemas.openxmlformats.org/officeDocument/2006/relationships/slide" Target="slide6.xml" /><Relationship Id="rId7" Type="http://schemas.openxmlformats.org/officeDocument/2006/relationships/slide" Target="slide7.xml" /><Relationship Id="rId8" Type="http://schemas.openxmlformats.org/officeDocument/2006/relationships/slide" Target="slide8.xml" /><Relationship Id="rId9" Type="http://schemas.openxmlformats.org/officeDocument/2006/relationships/slide" Target="slide9.xml" /><Relationship Id="rId10" Type="http://schemas.openxmlformats.org/officeDocument/2006/relationships/slide" Target="slide10.xml" /><Relationship Id="rId11" Type="http://schemas.openxmlformats.org/officeDocument/2006/relationships/slide" Target="slide11.xml" /><Relationship Id="rId12" Type="http://schemas.openxmlformats.org/officeDocument/2006/relationships/slide" Target="slide12.xml" /><Relationship Id="rId13" Type="http://schemas.openxmlformats.org/officeDocument/2006/relationships/slide" Target="slide13.xml" /><Relationship Id="rId14" Type="http://schemas.openxmlformats.org/officeDocument/2006/relationships/slide" Target="slide14.xml" /><Relationship Id="rId15" Type="http://schemas.openxmlformats.org/officeDocument/2006/relationships/slide" Target="slide15.xml" /><Relationship Id="rId16" Type="http://schemas.openxmlformats.org/officeDocument/2006/relationships/slide" Target="slide16.xml" /><Relationship Id="rId17" Type="http://schemas.openxmlformats.org/officeDocument/2006/relationships/slide" Target="slide17.xml" /><Relationship Id="rId18" Type="http://schemas.openxmlformats.org/officeDocument/2006/relationships/slide" Target="slide18.xml" /><Relationship Id="rId19" Type="http://schemas.openxmlformats.org/officeDocument/2006/relationships/slide" Target="slide19.xml" /><Relationship Id="rId20" Type="http://schemas.openxmlformats.org/officeDocument/2006/relationships/slide" Target="slide20.xml" /><Relationship Id="rId21" Type="http://schemas.openxmlformats.org/officeDocument/2006/relationships/slide" Target="slide21.xml" /><Relationship Id="rId22" Type="http://schemas.openxmlformats.org/officeDocument/2006/relationships/slide" Target="slide22.xml" /><Relationship Id="rId23" Type="http://schemas.openxmlformats.org/officeDocument/2006/relationships/slide" Target="slide23.xml" /><Relationship Id="rId24" Type="http://schemas.openxmlformats.org/officeDocument/2006/relationships/slide" Target="slide24.xml" /><Relationship Id="rId25" Type="http://schemas.openxmlformats.org/officeDocument/2006/relationships/slide" Target="slide25.xml" /><Relationship Id="rId26" Type="http://schemas.openxmlformats.org/officeDocument/2006/relationships/slide" Target="slide26.xml" /><Relationship Id="rId27" Type="http://schemas.openxmlformats.org/officeDocument/2006/relationships/slide" Target="slide27.xml" /><Relationship Id="rId28" Type="http://schemas.openxmlformats.org/officeDocument/2006/relationships/slide" Target="slide28.xml" /><Relationship Id="rId29" Type="http://schemas.openxmlformats.org/officeDocument/2006/relationships/slide" Target="slide29.xml" /><Relationship Id="rId30" Type="http://schemas.openxmlformats.org/officeDocument/2006/relationships/slide" Target="slide30.xml" /><Relationship Id="rId31" Type="http://schemas.openxmlformats.org/officeDocument/2006/relationships/slide" Target="slide31.xml" /><Relationship Id="rId32" Type="http://schemas.openxmlformats.org/officeDocument/2006/relationships/slide" Target="slide32.xml" /><Relationship Id="rId33" Type="http://schemas.openxmlformats.org/officeDocument/2006/relationships/slide" Target="slide33.xml" /><Relationship Id="rId34" Type="http://schemas.openxmlformats.org/officeDocument/2006/relationships/slide" Target="slide34.xml" /><Relationship Id="rId35" Type="http://schemas.openxmlformats.org/officeDocument/2006/relationships/slide" Target="slide35.xml" /><Relationship Id="rId36" Type="http://schemas.openxmlformats.org/officeDocument/2006/relationships/slide" Target="slide36.xml" /><Relationship Id="rId37" Type="http://schemas.openxmlformats.org/officeDocument/2006/relationships/slide" Target="slide37.xml" /><Relationship Id="rId38" Type="http://schemas.openxmlformats.org/officeDocument/2006/relationships/slide" Target="slide38.xml" /><Relationship Id="rId39" Type="http://schemas.openxmlformats.org/officeDocument/2006/relationships/slide" Target="slide39.xml" /><Relationship Id="rId40" Type="http://schemas.openxmlformats.org/officeDocument/2006/relationships/slide" Target="slide40.xml" /><Relationship Id="rId41" Type="http://schemas.openxmlformats.org/officeDocument/2006/relationships/slide" Target="slide41.xml" /><Relationship Id="rId42" Type="http://schemas.openxmlformats.org/officeDocument/2006/relationships/slide" Target="slide42.xml" /><Relationship Id="rId43" Type="http://schemas.openxmlformats.org/officeDocument/2006/relationships/slide" Target="slide43.xml" /><Relationship Id="rId44" Type="http://schemas.openxmlformats.org/officeDocument/2006/relationships/slide" Target="slide44.xml" /><Relationship Id="rId45" Type="http://schemas.openxmlformats.org/officeDocument/2006/relationships/slide" Target="slide45.xml" /><Relationship Id="rId46" Type="http://schemas.openxmlformats.org/officeDocument/2006/relationships/slide" Target="slide46.xml" /><Relationship Id="rId47" Type="http://schemas.openxmlformats.org/officeDocument/2006/relationships/slide" Target="slide47.xml" /><Relationship Id="rId48" Type="http://schemas.openxmlformats.org/officeDocument/2006/relationships/slide" Target="slide48.xml" /><Relationship Id="rId49" Type="http://schemas.openxmlformats.org/officeDocument/2006/relationships/slide" Target="slide49.xml" /><Relationship Id="rId50" Type="http://schemas.openxmlformats.org/officeDocument/2006/relationships/slide" Target="slide50.xml" /><Relationship Id="rId51" Type="http://schemas.openxmlformats.org/officeDocument/2006/relationships/slide" Target="slide51.xml" /><Relationship Id="rId52" Type="http://schemas.openxmlformats.org/officeDocument/2006/relationships/slide" Target="slide52.xml" /><Relationship Id="rId53" Type="http://schemas.openxmlformats.org/officeDocument/2006/relationships/slide" Target="slide53.xml" /><Relationship Id="rId54" Type="http://schemas.openxmlformats.org/officeDocument/2006/relationships/slide" Target="slide54.xml" /><Relationship Id="rId55" Type="http://schemas.openxmlformats.org/officeDocument/2006/relationships/slide" Target="slide55.xml" /><Relationship Id="rId56" Type="http://schemas.openxmlformats.org/officeDocument/2006/relationships/slide" Target="slide56.xml" /><Relationship Id="rId57" Type="http://schemas.openxmlformats.org/officeDocument/2006/relationships/slide" Target="slide57.xml" /><Relationship Id="rId58" Type="http://schemas.openxmlformats.org/officeDocument/2006/relationships/slide" Target="slide58.xml" /><Relationship Id="rId59" Type="http://schemas.openxmlformats.org/officeDocument/2006/relationships/slide" Target="slide59.xml" /><Relationship Id="rId60" Type="http://schemas.openxmlformats.org/officeDocument/2006/relationships/slide" Target="slide60.xml" /><Relationship Id="rId61" Type="http://schemas.openxmlformats.org/officeDocument/2006/relationships/slide" Target="slide61.xml" /><Relationship Id="rId62" Type="http://schemas.openxmlformats.org/officeDocument/2006/relationships/slide" Target="slide62.xml" /><Relationship Id="rId63" Type="http://schemas.openxmlformats.org/officeDocument/2006/relationships/slide" Target="slide63.xml" /><Relationship Id="rId64" Type="http://schemas.openxmlformats.org/officeDocument/2006/relationships/slide" Target="slide64.xml" /><Relationship Id="rId65" Type="http://schemas.openxmlformats.org/officeDocument/2006/relationships/slide" Target="slide65.xml" /><Relationship Id="rId66" Type="http://schemas.openxmlformats.org/officeDocument/2006/relationships/slide" Target="slide66.xml" /><Relationship Id="rId67" Type="http://schemas.openxmlformats.org/officeDocument/2006/relationships/slide" Target="slide67.xml" /><Relationship Id="rId68" Type="http://schemas.openxmlformats.org/officeDocument/2006/relationships/slide" Target="slide68.xml" /><Relationship Id="rId69" Type="http://schemas.openxmlformats.org/officeDocument/2006/relationships/slide" Target="slide69.xml" /><Relationship Id="rId70" Type="http://schemas.openxmlformats.org/officeDocument/2006/relationships/slide" Target="slide70.xml" /><Relationship Id="rId71" Type="http://schemas.openxmlformats.org/officeDocument/2006/relationships/slide" Target="slide71.xml" /><Relationship Id="rId72" Type="http://schemas.openxmlformats.org/officeDocument/2006/relationships/slide" Target="slide72.xml" /><Relationship Id="rId73" Type="http://schemas.openxmlformats.org/officeDocument/2006/relationships/slide" Target="slide73.xml" /><Relationship Id="rId74" Type="http://schemas.openxmlformats.org/officeDocument/2006/relationships/slide" Target="slide74.xml" /><Relationship Id="rId75" Type="http://schemas.openxmlformats.org/officeDocument/2006/relationships/slide" Target="slide75.xml" /><Relationship Id="rId76" Type="http://schemas.openxmlformats.org/officeDocument/2006/relationships/slide" Target="slide76.xml" /><Relationship Id="rId77" Type="http://schemas.openxmlformats.org/officeDocument/2006/relationships/slide" Target="slide77.xml" /><Relationship Id="rId78" Type="http://schemas.openxmlformats.org/officeDocument/2006/relationships/slide" Target="slide78.xml" /><Relationship Id="rId79" Type="http://schemas.openxmlformats.org/officeDocument/2006/relationships/slide" Target="slide79.xml" /><Relationship Id="rId80" Type="http://schemas.openxmlformats.org/officeDocument/2006/relationships/slide" Target="slide80.xml" /><Relationship Id="rId81" Type="http://schemas.openxmlformats.org/officeDocument/2006/relationships/slide" Target="slide81.xml" /><Relationship Id="rId82" Type="http://schemas.openxmlformats.org/officeDocument/2006/relationships/slide" Target="slide82.xml" /><Relationship Id="rId83" Type="http://schemas.openxmlformats.org/officeDocument/2006/relationships/slide" Target="slide83.xml" /><Relationship Id="rId84" Type="http://schemas.openxmlformats.org/officeDocument/2006/relationships/slide" Target="slide84.xml" /><Relationship Id="rId85" Type="http://schemas.openxmlformats.org/officeDocument/2006/relationships/slide" Target="slide85.xml" /><Relationship Id="rId86" Type="http://schemas.openxmlformats.org/officeDocument/2006/relationships/slide" Target="slide86.xml" /><Relationship Id="rId87" Type="http://schemas.openxmlformats.org/officeDocument/2006/relationships/slide" Target="slide87.xml" /><Relationship Id="rId88" Type="http://schemas.openxmlformats.org/officeDocument/2006/relationships/slide" Target="slide88.xml" /><Relationship Id="rId89" Type="http://schemas.openxmlformats.org/officeDocument/2006/relationships/slide" Target="slide89.xml" /><Relationship Id="rId90" Type="http://schemas.openxmlformats.org/officeDocument/2006/relationships/slide" Target="slide90.xml" /><Relationship Id="rId91" Type="http://schemas.openxmlformats.org/officeDocument/2006/relationships/slide" Target="slide91.xml" /><Relationship Id="rId92" Type="http://schemas.openxmlformats.org/officeDocument/2006/relationships/slide" Target="slide92.xml" /><Relationship Id="rId93" Type="http://schemas.openxmlformats.org/officeDocument/2006/relationships/slide" Target="slide93.xml" /><Relationship Id="rId94" Type="http://schemas.openxmlformats.org/officeDocument/2006/relationships/slide" Target="slide94.xml" /><Relationship Id="rId95" Type="http://schemas.openxmlformats.org/officeDocument/2006/relationships/slide" Target="slide95.xml" /><Relationship Id="rId96" Type="http://schemas.openxmlformats.org/officeDocument/2006/relationships/slide" Target="slide96.xml" /><Relationship Id="rId97" Type="http://schemas.openxmlformats.org/officeDocument/2006/relationships/slide" Target="slide97.xml" /><Relationship Id="rId98" Type="http://schemas.openxmlformats.org/officeDocument/2006/relationships/slide" Target="slide98.xml" /><Relationship Id="rId99" Type="http://schemas.openxmlformats.org/officeDocument/2006/relationships/slide" Target="slide99.xml" /><Relationship Id="rId100" Type="http://schemas.openxmlformats.org/officeDocument/2006/relationships/slide" Target="slide100.xml" /><Relationship Id="rId101" Type="http://schemas.openxmlformats.org/officeDocument/2006/relationships/slide" Target="slide101.xml" /><Relationship Id="rId102" Type="http://schemas.openxmlformats.org/officeDocument/2006/relationships/slide" Target="slide102.xml" /><Relationship Id="rId103" Type="http://schemas.openxmlformats.org/officeDocument/2006/relationships/slide" Target="slide103.xml" /><Relationship Id="rId104" Type="http://schemas.openxmlformats.org/officeDocument/2006/relationships/slide" Target="slide104.xml" /><Relationship Id="rId105" Type="http://schemas.openxmlformats.org/officeDocument/2006/relationships/slide" Target="slide105.xml" /><Relationship Id="rId106" Type="http://schemas.openxmlformats.org/officeDocument/2006/relationships/slide" Target="slide106.xml" /><Relationship Id="rId107" Type="http://schemas.openxmlformats.org/officeDocument/2006/relationships/slide" Target="slide107.xml" /><Relationship Id="rId108" Type="http://schemas.openxmlformats.org/officeDocument/2006/relationships/slide" Target="slide108.xml" /><Relationship Id="rId109" Type="http://schemas.openxmlformats.org/officeDocument/2006/relationships/slide" Target="slide109.xml" /><Relationship Id="rId110" Type="http://schemas.openxmlformats.org/officeDocument/2006/relationships/slide" Target="slide110.xml" /><Relationship Id="rId111" Type="http://schemas.openxmlformats.org/officeDocument/2006/relationships/slide" Target="slide111.xml" /><Relationship Id="rId112" Type="http://schemas.openxmlformats.org/officeDocument/2006/relationships/slide" Target="slide112.xml" /><Relationship Id="rId113" Type="http://schemas.openxmlformats.org/officeDocument/2006/relationships/slide" Target="slide113.xml" /><Relationship Id="rId114" Type="http://schemas.openxmlformats.org/officeDocument/2006/relationships/slide" Target="slide114.xml" /><Relationship Id="rId115" Type="http://schemas.openxmlformats.org/officeDocument/2006/relationships/slide" Target="slide115.xml" /><Relationship Id="rId116" Type="http://schemas.openxmlformats.org/officeDocument/2006/relationships/slide" Target="slide116.xml" /><Relationship Id="rId117" Type="http://schemas.openxmlformats.org/officeDocument/2006/relationships/slide" Target="slide117.xml" /><Relationship Id="rId118" Type="http://schemas.openxmlformats.org/officeDocument/2006/relationships/slide" Target="slide118.xml" /><Relationship Id="rId119" Type="http://schemas.openxmlformats.org/officeDocument/2006/relationships/slide" Target="slide119.xml" /><Relationship Id="rId120" Type="http://schemas.openxmlformats.org/officeDocument/2006/relationships/slide" Target="slide120.xml" /><Relationship Id="rId121" Type="http://schemas.openxmlformats.org/officeDocument/2006/relationships/slide" Target="slide121.xml" /><Relationship Id="rId122" Type="http://schemas.openxmlformats.org/officeDocument/2006/relationships/slide" Target="slide122.xml" /><Relationship Id="rId123" Type="http://schemas.openxmlformats.org/officeDocument/2006/relationships/slide" Target="slide123.xml" /><Relationship Id="rId124" Type="http://schemas.openxmlformats.org/officeDocument/2006/relationships/slide" Target="slide124.xml" /><Relationship Id="rId125" Type="http://schemas.openxmlformats.org/officeDocument/2006/relationships/slide" Target="slide125.xml" /><Relationship Id="rId126" Type="http://schemas.openxmlformats.org/officeDocument/2006/relationships/slide" Target="slide126.xml" /><Relationship Id="rId127" Type="http://schemas.openxmlformats.org/officeDocument/2006/relationships/slide" Target="slide127.xml" /><Relationship Id="rId128" Type="http://schemas.openxmlformats.org/officeDocument/2006/relationships/slide" Target="slide128.xml" /><Relationship Id="rId129" Type="http://schemas.openxmlformats.org/officeDocument/2006/relationships/slide" Target="slide129.xml" /><Relationship Id="rId130" Type="http://schemas.openxmlformats.org/officeDocument/2006/relationships/slide" Target="slide130.xml" /><Relationship Id="rId131" Type="http://schemas.openxmlformats.org/officeDocument/2006/relationships/slide" Target="slide131.xml" /><Relationship Id="rId132" Type="http://schemas.openxmlformats.org/officeDocument/2006/relationships/slide" Target="slide132.xml" /><Relationship Id="rId133" Type="http://schemas.openxmlformats.org/officeDocument/2006/relationships/slide" Target="slide133.xml" /><Relationship Id="rId134" Type="http://schemas.openxmlformats.org/officeDocument/2006/relationships/slide" Target="slide134.xml" /><Relationship Id="rId135" Type="http://schemas.openxmlformats.org/officeDocument/2006/relationships/slide" Target="slide135.xml" /><Relationship Id="rId136" Type="http://schemas.openxmlformats.org/officeDocument/2006/relationships/slide" Target="slide136.xml" /><Relationship Id="rId137" Type="http://schemas.openxmlformats.org/officeDocument/2006/relationships/slide" Target="slide137.xml" /><Relationship Id="rId138" Type="http://schemas.openxmlformats.org/officeDocument/2006/relationships/slide" Target="slide138.xml" /><Relationship Id="rId139" Type="http://schemas.openxmlformats.org/officeDocument/2006/relationships/slide" Target="slide139.xml" /><Relationship Id="rId140" Type="http://schemas.openxmlformats.org/officeDocument/2006/relationships/slide" Target="slide140.xml" /><Relationship Id="rId141" Type="http://schemas.openxmlformats.org/officeDocument/2006/relationships/slide" Target="slide141.xml" /><Relationship Id="rId142" Type="http://schemas.openxmlformats.org/officeDocument/2006/relationships/slide" Target="slide142.xml" /><Relationship Id="rId143" Type="http://schemas.openxmlformats.org/officeDocument/2006/relationships/slide" Target="slide143.xml" /><Relationship Id="rId144" Type="http://schemas.openxmlformats.org/officeDocument/2006/relationships/slide" Target="slide144.xml" /><Relationship Id="rId145" Type="http://schemas.openxmlformats.org/officeDocument/2006/relationships/slide" Target="slide145.xml" /><Relationship Id="rId146" Type="http://schemas.openxmlformats.org/officeDocument/2006/relationships/slide" Target="slide146.xml" /><Relationship Id="rId147" Type="http://schemas.openxmlformats.org/officeDocument/2006/relationships/slide" Target="slide147.xml" /><Relationship Id="rId148" Type="http://schemas.openxmlformats.org/officeDocument/2006/relationships/slide" Target="slide148.xml" /><Relationship Id="rId149" Type="http://schemas.openxmlformats.org/officeDocument/2006/relationships/slide" Target="slide149.xml" /><Relationship Id="rId150" Type="http://schemas.openxmlformats.org/officeDocument/2006/relationships/slide" Target="slide150.xml" /><Relationship Id="rId151" Type="http://schemas.openxmlformats.org/officeDocument/2006/relationships/slide" Target="slide151.xml" /><Relationship Id="rId152" Type="http://schemas.openxmlformats.org/officeDocument/2006/relationships/slide" Target="slide152.xml" /><Relationship Id="rId153" Type="http://schemas.openxmlformats.org/officeDocument/2006/relationships/slide" Target="slide153.xml" /><Relationship Id="rId154" Type="http://schemas.openxmlformats.org/officeDocument/2006/relationships/slide" Target="slide154.xml" /><Relationship Id="rId155" Type="http://schemas.openxmlformats.org/officeDocument/2006/relationships/slide" Target="slide155.xml" /><Relationship Id="rId156" Type="http://schemas.openxmlformats.org/officeDocument/2006/relationships/slide" Target="slide156.xml" /><Relationship Id="rId157" Type="http://schemas.openxmlformats.org/officeDocument/2006/relationships/slide" Target="slide157.xml" /><Relationship Id="rId158" Type="http://schemas.openxmlformats.org/officeDocument/2006/relationships/slide" Target="slide158.xml" /><Relationship Id="rId159" Type="http://schemas.openxmlformats.org/officeDocument/2006/relationships/slide" Target="slide159.xml" /><Relationship Id="rId160" Type="http://schemas.openxmlformats.org/officeDocument/2006/relationships/slide" Target="slide160.xml" /><Relationship Id="rId161" Type="http://schemas.openxmlformats.org/officeDocument/2006/relationships/slide" Target="slide161.xml" /><Relationship Id="rId162" Type="http://schemas.openxmlformats.org/officeDocument/2006/relationships/slide" Target="slide162.xml" /><Relationship Id="rId163" Type="http://schemas.openxmlformats.org/officeDocument/2006/relationships/slide" Target="slide163.xml" /><Relationship Id="rId164" Type="http://schemas.openxmlformats.org/officeDocument/2006/relationships/slide" Target="slide164.xml" /><Relationship Id="rId165" Type="http://schemas.openxmlformats.org/officeDocument/2006/relationships/slide" Target="slide165.xml" /><Relationship Id="rId166" Type="http://schemas.openxmlformats.org/officeDocument/2006/relationships/slide" Target="slide166.xml" /><Relationship Id="rId167" Type="http://schemas.openxmlformats.org/officeDocument/2006/relationships/slide" Target="slide167.xml" /><Relationship Id="rId168" Type="http://schemas.openxmlformats.org/officeDocument/2006/relationships/slide" Target="slide168.xml" /><Relationship Id="rId169" Type="http://schemas.openxmlformats.org/officeDocument/2006/relationships/slide" Target="slide169.xml" /><Relationship Id="rId170" Type="http://schemas.openxmlformats.org/officeDocument/2006/relationships/slide" Target="slide170.xml" /><Relationship Id="rId171" Type="http://schemas.openxmlformats.org/officeDocument/2006/relationships/slide" Target="slide171.xml" /><Relationship Id="rId172" Type="http://schemas.openxmlformats.org/officeDocument/2006/relationships/slide" Target="slide172.xml" /><Relationship Id="rId173" Type="http://schemas.openxmlformats.org/officeDocument/2006/relationships/slide" Target="slide173.xml" /><Relationship Id="rId174" Type="http://schemas.openxmlformats.org/officeDocument/2006/relationships/slide" Target="slide174.xml" /><Relationship Id="rId175" Type="http://schemas.openxmlformats.org/officeDocument/2006/relationships/slide" Target="slide175.xml" /><Relationship Id="rId176" Type="http://schemas.openxmlformats.org/officeDocument/2006/relationships/slide" Target="slide176.xml" /><Relationship Id="rId177" Type="http://schemas.openxmlformats.org/officeDocument/2006/relationships/slide" Target="slide177.xml" /><Relationship Id="rId178" Type="http://schemas.openxmlformats.org/officeDocument/2006/relationships/slide" Target="slide178.xml" /><Relationship Id="rId179" Type="http://schemas.openxmlformats.org/officeDocument/2006/relationships/slide" Target="slide179.xml" /><Relationship Id="rId180" Type="http://schemas.openxmlformats.org/officeDocument/2006/relationships/slide" Target="slide180.xml" /><Relationship Id="rId181" Type="http://schemas.openxmlformats.org/officeDocument/2006/relationships/slide" Target="slide181.xml" /><Relationship Id="rId182" Type="http://schemas.openxmlformats.org/officeDocument/2006/relationships/slide" Target="slide182.xml" /><Relationship Id="rId183" Type="http://schemas.openxmlformats.org/officeDocument/2006/relationships/slide" Target="slide183.xml" /><Relationship Id="rId184" Type="http://schemas.openxmlformats.org/officeDocument/2006/relationships/slide" Target="slide184.xml" /><Relationship Id="rId185" Type="http://schemas.openxmlformats.org/officeDocument/2006/relationships/slide" Target="slide185.xml" /><Relationship Id="rId186" Type="http://schemas.openxmlformats.org/officeDocument/2006/relationships/slide" Target="slide186.xml" /><Relationship Id="rId187" Type="http://schemas.openxmlformats.org/officeDocument/2006/relationships/slide" Target="slide187.xml" /><Relationship Id="rId188" Type="http://schemas.openxmlformats.org/officeDocument/2006/relationships/slide" Target="slide188.xml" /><Relationship Id="rId189" Type="http://schemas.openxmlformats.org/officeDocument/2006/relationships/slide" Target="slide189.xml" /><Relationship Id="rId190" Type="http://schemas.openxmlformats.org/officeDocument/2006/relationships/slide" Target="slide190.xml" /><Relationship Id="rId191" Type="http://schemas.openxmlformats.org/officeDocument/2006/relationships/slide" Target="slide191.xml" /><Relationship Id="rId192" Type="http://schemas.openxmlformats.org/officeDocument/2006/relationships/slide" Target="slide192.xml" /><Relationship Id="rId193" Type="http://schemas.openxmlformats.org/officeDocument/2006/relationships/slide" Target="slide193.xml" /><Relationship Id="rId194" Type="http://schemas.openxmlformats.org/officeDocument/2006/relationships/slide" Target="slide194.xml" /><Relationship Id="rId195" Type="http://schemas.openxmlformats.org/officeDocument/2006/relationships/slide" Target="slide195.xml" /><Relationship Id="rId196" Type="http://schemas.openxmlformats.org/officeDocument/2006/relationships/slide" Target="slide196.xml" /><Relationship Id="rId197" Type="http://schemas.openxmlformats.org/officeDocument/2006/relationships/slide" Target="slide197.xml" /><Relationship Id="rId198" Type="http://schemas.openxmlformats.org/officeDocument/2006/relationships/slide" Target="slide198.xml" /><Relationship Id="rId199" Type="http://schemas.openxmlformats.org/officeDocument/2006/relationships/slide" Target="slide199.xml" /><Relationship Id="rId200" Type="http://schemas.openxmlformats.org/officeDocument/2006/relationships/slide" Target="slide200.xml" /><Relationship Id="rId201" Type="http://schemas.openxmlformats.org/officeDocument/2006/relationships/slide" Target="slide201.xml" /><Relationship Id="rId202" Type="http://schemas.openxmlformats.org/officeDocument/2006/relationships/slide" Target="slide202.xml" /><Relationship Id="rId203" Type="http://schemas.openxmlformats.org/officeDocument/2006/relationships/slide" Target="slide203.xml" /><Relationship Id="rId204" Type="http://schemas.openxmlformats.org/officeDocument/2006/relationships/slide" Target="slide204.xml" /><Relationship Id="rId205" Type="http://schemas.openxmlformats.org/officeDocument/2006/relationships/slide" Target="slide205.xml" /><Relationship Id="rId206" Type="http://schemas.openxmlformats.org/officeDocument/2006/relationships/slide" Target="slide206.xml" /><Relationship Id="rId207" Type="http://schemas.openxmlformats.org/officeDocument/2006/relationships/slide" Target="slide207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x62wYLlTzjk" TargetMode="External" /><Relationship Id="rId3" Type="http://schemas.openxmlformats.org/officeDocument/2006/relationships/hyperlink" Target="https://www.youtube.com/watch?v=YDGo495mDe8" TargetMode="External" /><Relationship Id="rId4" Type="http://schemas.openxmlformats.org/officeDocument/2006/relationships/hyperlink" Target="https://www.youtube.com/watch?v=XNceKuw6B6I" TargetMode="External" /></Relationships>
</file>

<file path=ppt/slides/_rels/slide1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ITnX5BAcSF8" TargetMode="External" /><Relationship Id="rId3" Type="http://schemas.openxmlformats.org/officeDocument/2006/relationships/hyperlink" Target="https://www.youtube.com/watch?v=CGX4usiq6Lk" TargetMode="External" /><Relationship Id="rId4" Type="http://schemas.openxmlformats.org/officeDocument/2006/relationships/hyperlink" Target="https://www.youtube.com/watch?v=Yoy55FV4R64" TargetMode="External" /><Relationship Id="rId5" Type="http://schemas.openxmlformats.org/officeDocument/2006/relationships/hyperlink" Target="https://www.youtube.com/watch?v=psaweTuUerA" TargetMode="External" /><Relationship Id="rId6" Type="http://schemas.openxmlformats.org/officeDocument/2006/relationships/hyperlink" Target="https://www.youtube.com/watch?v=qfcYOwnMV1Q" TargetMode="External" /><Relationship Id="rId7" Type="http://schemas.openxmlformats.org/officeDocument/2006/relationships/hyperlink" Target="https://www.youtube.com/watch?v=Fk4DT0wxRAI" TargetMode="External" /><Relationship Id="rId8" Type="http://schemas.openxmlformats.org/officeDocument/2006/relationships/hyperlink" Target="https://www.youtube.com/watch?v=j0WBYPy3J-4" TargetMode="External" /><Relationship Id="rId9" Type="http://schemas.openxmlformats.org/officeDocument/2006/relationships/hyperlink" Target="https://www.youtube.com/watch?v=4Ew5SHIEYak" TargetMode="External" /><Relationship Id="rId10" Type="http://schemas.openxmlformats.org/officeDocument/2006/relationships/hyperlink" Target="https://www.youtube.com/watch?v=v7394iib3dw" TargetMode="External" /><Relationship Id="rId11" Type="http://schemas.openxmlformats.org/officeDocument/2006/relationships/hyperlink" Target="https://www.youtube.com/watch?v=9ZQLtsQoEYA" TargetMode="External" /><Relationship Id="rId12" Type="http://schemas.openxmlformats.org/officeDocument/2006/relationships/hyperlink" Target="https://www.youtube.com/watch?v=HSdfZ0KCTqQ" TargetMode="External" /><Relationship Id="rId13" Type="http://schemas.openxmlformats.org/officeDocument/2006/relationships/hyperlink" Target="https://www.youtube.com/watch?v=Id7eO6jAbd4" TargetMode="External" /><Relationship Id="rId14" Type="http://schemas.openxmlformats.org/officeDocument/2006/relationships/hyperlink" Target="https://www.youtube.com/watch?v=hx4XDMF04Cg" TargetMode="External" /><Relationship Id="rId15" Type="http://schemas.openxmlformats.org/officeDocument/2006/relationships/hyperlink" Target="https://www.youtube.com/watch?v=KT-uo3iUxuo" TargetMode="External" /><Relationship Id="rId16" Type="http://schemas.openxmlformats.org/officeDocument/2006/relationships/hyperlink" Target="https://www.youtube.com/watch?v=_MT5JoAnIB8" TargetMode="External" /></Relationships>
</file>

<file path=ppt/slides/_rels/slide10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FjbZ6sUZJS4" TargetMode="External" /><Relationship Id="rId3" Type="http://schemas.openxmlformats.org/officeDocument/2006/relationships/hyperlink" Target="https://www.youtube.com/watch?v=F6CJrMp5PDo" TargetMode="External" /><Relationship Id="rId4" Type="http://schemas.openxmlformats.org/officeDocument/2006/relationships/hyperlink" Target="https://www.youtube.com/watch?v=1DH5FAz7Eyc" TargetMode="External" /><Relationship Id="rId5" Type="http://schemas.openxmlformats.org/officeDocument/2006/relationships/hyperlink" Target="https://www.youtube.com/watch?v=B2F4fnvfgIY" TargetMode="External" /><Relationship Id="rId6" Type="http://schemas.openxmlformats.org/officeDocument/2006/relationships/hyperlink" Target="https://www.youtube.com/watch?v=duXSLyaneVo" TargetMode="External" /><Relationship Id="rId7" Type="http://schemas.openxmlformats.org/officeDocument/2006/relationships/hyperlink" Target="https://www.youtube.com/watch?v=QP6nL72l3O4" TargetMode="External" /><Relationship Id="rId8" Type="http://schemas.openxmlformats.org/officeDocument/2006/relationships/hyperlink" Target="https://www.youtube.com/watch?v=52Sgg-U_Vcw" TargetMode="External" /><Relationship Id="rId9" Type="http://schemas.openxmlformats.org/officeDocument/2006/relationships/hyperlink" Target="https://www.youtube.com/watch?v=pen97jXIo4Y" TargetMode="External" /><Relationship Id="rId10" Type="http://schemas.openxmlformats.org/officeDocument/2006/relationships/hyperlink" Target="https://www.youtube.com/watch?v=CCErBxipEmo" TargetMode="External" /><Relationship Id="rId11" Type="http://schemas.openxmlformats.org/officeDocument/2006/relationships/hyperlink" Target="https://www.youtube.com/watch?v=F65Hjj-_vXc" TargetMode="External" /><Relationship Id="rId12" Type="http://schemas.openxmlformats.org/officeDocument/2006/relationships/hyperlink" Target="https://www.youtube.com/watch?v=c9iBt_vhMEc" TargetMode="External" /><Relationship Id="rId13" Type="http://schemas.openxmlformats.org/officeDocument/2006/relationships/hyperlink" Target="https://www.youtube.com/watch?v=OuNWx620CwA" TargetMode="External" /><Relationship Id="rId14" Type="http://schemas.openxmlformats.org/officeDocument/2006/relationships/hyperlink" Target="https://www.youtube.com/watch?v=UlV13eRqDCI" TargetMode="External" /><Relationship Id="rId15" Type="http://schemas.openxmlformats.org/officeDocument/2006/relationships/hyperlink" Target="https://www.youtube.com/watch?v=WrNipUR1tDk" TargetMode="External" /><Relationship Id="rId16" Type="http://schemas.openxmlformats.org/officeDocument/2006/relationships/hyperlink" Target="https://www.youtube.com/watch?v=bZynseZKQic" TargetMode="External" /><Relationship Id="rId17" Type="http://schemas.openxmlformats.org/officeDocument/2006/relationships/hyperlink" Target="https://www.youtube.com/watch?v=Qy9e8tu-SW0" TargetMode="External" /><Relationship Id="rId18" Type="http://schemas.openxmlformats.org/officeDocument/2006/relationships/hyperlink" Target="https://www.youtube.com/watch?v=uvVQsdPWtSY" TargetMode="External" /><Relationship Id="rId19" Type="http://schemas.openxmlformats.org/officeDocument/2006/relationships/hyperlink" Target="https://www.youtube.com/watch?v=OfXVprt9oA0" TargetMode="External" /><Relationship Id="rId20" Type="http://schemas.openxmlformats.org/officeDocument/2006/relationships/hyperlink" Target="https://www.youtube.com/watch?v=yZ6EuD3bebo" TargetMode="External" /><Relationship Id="rId21" Type="http://schemas.openxmlformats.org/officeDocument/2006/relationships/hyperlink" Target="https://www.youtube.com/watch?v=3OHb1THWpOw" TargetMode="External" /><Relationship Id="rId22" Type="http://schemas.openxmlformats.org/officeDocument/2006/relationships/hyperlink" Target="https://www.youtube.com/watch?v=of2o7vjpDBs" TargetMode="External" /><Relationship Id="rId23" Type="http://schemas.openxmlformats.org/officeDocument/2006/relationships/hyperlink" Target="https://www.youtube.com/watch?v=xs3D1M4khQQ" TargetMode="External" /><Relationship Id="rId24" Type="http://schemas.openxmlformats.org/officeDocument/2006/relationships/hyperlink" Target="https://www.youtube.com/watch?v=Ktc4g-fH_Gk" TargetMode="External" /><Relationship Id="rId25" Type="http://schemas.openxmlformats.org/officeDocument/2006/relationships/hyperlink" Target="https://www.youtube.com/watch?v=nV7-iqwCNyM" TargetMode="External" /><Relationship Id="rId26" Type="http://schemas.openxmlformats.org/officeDocument/2006/relationships/hyperlink" Target="https://www.youtube.com/watch?v=wA9_8Q4MqRg" TargetMode="External" /><Relationship Id="rId27" Type="http://schemas.openxmlformats.org/officeDocument/2006/relationships/hyperlink" Target="https://www.youtube.com/watch?v=o-yBfB1kZUU" TargetMode="External" /><Relationship Id="rId28" Type="http://schemas.openxmlformats.org/officeDocument/2006/relationships/hyperlink" Target="https://www.youtube.com/watch?v=Re1YDSPhyBM" TargetMode="External" /><Relationship Id="rId29" Type="http://schemas.openxmlformats.org/officeDocument/2006/relationships/hyperlink" Target="https://www.youtube.com/watch?v=u1iHUKWgfSE" TargetMode="External" /><Relationship Id="rId30" Type="http://schemas.openxmlformats.org/officeDocument/2006/relationships/hyperlink" Target="https://www.youtube.com/watch?v=cKu726PlWkM" TargetMode="External" /><Relationship Id="rId31" Type="http://schemas.openxmlformats.org/officeDocument/2006/relationships/hyperlink" Target="https://www.youtube.com/watch?v=A249YhsQW3Q" TargetMode="External" /><Relationship Id="rId32" Type="http://schemas.openxmlformats.org/officeDocument/2006/relationships/hyperlink" Target="https://www.youtube.com/watch?v=yPcZROxqYqE" TargetMode="External" /><Relationship Id="rId33" Type="http://schemas.openxmlformats.org/officeDocument/2006/relationships/hyperlink" Target="https://www.youtube.com/watch?v=5y6e3C5ue5Q" TargetMode="External" /><Relationship Id="rId34" Type="http://schemas.openxmlformats.org/officeDocument/2006/relationships/hyperlink" Target="https://www.youtube.com/watch?v=pxXuzNRyonQ" TargetMode="External" /><Relationship Id="rId35" Type="http://schemas.openxmlformats.org/officeDocument/2006/relationships/hyperlink" Target="https://www.youtube.com/watch?v=y99ZoAPesNQ" TargetMode="External" /><Relationship Id="rId36" Type="http://schemas.openxmlformats.org/officeDocument/2006/relationships/hyperlink" Target="https://www.youtube.com/watch?v=CW9_XIXWOjk" TargetMode="External" /><Relationship Id="rId37" Type="http://schemas.openxmlformats.org/officeDocument/2006/relationships/hyperlink" Target="https://www.youtube.com/watch?v=GN2PQLtvvF0" TargetMode="External" /><Relationship Id="rId38" Type="http://schemas.openxmlformats.org/officeDocument/2006/relationships/hyperlink" Target="https://www.youtube.com/watch?v=PJ9YdufneV4" TargetMode="External" /><Relationship Id="rId39" Type="http://schemas.openxmlformats.org/officeDocument/2006/relationships/hyperlink" Target="https://www.youtube.com/watch?v=DJehCVP38xw" TargetMode="External" /></Relationships>
</file>

<file path=ppt/slides/_rels/slide10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b4CMf4Oi22U" TargetMode="External" /><Relationship Id="rId3" Type="http://schemas.openxmlformats.org/officeDocument/2006/relationships/hyperlink" Target="https://www.youtube.com/watch?v=e7NooAuK8w8" TargetMode="External" /><Relationship Id="rId4" Type="http://schemas.openxmlformats.org/officeDocument/2006/relationships/hyperlink" Target="https://www.youtube.com/watch?v=zmoahXlb-xk" TargetMode="External" /><Relationship Id="rId5" Type="http://schemas.openxmlformats.org/officeDocument/2006/relationships/hyperlink" Target="https://www.youtube.com/watch?v=DxJMzk4FnoQ" TargetMode="External" /><Relationship Id="rId6" Type="http://schemas.openxmlformats.org/officeDocument/2006/relationships/hyperlink" Target="https://www.youtube.com/watch?v=hIPls58XRFg" TargetMode="External" /><Relationship Id="rId7" Type="http://schemas.openxmlformats.org/officeDocument/2006/relationships/hyperlink" Target="https://www.youtube.com/watch?v=Xer-74cLaAY" TargetMode="External" /><Relationship Id="rId8" Type="http://schemas.openxmlformats.org/officeDocument/2006/relationships/hyperlink" Target="https://www.youtube.com/watch?v=rDMnSsayxoI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VA7DWjUP_-4" TargetMode="External" /><Relationship Id="rId3" Type="http://schemas.openxmlformats.org/officeDocument/2006/relationships/hyperlink" Target="https://www.youtube.com/watch?v=xCnxI5gsvTA" TargetMode="External" /><Relationship Id="rId4" Type="http://schemas.openxmlformats.org/officeDocument/2006/relationships/hyperlink" Target="https://www.youtube.com/watch?v=HsJ8roP6Qms" TargetMode="External" /></Relationships>
</file>

<file path=ppt/slides/_rels/slide1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X-MB_4XdCFY" TargetMode="External" /><Relationship Id="rId3" Type="http://schemas.openxmlformats.org/officeDocument/2006/relationships/hyperlink" Target="https://www.youtube.com/watch?v=sI_qWdwyM7M" TargetMode="External" /><Relationship Id="rId4" Type="http://schemas.openxmlformats.org/officeDocument/2006/relationships/hyperlink" Target="https://www.youtube.com/watch?v=H7SbT1YN1xk" TargetMode="External" /><Relationship Id="rId5" Type="http://schemas.openxmlformats.org/officeDocument/2006/relationships/hyperlink" Target="https://www.youtube.com/watch?v=oNCa8aQobeU" TargetMode="External" /><Relationship Id="rId6" Type="http://schemas.openxmlformats.org/officeDocument/2006/relationships/hyperlink" Target="https://www.youtube.com/watch?v=Yun7B_5x7Dk" TargetMode="External" /><Relationship Id="rId7" Type="http://schemas.openxmlformats.org/officeDocument/2006/relationships/hyperlink" Target="https://www.youtube.com/watch?v=F_G1S_Fh-5Y" TargetMode="External" /><Relationship Id="rId8" Type="http://schemas.openxmlformats.org/officeDocument/2006/relationships/hyperlink" Target="https://www.youtube.com/watch?v=iydTyu2oRq0" TargetMode="External" /><Relationship Id="rId9" Type="http://schemas.openxmlformats.org/officeDocument/2006/relationships/hyperlink" Target="https://www.youtube.com/watch?v=vQu2EXHbrf8" TargetMode="External" /><Relationship Id="rId10" Type="http://schemas.openxmlformats.org/officeDocument/2006/relationships/hyperlink" Target="https://www.youtube.com/watch?v=7XWfOGbT_tg" TargetMode="External" /><Relationship Id="rId11" Type="http://schemas.openxmlformats.org/officeDocument/2006/relationships/hyperlink" Target="https://www.youtube.com/watch?v=KGOTt2SJw9E" TargetMode="External" /><Relationship Id="rId12" Type="http://schemas.openxmlformats.org/officeDocument/2006/relationships/hyperlink" Target="https://www.youtube.com/watch?v=_qgTBzhrLUI" TargetMode="External" /><Relationship Id="rId13" Type="http://schemas.openxmlformats.org/officeDocument/2006/relationships/hyperlink" Target="https://www.youtube.com/watch?v=UlIuRvqoumI" TargetMode="External" /><Relationship Id="rId14" Type="http://schemas.openxmlformats.org/officeDocument/2006/relationships/hyperlink" Target="https://www.youtube.com/watch?v=wRO5kN7wG2k" TargetMode="External" /></Relationships>
</file>

<file path=ppt/slides/_rels/slide1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8wXFwT7VJg0" TargetMode="External" /><Relationship Id="rId3" Type="http://schemas.openxmlformats.org/officeDocument/2006/relationships/hyperlink" Target="https://www.youtube.com/watch?v=vSwcUthuMmI" TargetMode="External" /><Relationship Id="rId4" Type="http://schemas.openxmlformats.org/officeDocument/2006/relationships/hyperlink" Target="https://www.youtube.com/watch?v=DfS9jgu9Rjo" TargetMode="External" /><Relationship Id="rId5" Type="http://schemas.openxmlformats.org/officeDocument/2006/relationships/hyperlink" Target="https://www.youtube.com/watch?v=hTekUPeI9uc" TargetMode="External" /><Relationship Id="rId6" Type="http://schemas.openxmlformats.org/officeDocument/2006/relationships/hyperlink" Target="https://www.youtube.com/watch?v=z5CB-Xkoc38" TargetMode="External" /><Relationship Id="rId7" Type="http://schemas.openxmlformats.org/officeDocument/2006/relationships/hyperlink" Target="https://www.youtube.com/watch?v=0rWbdLBQDdc" TargetMode="External" /><Relationship Id="rId8" Type="http://schemas.openxmlformats.org/officeDocument/2006/relationships/hyperlink" Target="https://www.youtube.com/watch?v=-WeBLgJ6qiI" TargetMode="External" /><Relationship Id="rId9" Type="http://schemas.openxmlformats.org/officeDocument/2006/relationships/hyperlink" Target="https://www.youtube.com/watch?v=H9el7noT_80" TargetMode="External" /><Relationship Id="rId10" Type="http://schemas.openxmlformats.org/officeDocument/2006/relationships/hyperlink" Target="https://www.youtube.com/watch?v=Ka7MMyhp5nU" TargetMode="External" /><Relationship Id="rId11" Type="http://schemas.openxmlformats.org/officeDocument/2006/relationships/hyperlink" Target="https://www.youtube.com/watch?v=1fstxtHcTfE" TargetMode="External" /><Relationship Id="rId12" Type="http://schemas.openxmlformats.org/officeDocument/2006/relationships/hyperlink" Target="https://www.youtube.com/watch?v=QlIRgeBsfs0" TargetMode="External" /><Relationship Id="rId13" Type="http://schemas.openxmlformats.org/officeDocument/2006/relationships/hyperlink" Target="https://www.youtube.com/watch?v=-LdJWBedCDw" TargetMode="External" /><Relationship Id="rId14" Type="http://schemas.openxmlformats.org/officeDocument/2006/relationships/hyperlink" Target="https://www.youtube.com/watch?v=g5AjP55zg38" TargetMode="External" /></Relationships>
</file>

<file path=ppt/slides/_rels/slide1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F8YZCQOI9uE" TargetMode="External" /><Relationship Id="rId3" Type="http://schemas.openxmlformats.org/officeDocument/2006/relationships/hyperlink" Target="https://www.youtube.com/watch?v=ac63St54DYA" TargetMode="External" /><Relationship Id="rId4" Type="http://schemas.openxmlformats.org/officeDocument/2006/relationships/hyperlink" Target="https://www.youtube.com/watch?v=nPTYSihXNro" TargetMode="External" /><Relationship Id="rId5" Type="http://schemas.openxmlformats.org/officeDocument/2006/relationships/hyperlink" Target="https://www.youtube.com/watch?v=yAG_jzVc0Rs" TargetMode="External" /><Relationship Id="rId6" Type="http://schemas.openxmlformats.org/officeDocument/2006/relationships/hyperlink" Target="https://www.youtube.com/watch?v=hte9sGpGiXw" TargetMode="External" /><Relationship Id="rId7" Type="http://schemas.openxmlformats.org/officeDocument/2006/relationships/hyperlink" Target="https://www.youtube.com/watch?v=DZcXGvsLq0Y" TargetMode="External" /><Relationship Id="rId8" Type="http://schemas.openxmlformats.org/officeDocument/2006/relationships/hyperlink" Target="https://www.youtube.com/watch?v=2YQwk0bjW3w" TargetMode="External" /><Relationship Id="rId9" Type="http://schemas.openxmlformats.org/officeDocument/2006/relationships/hyperlink" Target="https://www.youtube.com/watch?v=33g1FPsJx8A" TargetMode="External" /></Relationships>
</file>

<file path=ppt/slides/_rels/slide1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WgV6EOvNPb0" TargetMode="External" /><Relationship Id="rId3" Type="http://schemas.openxmlformats.org/officeDocument/2006/relationships/hyperlink" Target="https://www.youtube.com/watch?v=GYOzFJwIzkE" TargetMode="External" /><Relationship Id="rId4" Type="http://schemas.openxmlformats.org/officeDocument/2006/relationships/hyperlink" Target="https://www.youtube.com/watch?v=jdf9GTre6cM" TargetMode="External" /><Relationship Id="rId5" Type="http://schemas.openxmlformats.org/officeDocument/2006/relationships/hyperlink" Target="https://www.youtube.com/watch?v=OvnjENaC_mY" TargetMode="External" /><Relationship Id="rId6" Type="http://schemas.openxmlformats.org/officeDocument/2006/relationships/hyperlink" Target="https://www.youtube.com/watch?v=4Vwmhzl8icQ" TargetMode="External" /><Relationship Id="rId7" Type="http://schemas.openxmlformats.org/officeDocument/2006/relationships/hyperlink" Target="https://www.youtube.com/watch?v=9LlwSk1E2Mo" TargetMode="External" /><Relationship Id="rId8" Type="http://schemas.openxmlformats.org/officeDocument/2006/relationships/hyperlink" Target="https://www.youtube.com/watch?v=dAfGGMB2vOY" TargetMode="External" /><Relationship Id="rId9" Type="http://schemas.openxmlformats.org/officeDocument/2006/relationships/hyperlink" Target="https://www.youtube.com/watch?v=R5qtlsPF1DU" TargetMode="External" /><Relationship Id="rId10" Type="http://schemas.openxmlformats.org/officeDocument/2006/relationships/hyperlink" Target="https://www.youtube.com/watch?v=K7l7pW6rT6M" TargetMode="External" /><Relationship Id="rId11" Type="http://schemas.openxmlformats.org/officeDocument/2006/relationships/hyperlink" Target="https://www.youtube.com/watch?v=PibxkPFFQJg" TargetMode="External" /><Relationship Id="rId12" Type="http://schemas.openxmlformats.org/officeDocument/2006/relationships/hyperlink" Target="https://www.youtube.com/watch?v=3zMcVmwFADE" TargetMode="External" /><Relationship Id="rId13" Type="http://schemas.openxmlformats.org/officeDocument/2006/relationships/hyperlink" Target="https://www.youtube.com/watch?v=WSofQ6CBq9E" TargetMode="External" /><Relationship Id="rId14" Type="http://schemas.openxmlformats.org/officeDocument/2006/relationships/hyperlink" Target="https://www.youtube.com/watch?v=lFa_yl-yE14" TargetMode="External" /><Relationship Id="rId15" Type="http://schemas.openxmlformats.org/officeDocument/2006/relationships/hyperlink" Target="https://www.youtube.com/watch?v=fi1s6wYVhSo" TargetMode="External" /><Relationship Id="rId16" Type="http://schemas.openxmlformats.org/officeDocument/2006/relationships/hyperlink" Target="https://www.youtube.com/watch?v=gErwxr_Hwe0" TargetMode="External" /><Relationship Id="rId17" Type="http://schemas.openxmlformats.org/officeDocument/2006/relationships/hyperlink" Target="https://www.youtube.com/watch?v=uV5_Q1nPgts" TargetMode="External" /><Relationship Id="rId18" Type="http://schemas.openxmlformats.org/officeDocument/2006/relationships/hyperlink" Target="https://www.youtube.com/watch?v=fgZ3Db3GVhI" TargetMode="External" /><Relationship Id="rId19" Type="http://schemas.openxmlformats.org/officeDocument/2006/relationships/hyperlink" Target="https://www.youtube.com/watch?v=mnN1ahBGgwk" TargetMode="External" /><Relationship Id="rId20" Type="http://schemas.openxmlformats.org/officeDocument/2006/relationships/hyperlink" Target="https://www.youtube.com/watch?v=5Rwhcezwbf4" TargetMode="External" /><Relationship Id="rId21" Type="http://schemas.openxmlformats.org/officeDocument/2006/relationships/hyperlink" Target="https://www.youtube.com/watch?v=Ajnz1LXj84Y" TargetMode="External" /><Relationship Id="rId22" Type="http://schemas.openxmlformats.org/officeDocument/2006/relationships/hyperlink" Target="https://www.youtube.com/watch?v=d64CqopQ6Jk" TargetMode="External" /><Relationship Id="rId23" Type="http://schemas.openxmlformats.org/officeDocument/2006/relationships/hyperlink" Target="https://www.youtube.com/watch?v=lsf02ztRvwE" TargetMode="External" /><Relationship Id="rId24" Type="http://schemas.openxmlformats.org/officeDocument/2006/relationships/hyperlink" Target="https://www.youtube.com/watch?v=ZXmefmnGONc" TargetMode="External" /><Relationship Id="rId25" Type="http://schemas.openxmlformats.org/officeDocument/2006/relationships/hyperlink" Target="https://www.youtube.com/watch?v=TPREF5U7CH8" TargetMode="External" /><Relationship Id="rId26" Type="http://schemas.openxmlformats.org/officeDocument/2006/relationships/hyperlink" Target="https://www.youtube.com/watch?v=cssNnVbUuHk" TargetMode="External" /><Relationship Id="rId27" Type="http://schemas.openxmlformats.org/officeDocument/2006/relationships/hyperlink" Target="https://www.youtube.com/watch?v=KnMsTdY-GDA" TargetMode="External" /><Relationship Id="rId28" Type="http://schemas.openxmlformats.org/officeDocument/2006/relationships/hyperlink" Target="https://www.youtube.com/watch?v=Q4Mm088S84Q" TargetMode="External" /><Relationship Id="rId29" Type="http://schemas.openxmlformats.org/officeDocument/2006/relationships/hyperlink" Target="https://www.youtube.com/watch?v=OLE70SfybHI" TargetMode="External" /><Relationship Id="rId30" Type="http://schemas.openxmlformats.org/officeDocument/2006/relationships/hyperlink" Target="https://www.youtube.com/watch?v=bZAFGFu-8Eo" TargetMode="External" /><Relationship Id="rId31" Type="http://schemas.openxmlformats.org/officeDocument/2006/relationships/hyperlink" Target="https://www.youtube.com/watch?v=W-sizVh-DXg" TargetMode="External" /><Relationship Id="rId32" Type="http://schemas.openxmlformats.org/officeDocument/2006/relationships/hyperlink" Target="https://www.youtube.com/watch?v=JeCEb2ThzDs" TargetMode="External" /><Relationship Id="rId33" Type="http://schemas.openxmlformats.org/officeDocument/2006/relationships/hyperlink" Target="https://www.youtube.com/watch?v=xUMswmkooTM" TargetMode="External" /><Relationship Id="rId34" Type="http://schemas.openxmlformats.org/officeDocument/2006/relationships/hyperlink" Target="https://www.youtube.com/watch?v=qvFrhep_uqE" TargetMode="External" /><Relationship Id="rId35" Type="http://schemas.openxmlformats.org/officeDocument/2006/relationships/hyperlink" Target="https://www.youtube.com/watch?v=JK9SdTUXHy0" TargetMode="External" /><Relationship Id="rId36" Type="http://schemas.openxmlformats.org/officeDocument/2006/relationships/hyperlink" Target="https://www.youtube.com/watch?v=BAG1PygAfGg" TargetMode="External" /><Relationship Id="rId37" Type="http://schemas.openxmlformats.org/officeDocument/2006/relationships/hyperlink" Target="https://www.youtube.com/watch?v=Wcw8vFA8TBA" TargetMode="External" /><Relationship Id="rId38" Type="http://schemas.openxmlformats.org/officeDocument/2006/relationships/hyperlink" Target="https://www.youtube.com/watch?v=50ltEh3Bqwo" TargetMode="External" /><Relationship Id="rId39" Type="http://schemas.openxmlformats.org/officeDocument/2006/relationships/hyperlink" Target="https://www.youtube.com/watch?v=622TlM1lUYY" TargetMode="External" /><Relationship Id="rId40" Type="http://schemas.openxmlformats.org/officeDocument/2006/relationships/hyperlink" Target="https://www.youtube.com/watch?v=f_qAWFj3Khc" TargetMode="External" /></Relationships>
</file>

<file path=ppt/slides/_rels/slide1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9J9V6WdFFbc" TargetMode="External" /><Relationship Id="rId3" Type="http://schemas.openxmlformats.org/officeDocument/2006/relationships/hyperlink" Target="https://www.youtube.com/watch?v=VA7DWjUP_-4" TargetMode="External" /><Relationship Id="rId4" Type="http://schemas.openxmlformats.org/officeDocument/2006/relationships/hyperlink" Target="https://www.youtube.com/watch?v=66lxKmO0nOk" TargetMode="External" /><Relationship Id="rId5" Type="http://schemas.openxmlformats.org/officeDocument/2006/relationships/hyperlink" Target="https://www.youtube.com/watch?v=qJLZRUoRJ0Q" TargetMode="External" /><Relationship Id="rId6" Type="http://schemas.openxmlformats.org/officeDocument/2006/relationships/hyperlink" Target="https://www.youtube.com/watch?v=kxugBnYKtPc" TargetMode="External" /><Relationship Id="rId7" Type="http://schemas.openxmlformats.org/officeDocument/2006/relationships/hyperlink" Target="https://www.youtube.com/watch?v=aQpHaTcGy3s" TargetMode="External" /><Relationship Id="rId8" Type="http://schemas.openxmlformats.org/officeDocument/2006/relationships/hyperlink" Target="https://www.youtube.com/watch?v=CdSgrkOG0ug" TargetMode="External" /><Relationship Id="rId9" Type="http://schemas.openxmlformats.org/officeDocument/2006/relationships/hyperlink" Target="https://www.youtube.com/watch?v=37Q5VeJyHwY" TargetMode="External" /><Relationship Id="rId10" Type="http://schemas.openxmlformats.org/officeDocument/2006/relationships/hyperlink" Target="https://www.youtube.com/watch?v=kT2PsJ1yUK0" TargetMode="External" /><Relationship Id="rId11" Type="http://schemas.openxmlformats.org/officeDocument/2006/relationships/hyperlink" Target="https://www.youtube.com/watch?v=rgHD3ztpLes" TargetMode="External" /><Relationship Id="rId12" Type="http://schemas.openxmlformats.org/officeDocument/2006/relationships/hyperlink" Target="https://www.youtube.com/watch?v=q1Pf6cgLfwI" TargetMode="External" /><Relationship Id="rId13" Type="http://schemas.openxmlformats.org/officeDocument/2006/relationships/hyperlink" Target="https://www.youtube.com/watch?v=dMrFVW3ngU8" TargetMode="External" /><Relationship Id="rId14" Type="http://schemas.openxmlformats.org/officeDocument/2006/relationships/hyperlink" Target="https://www.youtube.com/watch?v=ZHohVeVKy4s" TargetMode="External" /><Relationship Id="rId15" Type="http://schemas.openxmlformats.org/officeDocument/2006/relationships/hyperlink" Target="https://www.youtube.com/watch?v=UnXRdCcPwAQ" TargetMode="External" /><Relationship Id="rId16" Type="http://schemas.openxmlformats.org/officeDocument/2006/relationships/hyperlink" Target="https://www.youtube.com/watch?v=jd29Hv57xKk" TargetMode="External" /><Relationship Id="rId17" Type="http://schemas.openxmlformats.org/officeDocument/2006/relationships/hyperlink" Target="https://www.youtube.com/watch?v=g88Bm4jroMM" TargetMode="External" /><Relationship Id="rId18" Type="http://schemas.openxmlformats.org/officeDocument/2006/relationships/hyperlink" Target="https://www.youtube.com/watch?v=s3RuyUY1Fbs" TargetMode="External" /><Relationship Id="rId19" Type="http://schemas.openxmlformats.org/officeDocument/2006/relationships/hyperlink" Target="https://www.youtube.com/watch?v=ZtRiRM01SNI" TargetMode="External" /><Relationship Id="rId20" Type="http://schemas.openxmlformats.org/officeDocument/2006/relationships/hyperlink" Target="https://www.youtube.com/watch?v=H4mfa7iqI6s" TargetMode="External" /><Relationship Id="rId21" Type="http://schemas.openxmlformats.org/officeDocument/2006/relationships/hyperlink" Target="https://www.youtube.com/watch?v=ZIEbFrCn3zI" TargetMode="External" /><Relationship Id="rId22" Type="http://schemas.openxmlformats.org/officeDocument/2006/relationships/hyperlink" Target="https://www.youtube.com/watch?v=thrmsRsjqEA" TargetMode="External" /><Relationship Id="rId23" Type="http://schemas.openxmlformats.org/officeDocument/2006/relationships/hyperlink" Target="https://www.youtube.com/watch?v=VAmq2ISPTjo" TargetMode="External" /><Relationship Id="rId24" Type="http://schemas.openxmlformats.org/officeDocument/2006/relationships/hyperlink" Target="https://www.youtube.com/watch?v=f9zJdEz_01I" TargetMode="External" /><Relationship Id="rId25" Type="http://schemas.openxmlformats.org/officeDocument/2006/relationships/hyperlink" Target="https://www.youtube.com/watch?v=JMY2e6diM_s" TargetMode="External" /><Relationship Id="rId26" Type="http://schemas.openxmlformats.org/officeDocument/2006/relationships/hyperlink" Target="https://www.youtube.com/watch?v=ReKTrpCZ3rc" TargetMode="External" /><Relationship Id="rId27" Type="http://schemas.openxmlformats.org/officeDocument/2006/relationships/hyperlink" Target="https://www.youtube.com/watch?v=m4DkpmWW85Y" TargetMode="External" /><Relationship Id="rId28" Type="http://schemas.openxmlformats.org/officeDocument/2006/relationships/hyperlink" Target="https://www.youtube.com/watch?v=pWPyPZ1FkwU" TargetMode="External" /><Relationship Id="rId29" Type="http://schemas.openxmlformats.org/officeDocument/2006/relationships/hyperlink" Target="https://www.youtube.com/watch?v=gYPHs1k1B6g" TargetMode="External" /><Relationship Id="rId30" Type="http://schemas.openxmlformats.org/officeDocument/2006/relationships/hyperlink" Target="https://www.youtube.com/watch?v=M-chM46E8UU" TargetMode="External" /><Relationship Id="rId31" Type="http://schemas.openxmlformats.org/officeDocument/2006/relationships/hyperlink" Target="https://www.youtube.com/watch?v=05FwatpEkts" TargetMode="External" /><Relationship Id="rId32" Type="http://schemas.openxmlformats.org/officeDocument/2006/relationships/hyperlink" Target="https://www.youtube.com/watch?v=tHcr26vHIOI" TargetMode="External" /><Relationship Id="rId33" Type="http://schemas.openxmlformats.org/officeDocument/2006/relationships/hyperlink" Target="https://www.youtube.com/watch?v=diZbX0drBxY" TargetMode="External" /><Relationship Id="rId34" Type="http://schemas.openxmlformats.org/officeDocument/2006/relationships/hyperlink" Target="https://www.youtube.com/watch?v=DxjKHWDeeNI" TargetMode="External" /><Relationship Id="rId35" Type="http://schemas.openxmlformats.org/officeDocument/2006/relationships/hyperlink" Target="https://www.youtube.com/watch?v=MYS0TRSvQjw" TargetMode="External" /><Relationship Id="rId36" Type="http://schemas.openxmlformats.org/officeDocument/2006/relationships/hyperlink" Target="https://www.youtube.com/watch?v=3V4pLGFbn9Q" TargetMode="External" /></Relationships>
</file>

<file path=ppt/slides/_rels/slide1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WrO-HnE4uuA" TargetMode="External" /></Relationships>
</file>

<file path=ppt/slides/_rels/slide1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oFhG3tVObq8" TargetMode="External" /><Relationship Id="rId3" Type="http://schemas.openxmlformats.org/officeDocument/2006/relationships/hyperlink" Target="https://www.youtube.com/watch?v=p7GYLPQDWPw" TargetMode="External" /><Relationship Id="rId4" Type="http://schemas.openxmlformats.org/officeDocument/2006/relationships/hyperlink" Target="https://www.youtube.com/watch?v=Im3xLXiXChQ" TargetMode="External" /><Relationship Id="rId5" Type="http://schemas.openxmlformats.org/officeDocument/2006/relationships/hyperlink" Target="https://www.youtube.com/watch?v=1BrDHtAjEPY" TargetMode="External" /><Relationship Id="rId6" Type="http://schemas.openxmlformats.org/officeDocument/2006/relationships/hyperlink" Target="https://www.youtube.com/watch?v=Q5efEoPeL4Y" TargetMode="External" /><Relationship Id="rId7" Type="http://schemas.openxmlformats.org/officeDocument/2006/relationships/hyperlink" Target="https://www.youtube.com/watch?v=n_XAJwqGXkc" TargetMode="External" /><Relationship Id="rId8" Type="http://schemas.openxmlformats.org/officeDocument/2006/relationships/hyperlink" Target="https://www.youtube.com/watch?v=f2HfIZma9w8" TargetMode="External" /><Relationship Id="rId9" Type="http://schemas.openxmlformats.org/officeDocument/2006/relationships/hyperlink" Target="https://www.youtube.com/watch?v=j-x2RBkGgb8" TargetMode="External" /><Relationship Id="rId10" Type="http://schemas.openxmlformats.org/officeDocument/2006/relationships/hyperlink" Target="https://www.youtube.com/watch?v=Kd7o8_aFtJk" TargetMode="External" /><Relationship Id="rId11" Type="http://schemas.openxmlformats.org/officeDocument/2006/relationships/hyperlink" Target="https://www.youtube.com/watch?v=aKEsHsYDW2U" TargetMode="External" /><Relationship Id="rId12" Type="http://schemas.openxmlformats.org/officeDocument/2006/relationships/hyperlink" Target="https://www.youtube.com/watch?v=GiD0NVPkVQU" TargetMode="External" /><Relationship Id="rId13" Type="http://schemas.openxmlformats.org/officeDocument/2006/relationships/hyperlink" Target="https://www.youtube.com/watch?v=QIwF-39VbUk" TargetMode="External" /><Relationship Id="rId14" Type="http://schemas.openxmlformats.org/officeDocument/2006/relationships/hyperlink" Target="https://www.youtube.com/watch?v=Khr77iYpBW8" TargetMode="External" /><Relationship Id="rId15" Type="http://schemas.openxmlformats.org/officeDocument/2006/relationships/hyperlink" Target="https://www.youtube.com/watch?v=wwIVPKgek30" TargetMode="External" /><Relationship Id="rId16" Type="http://schemas.openxmlformats.org/officeDocument/2006/relationships/hyperlink" Target="https://www.youtube.com/watch?v=zSPVhDng4uo" TargetMode="External" /><Relationship Id="rId17" Type="http://schemas.openxmlformats.org/officeDocument/2006/relationships/hyperlink" Target="https://www.youtube.com/watch?v=RE2PN-ohyGc" TargetMode="External" /><Relationship Id="rId18" Type="http://schemas.openxmlformats.org/officeDocument/2006/relationships/hyperlink" Target="https://www.youtube.com/watch?v=RMIL6o-pPpI" TargetMode="External" /><Relationship Id="rId19" Type="http://schemas.openxmlformats.org/officeDocument/2006/relationships/hyperlink" Target="https://www.youtube.com/watch?v=GoFISu6X0JI" TargetMode="External" /><Relationship Id="rId20" Type="http://schemas.openxmlformats.org/officeDocument/2006/relationships/hyperlink" Target="https://www.youtube.com/watch?v=F6KvxMXnU2Y" TargetMode="External" /><Relationship Id="rId21" Type="http://schemas.openxmlformats.org/officeDocument/2006/relationships/hyperlink" Target="https://www.youtube.com/watch?v=-JX72wCsB5w" TargetMode="External" /><Relationship Id="rId22" Type="http://schemas.openxmlformats.org/officeDocument/2006/relationships/hyperlink" Target="https://www.youtube.com/watch?v=ldYJWdxw6hk" TargetMode="External" /><Relationship Id="rId23" Type="http://schemas.openxmlformats.org/officeDocument/2006/relationships/hyperlink" Target="https://www.youtube.com/watch?v=PaKP52VV9CM" TargetMode="External" /><Relationship Id="rId24" Type="http://schemas.openxmlformats.org/officeDocument/2006/relationships/hyperlink" Target="https://www.youtube.com/watch?v=pH2UlACDxEY" TargetMode="External" /><Relationship Id="rId25" Type="http://schemas.openxmlformats.org/officeDocument/2006/relationships/hyperlink" Target="https://www.youtube.com/watch?v=NTbmXf0jDZA" TargetMode="External" /><Relationship Id="rId26" Type="http://schemas.openxmlformats.org/officeDocument/2006/relationships/hyperlink" Target="https://www.youtube.com/watch?v=T6FPldCseTo" TargetMode="External" /><Relationship Id="rId27" Type="http://schemas.openxmlformats.org/officeDocument/2006/relationships/hyperlink" Target="https://www.youtube.com/watch?v=VIlx2xobY3A" TargetMode="External" /><Relationship Id="rId28" Type="http://schemas.openxmlformats.org/officeDocument/2006/relationships/hyperlink" Target="https://www.youtube.com/watch?v=OJT6piI4Dng" TargetMode="External" /><Relationship Id="rId29" Type="http://schemas.openxmlformats.org/officeDocument/2006/relationships/hyperlink" Target="https://www.youtube.com/watch?v=VxNk0W8NXX4" TargetMode="External" /><Relationship Id="rId30" Type="http://schemas.openxmlformats.org/officeDocument/2006/relationships/hyperlink" Target="https://www.youtube.com/watch?v=CHd6fH8ZPoI" TargetMode="External" /><Relationship Id="rId31" Type="http://schemas.openxmlformats.org/officeDocument/2006/relationships/hyperlink" Target="https://www.youtube.com/watch?v=BdosA6M_Toc" TargetMode="External" /><Relationship Id="rId32" Type="http://schemas.openxmlformats.org/officeDocument/2006/relationships/hyperlink" Target="https://www.youtube.com/watch?v=8z_DViOfKPc" TargetMode="External" /><Relationship Id="rId33" Type="http://schemas.openxmlformats.org/officeDocument/2006/relationships/hyperlink" Target="https://www.youtube.com/watch?v=0378PjLhKyo" TargetMode="External" /><Relationship Id="rId34" Type="http://schemas.openxmlformats.org/officeDocument/2006/relationships/hyperlink" Target="https://www.youtube.com/watch?v=MgtQzR_TzjU" TargetMode="External" /></Relationships>
</file>

<file path=ppt/slides/_rels/slide1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x62wYLlTzjk" TargetMode="External" /><Relationship Id="rId3" Type="http://schemas.openxmlformats.org/officeDocument/2006/relationships/hyperlink" Target="https://www.youtube.com/watch?v=3A9bmHYXy_Y" TargetMode="External" /><Relationship Id="rId4" Type="http://schemas.openxmlformats.org/officeDocument/2006/relationships/hyperlink" Target="https://www.youtube.com/watch?v=N7kVSML1CP8" TargetMode="External" /><Relationship Id="rId5" Type="http://schemas.openxmlformats.org/officeDocument/2006/relationships/hyperlink" Target="https://www.youtube.com/watch?v=aFCv6VmfL6A" TargetMode="External" /><Relationship Id="rId6" Type="http://schemas.openxmlformats.org/officeDocument/2006/relationships/hyperlink" Target="https://www.youtube.com/watch?v=2x4WXvghJKc" TargetMode="External" /><Relationship Id="rId7" Type="http://schemas.openxmlformats.org/officeDocument/2006/relationships/hyperlink" Target="https://www.youtube.com/watch?v=Y2agfTLIbfg" TargetMode="External" /><Relationship Id="rId8" Type="http://schemas.openxmlformats.org/officeDocument/2006/relationships/hyperlink" Target="https://www.youtube.com/watch?v=lPJAr9zMQFA" TargetMode="External" /><Relationship Id="rId9" Type="http://schemas.openxmlformats.org/officeDocument/2006/relationships/hyperlink" Target="https://www.youtube.com/watch?v=fzQSjkfsOgE" TargetMode="External" /><Relationship Id="rId10" Type="http://schemas.openxmlformats.org/officeDocument/2006/relationships/hyperlink" Target="https://www.youtube.com/watch?v=wgp9O90UE4o" TargetMode="External" /><Relationship Id="rId11" Type="http://schemas.openxmlformats.org/officeDocument/2006/relationships/hyperlink" Target="https://www.youtube.com/watch?v=4EyRaOOk9uE" TargetMode="External" /><Relationship Id="rId12" Type="http://schemas.openxmlformats.org/officeDocument/2006/relationships/hyperlink" Target="https://www.youtube.com/watch?v=xsENPIs72Gk" TargetMode="External" /><Relationship Id="rId13" Type="http://schemas.openxmlformats.org/officeDocument/2006/relationships/hyperlink" Target="https://www.youtube.com/watch?v=rTeQdUgK1Qc" TargetMode="External" /><Relationship Id="rId14" Type="http://schemas.openxmlformats.org/officeDocument/2006/relationships/hyperlink" Target="https://www.youtube.com/watch?v=C4742cT71yo" TargetMode="External" /><Relationship Id="rId15" Type="http://schemas.openxmlformats.org/officeDocument/2006/relationships/hyperlink" Target="https://www.youtube.com/watch?v=nHJACIvnP0Q" TargetMode="External" /><Relationship Id="rId16" Type="http://schemas.openxmlformats.org/officeDocument/2006/relationships/hyperlink" Target="https://www.youtube.com/watch?v=pWM2ZdNx2Hc" TargetMode="External" /><Relationship Id="rId17" Type="http://schemas.openxmlformats.org/officeDocument/2006/relationships/hyperlink" Target="https://www.youtube.com/watch?v=thPiWehbY-c" TargetMode="External" /><Relationship Id="rId18" Type="http://schemas.openxmlformats.org/officeDocument/2006/relationships/hyperlink" Target="https://www.youtube.com/watch?v=LktKGhS5k-4" TargetMode="External" /><Relationship Id="rId19" Type="http://schemas.openxmlformats.org/officeDocument/2006/relationships/hyperlink" Target="https://www.youtube.com/watch?v=4zlCNysjfrk" TargetMode="External" /><Relationship Id="rId20" Type="http://schemas.openxmlformats.org/officeDocument/2006/relationships/hyperlink" Target="https://www.youtube.com/watch?v=GB5q8nxU514" TargetMode="External" /><Relationship Id="rId21" Type="http://schemas.openxmlformats.org/officeDocument/2006/relationships/hyperlink" Target="https://www.youtube.com/watch?v=29u-jymuakE" TargetMode="External" /><Relationship Id="rId22" Type="http://schemas.openxmlformats.org/officeDocument/2006/relationships/hyperlink" Target="https://www.youtube.com/watch?v=AuhXdhv5W-w" TargetMode="External" /></Relationships>
</file>

<file path=ppt/slides/_rels/slide1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KB4n2c-cbzg" TargetMode="External" /><Relationship Id="rId3" Type="http://schemas.openxmlformats.org/officeDocument/2006/relationships/hyperlink" Target="https://www.youtube.com/watch?v=NhZksYFz-2A" TargetMode="External" /><Relationship Id="rId4" Type="http://schemas.openxmlformats.org/officeDocument/2006/relationships/hyperlink" Target="https://www.youtube.com/watch?v=BGg2T_Z3aDo" TargetMode="External" /></Relationships>
</file>

<file path=ppt/slides/_rels/slide1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9a1G7w_iy3U" TargetMode="External" /><Relationship Id="rId3" Type="http://schemas.openxmlformats.org/officeDocument/2006/relationships/hyperlink" Target="https://www.youtube.com/watch?v=l6koXriOD2E" TargetMode="External" /><Relationship Id="rId4" Type="http://schemas.openxmlformats.org/officeDocument/2006/relationships/hyperlink" Target="https://www.youtube.com/watch?v=4WltiD4ZGwM" TargetMode="External" /><Relationship Id="rId5" Type="http://schemas.openxmlformats.org/officeDocument/2006/relationships/hyperlink" Target="https://www.youtube.com/watch?v=x44CyisJjEY" TargetMode="External" /><Relationship Id="rId6" Type="http://schemas.openxmlformats.org/officeDocument/2006/relationships/hyperlink" Target="https://www.youtube.com/watch?v=BkO0b5K7hRI" TargetMode="External" /><Relationship Id="rId7" Type="http://schemas.openxmlformats.org/officeDocument/2006/relationships/hyperlink" Target="https://www.youtube.com/watch?v=YYxr54Hjn1w" TargetMode="External" /><Relationship Id="rId8" Type="http://schemas.openxmlformats.org/officeDocument/2006/relationships/hyperlink" Target="https://www.youtube.com/watch?v=bbxCpV5Ei7I" TargetMode="External" /><Relationship Id="rId9" Type="http://schemas.openxmlformats.org/officeDocument/2006/relationships/hyperlink" Target="https://www.youtube.com/watch?v=J5mjQDKgYQ0" TargetMode="External" /><Relationship Id="rId10" Type="http://schemas.openxmlformats.org/officeDocument/2006/relationships/hyperlink" Target="https://www.youtube.com/watch?v=rTdQ9NjLPtg" TargetMode="External" /><Relationship Id="rId11" Type="http://schemas.openxmlformats.org/officeDocument/2006/relationships/hyperlink" Target="https://www.youtube.com/watch?v=jLqyuXaYhSY" TargetMode="External" /><Relationship Id="rId12" Type="http://schemas.openxmlformats.org/officeDocument/2006/relationships/hyperlink" Target="https://www.youtube.com/watch?v=5Yr5NeEVC1E" TargetMode="External" /><Relationship Id="rId13" Type="http://schemas.openxmlformats.org/officeDocument/2006/relationships/hyperlink" Target="https://www.youtube.com/watch?v=mzSzEy_JuAM" TargetMode="External" /><Relationship Id="rId14" Type="http://schemas.openxmlformats.org/officeDocument/2006/relationships/hyperlink" Target="https://www.youtube.com/watch?v=-llilsjz21c" TargetMode="External" /><Relationship Id="rId15" Type="http://schemas.openxmlformats.org/officeDocument/2006/relationships/hyperlink" Target="https://www.youtube.com/watch?v=iurIZ5TrQqw" TargetMode="External" /><Relationship Id="rId16" Type="http://schemas.openxmlformats.org/officeDocument/2006/relationships/hyperlink" Target="https://www.youtube.com/watch?v=e4Q91jOoXb8" TargetMode="External" /><Relationship Id="rId17" Type="http://schemas.openxmlformats.org/officeDocument/2006/relationships/hyperlink" Target="https://www.youtube.com/watch?v=V0NwfwRf97I" TargetMode="External" /><Relationship Id="rId18" Type="http://schemas.openxmlformats.org/officeDocument/2006/relationships/hyperlink" Target="https://www.youtube.com/watch?v=jL_jSrWc5Pc" TargetMode="External" /><Relationship Id="rId19" Type="http://schemas.openxmlformats.org/officeDocument/2006/relationships/hyperlink" Target="https://www.youtube.com/watch?v=4K7Ja22rjT0" TargetMode="External" /><Relationship Id="rId20" Type="http://schemas.openxmlformats.org/officeDocument/2006/relationships/hyperlink" Target="https://www.youtube.com/watch?v=89knbB5eeCI" TargetMode="External" /><Relationship Id="rId21" Type="http://schemas.openxmlformats.org/officeDocument/2006/relationships/hyperlink" Target="https://www.youtube.com/watch?v=c_5bLisGCZ0" TargetMode="External" /><Relationship Id="rId22" Type="http://schemas.openxmlformats.org/officeDocument/2006/relationships/hyperlink" Target="https://www.youtube.com/watch?v=GgfAy6xRe-Q" TargetMode="External" /><Relationship Id="rId23" Type="http://schemas.openxmlformats.org/officeDocument/2006/relationships/hyperlink" Target="https://www.youtube.com/watch?v=WFUfwWFteAc" TargetMode="External" /><Relationship Id="rId24" Type="http://schemas.openxmlformats.org/officeDocument/2006/relationships/hyperlink" Target="https://www.youtube.com/watch?v=IFmOK-zcDTk" TargetMode="External" /><Relationship Id="rId25" Type="http://schemas.openxmlformats.org/officeDocument/2006/relationships/hyperlink" Target="https://www.youtube.com/watch?v=sVbzkF-0Lms" TargetMode="External" /><Relationship Id="rId26" Type="http://schemas.openxmlformats.org/officeDocument/2006/relationships/hyperlink" Target="https://www.youtube.com/watch?v=M9Dz6QCUb7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66lxKmO0nOk" TargetMode="External" /><Relationship Id="rId3" Type="http://schemas.openxmlformats.org/officeDocument/2006/relationships/hyperlink" Target="https://www.youtube.com/watch?v=9a1G7w_iy3U" TargetMode="External" /><Relationship Id="rId4" Type="http://schemas.openxmlformats.org/officeDocument/2006/relationships/hyperlink" Target="https://www.youtube.com/watch?v=sI_qWdwyM7M" TargetMode="External" /><Relationship Id="rId5" Type="http://schemas.openxmlformats.org/officeDocument/2006/relationships/hyperlink" Target="https://www.youtube.com/watch?v=46rwfNqEzgE" TargetMode="External" /><Relationship Id="rId6" Type="http://schemas.openxmlformats.org/officeDocument/2006/relationships/hyperlink" Target="https://www.youtube.com/watch?v=3A9bmHYXy_Y" TargetMode="External" /><Relationship Id="rId7" Type="http://schemas.openxmlformats.org/officeDocument/2006/relationships/hyperlink" Target="https://www.youtube.com/watch?v=p7GYLPQDWPw" TargetMode="External" /><Relationship Id="rId8" Type="http://schemas.openxmlformats.org/officeDocument/2006/relationships/hyperlink" Target="https://www.youtube.com/watch?v=GYOzFJwIzkE" TargetMode="External" /><Relationship Id="rId9" Type="http://schemas.openxmlformats.org/officeDocument/2006/relationships/hyperlink" Target="https://www.youtube.com/watch?v=gpwrH13Le2Q" TargetMode="External" /><Relationship Id="rId10" Type="http://schemas.openxmlformats.org/officeDocument/2006/relationships/hyperlink" Target="https://www.youtube.com/watch?v=u_6oQsUUFQA" TargetMode="External" /><Relationship Id="rId11" Type="http://schemas.openxmlformats.org/officeDocument/2006/relationships/hyperlink" Target="https://www.youtube.com/watch?v=Qy9e8tu-SW0" TargetMode="External" /><Relationship Id="rId12" Type="http://schemas.openxmlformats.org/officeDocument/2006/relationships/hyperlink" Target="https://www.youtube.com/watch?v=QyEVzHmFI6E" TargetMode="External" /><Relationship Id="rId13" Type="http://schemas.openxmlformats.org/officeDocument/2006/relationships/hyperlink" Target="https://www.youtube.com/watch?v=pRAGFsDFQkY" TargetMode="External" /></Relationships>
</file>

<file path=ppt/slides/_rels/slide1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46rwfNqEzgE" TargetMode="External" /><Relationship Id="rId3" Type="http://schemas.openxmlformats.org/officeDocument/2006/relationships/hyperlink" Target="https://www.youtube.com/watch?v=y_-ahYrpEbs" TargetMode="External" /><Relationship Id="rId4" Type="http://schemas.openxmlformats.org/officeDocument/2006/relationships/hyperlink" Target="https://www.youtube.com/watch?v=wSMKMFuOv0k" TargetMode="External" /><Relationship Id="rId5" Type="http://schemas.openxmlformats.org/officeDocument/2006/relationships/hyperlink" Target="https://www.youtube.com/watch?v=aCwEjyPrF2U" TargetMode="External" /><Relationship Id="rId6" Type="http://schemas.openxmlformats.org/officeDocument/2006/relationships/hyperlink" Target="https://www.youtube.com/watch?v=-VY1drNdc0Y" TargetMode="External" /><Relationship Id="rId7" Type="http://schemas.openxmlformats.org/officeDocument/2006/relationships/hyperlink" Target="https://www.youtube.com/watch?v=5edC_O2hJas" TargetMode="External" /><Relationship Id="rId8" Type="http://schemas.openxmlformats.org/officeDocument/2006/relationships/hyperlink" Target="https://www.youtube.com/watch?v=4nzHjOYYnLs" TargetMode="External" /><Relationship Id="rId9" Type="http://schemas.openxmlformats.org/officeDocument/2006/relationships/hyperlink" Target="https://www.youtube.com/watch?v=twdcdFkxsGM" TargetMode="External" /><Relationship Id="rId10" Type="http://schemas.openxmlformats.org/officeDocument/2006/relationships/hyperlink" Target="https://www.youtube.com/watch?v=4tT3St32u50" TargetMode="External" /><Relationship Id="rId11" Type="http://schemas.openxmlformats.org/officeDocument/2006/relationships/hyperlink" Target="https://www.youtube.com/watch?v=fZCV1lWnR7Y" TargetMode="External" /><Relationship Id="rId12" Type="http://schemas.openxmlformats.org/officeDocument/2006/relationships/hyperlink" Target="https://www.youtube.com/watch?v=npMITiymGJg" TargetMode="External" /><Relationship Id="rId13" Type="http://schemas.openxmlformats.org/officeDocument/2006/relationships/hyperlink" Target="https://www.youtube.com/watch?v=hFTrLz7y924" TargetMode="External" /><Relationship Id="rId14" Type="http://schemas.openxmlformats.org/officeDocument/2006/relationships/hyperlink" Target="https://www.youtube.com/watch?v=WEZ81vWQidw" TargetMode="External" /></Relationships>
</file>

<file path=ppt/slides/_rels/slide1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gpwrH13Le2Q" TargetMode="External" /><Relationship Id="rId3" Type="http://schemas.openxmlformats.org/officeDocument/2006/relationships/hyperlink" Target="https://www.youtube.com/watch?v=CK08wP9iMNo" TargetMode="External" /><Relationship Id="rId4" Type="http://schemas.openxmlformats.org/officeDocument/2006/relationships/hyperlink" Target="https://www.youtube.com/watch?v=3hb89eUYPLs" TargetMode="External" /><Relationship Id="rId5" Type="http://schemas.openxmlformats.org/officeDocument/2006/relationships/hyperlink" Target="https://www.youtube.com/watch?v=pV_z1W9ydmU" TargetMode="External" /><Relationship Id="rId6" Type="http://schemas.openxmlformats.org/officeDocument/2006/relationships/hyperlink" Target="https://www.youtube.com/watch?v=Cc4BligLboM" TargetMode="External" /></Relationships>
</file>

<file path=ppt/slides/_rels/slide1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u_6oQsUUFQA" TargetMode="External" /><Relationship Id="rId3" Type="http://schemas.openxmlformats.org/officeDocument/2006/relationships/hyperlink" Target="https://www.youtube.com/watch?v=IUqK0P9F_tk" TargetMode="External" /><Relationship Id="rId4" Type="http://schemas.openxmlformats.org/officeDocument/2006/relationships/hyperlink" Target="https://www.youtube.com/watch?v=XNceKuw6B6I" TargetMode="External" /><Relationship Id="rId5" Type="http://schemas.openxmlformats.org/officeDocument/2006/relationships/hyperlink" Target="https://www.youtube.com/watch?v=F_cPXwemHM4" TargetMode="External" /><Relationship Id="rId6" Type="http://schemas.openxmlformats.org/officeDocument/2006/relationships/hyperlink" Target="https://www.youtube.com/watch?v=3VQU1tienQ4" TargetMode="External" /><Relationship Id="rId7" Type="http://schemas.openxmlformats.org/officeDocument/2006/relationships/hyperlink" Target="https://www.youtube.com/watch?v=rvnYPPrX3a8" TargetMode="External" /><Relationship Id="rId8" Type="http://schemas.openxmlformats.org/officeDocument/2006/relationships/hyperlink" Target="https://www.youtube.com/watch?v=-M742u8153s" TargetMode="External" /><Relationship Id="rId9" Type="http://schemas.openxmlformats.org/officeDocument/2006/relationships/hyperlink" Target="https://www.youtube.com/watch?v=jD697IjNM_0" TargetMode="External" /><Relationship Id="rId10" Type="http://schemas.openxmlformats.org/officeDocument/2006/relationships/hyperlink" Target="https://www.youtube.com/watch?v=MGyd2Ee_g-o" TargetMode="External" /><Relationship Id="rId11" Type="http://schemas.openxmlformats.org/officeDocument/2006/relationships/hyperlink" Target="https://www.youtube.com/watch?v=Af39MWP97RA" TargetMode="External" /><Relationship Id="rId12" Type="http://schemas.openxmlformats.org/officeDocument/2006/relationships/hyperlink" Target="https://www.youtube.com/watch?v=6HQcI4hRdPY" TargetMode="External" /><Relationship Id="rId13" Type="http://schemas.openxmlformats.org/officeDocument/2006/relationships/hyperlink" Target="https://www.youtube.com/watch?v=sYKHltMrLms" TargetMode="External" /><Relationship Id="rId14" Type="http://schemas.openxmlformats.org/officeDocument/2006/relationships/hyperlink" Target="https://www.youtube.com/watch?v=XMiiyc_LPBU" TargetMode="External" /><Relationship Id="rId15" Type="http://schemas.openxmlformats.org/officeDocument/2006/relationships/hyperlink" Target="https://www.youtube.com/watch?v=HsJ8roP6Qms" TargetMode="External" /><Relationship Id="rId16" Type="http://schemas.openxmlformats.org/officeDocument/2006/relationships/hyperlink" Target="https://www.youtube.com/watch?v=oaVQYhTkKJI" TargetMode="External" /><Relationship Id="rId17" Type="http://schemas.openxmlformats.org/officeDocument/2006/relationships/hyperlink" Target="https://www.youtube.com/watch?v=UlDQCIkBROo" TargetMode="External" /><Relationship Id="rId18" Type="http://schemas.openxmlformats.org/officeDocument/2006/relationships/hyperlink" Target="https://www.youtube.com/watch?v=3xsEEzZI9iM" TargetMode="External" /><Relationship Id="rId19" Type="http://schemas.openxmlformats.org/officeDocument/2006/relationships/hyperlink" Target="https://www.youtube.com/watch?v=dFPRx5buFVI" TargetMode="External" /><Relationship Id="rId20" Type="http://schemas.openxmlformats.org/officeDocument/2006/relationships/hyperlink" Target="https://www.youtube.com/watch?v=7ojEJjHtKWY" TargetMode="External" /><Relationship Id="rId21" Type="http://schemas.openxmlformats.org/officeDocument/2006/relationships/hyperlink" Target="https://www.youtube.com/watch?v=FI0DFSimPU8" TargetMode="External" /><Relationship Id="rId22" Type="http://schemas.openxmlformats.org/officeDocument/2006/relationships/hyperlink" Target="https://www.youtube.com/watch?v=NwoSxm1sjNg" TargetMode="External" /></Relationships>
</file>

<file path=ppt/slides/_rels/slide1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JbNggmupPPM" TargetMode="External" /></Relationships>
</file>

<file path=ppt/slides/_rels/slide1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LPZVhHhB8m4" TargetMode="External" /><Relationship Id="rId3" Type="http://schemas.openxmlformats.org/officeDocument/2006/relationships/hyperlink" Target="https://www.youtube.com/watch?v=H40K8huveqA" TargetMode="External" /><Relationship Id="rId4" Type="http://schemas.openxmlformats.org/officeDocument/2006/relationships/hyperlink" Target="https://www.youtube.com/watch?v=Xv6c6ng77H0" TargetMode="External" /><Relationship Id="rId5" Type="http://schemas.openxmlformats.org/officeDocument/2006/relationships/hyperlink" Target="https://www.youtube.com/watch?v=SvI5vlCrWK4" TargetMode="External" /><Relationship Id="rId6" Type="http://schemas.openxmlformats.org/officeDocument/2006/relationships/hyperlink" Target="https://www.youtube.com/watch?v=MlDvpXJjm8U" TargetMode="External" /><Relationship Id="rId7" Type="http://schemas.openxmlformats.org/officeDocument/2006/relationships/hyperlink" Target="https://www.youtube.com/watch?v=gOsE7hkBLS0" TargetMode="External" /><Relationship Id="rId8" Type="http://schemas.openxmlformats.org/officeDocument/2006/relationships/hyperlink" Target="https://www.youtube.com/watch?v=_8p63WoLtYU" TargetMode="External" /><Relationship Id="rId9" Type="http://schemas.openxmlformats.org/officeDocument/2006/relationships/hyperlink" Target="https://www.youtube.com/watch?v=aayeOuX43oA" TargetMode="External" /><Relationship Id="rId10" Type="http://schemas.openxmlformats.org/officeDocument/2006/relationships/hyperlink" Target="https://www.youtube.com/watch?v=QNC31gHDl8U" TargetMode="External" /><Relationship Id="rId11" Type="http://schemas.openxmlformats.org/officeDocument/2006/relationships/hyperlink" Target="https://www.youtube.com/watch?v=DBEVLu5e1jM" TargetMode="External" /><Relationship Id="rId12" Type="http://schemas.openxmlformats.org/officeDocument/2006/relationships/hyperlink" Target="https://www.youtube.com/watch?v=O1Pgu1kWRbk" TargetMode="External" /></Relationships>
</file>

<file path=ppt/slides/_rels/slide1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B--tV1uGJck" TargetMode="External" /><Relationship Id="rId3" Type="http://schemas.openxmlformats.org/officeDocument/2006/relationships/hyperlink" Target="https://www.youtube.com/watch?v=cz_mUqk18Ko" TargetMode="External" /><Relationship Id="rId4" Type="http://schemas.openxmlformats.org/officeDocument/2006/relationships/hyperlink" Target="https://www.youtube.com/watch?v=VSLpgabIlz4" TargetMode="External" /><Relationship Id="rId5" Type="http://schemas.openxmlformats.org/officeDocument/2006/relationships/hyperlink" Target="https://www.youtube.com/watch?v=MQHu5mLnBM0" TargetMode="External" /><Relationship Id="rId6" Type="http://schemas.openxmlformats.org/officeDocument/2006/relationships/hyperlink" Target="https://www.youtube.com/watch?v=UQOaDEIsoI4" TargetMode="External" /><Relationship Id="rId7" Type="http://schemas.openxmlformats.org/officeDocument/2006/relationships/hyperlink" Target="https://www.youtube.com/watch?v=IImwdEUBS18" TargetMode="External" /><Relationship Id="rId8" Type="http://schemas.openxmlformats.org/officeDocument/2006/relationships/hyperlink" Target="https://www.youtube.com/watch?v=KlsRZJzGLAM" TargetMode="External" /><Relationship Id="rId9" Type="http://schemas.openxmlformats.org/officeDocument/2006/relationships/hyperlink" Target="https://www.youtube.com/watch?v=zamcQkL7h-c" TargetMode="External" /><Relationship Id="rId10" Type="http://schemas.openxmlformats.org/officeDocument/2006/relationships/hyperlink" Target="https://www.youtube.com/watch?v=HjB0ku3GPDQ" TargetMode="External" /><Relationship Id="rId11" Type="http://schemas.openxmlformats.org/officeDocument/2006/relationships/hyperlink" Target="https://www.youtube.com/watch?v=KwBUW7k1Uuk" TargetMode="External" /></Relationships>
</file>

<file path=ppt/slides/_rels/slide1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2DZraYAan-k" TargetMode="External" /><Relationship Id="rId3" Type="http://schemas.openxmlformats.org/officeDocument/2006/relationships/hyperlink" Target="https://www.youtube.com/watch?v=9mncKKcNJpI" TargetMode="External" /><Relationship Id="rId4" Type="http://schemas.openxmlformats.org/officeDocument/2006/relationships/hyperlink" Target="https://www.youtube.com/watch?v=_DPwxw5EFlk" TargetMode="External" /><Relationship Id="rId5" Type="http://schemas.openxmlformats.org/officeDocument/2006/relationships/hyperlink" Target="https://www.youtube.com/watch?v=aJzmY11iOoA" TargetMode="External" /><Relationship Id="rId6" Type="http://schemas.openxmlformats.org/officeDocument/2006/relationships/hyperlink" Target="https://www.youtube.com/watch?v=QskHUtm-kTg" TargetMode="External" /><Relationship Id="rId7" Type="http://schemas.openxmlformats.org/officeDocument/2006/relationships/hyperlink" Target="https://www.youtube.com/watch?v=desuHcl4pBc" TargetMode="External" /></Relationships>
</file>

<file path=ppt/slides/_rels/slide1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NfFHAaJaUtY" TargetMode="External" /><Relationship Id="rId3" Type="http://schemas.openxmlformats.org/officeDocument/2006/relationships/hyperlink" Target="https://www.youtube.com/watch?v=6q6cu3fwP00" TargetMode="External" /><Relationship Id="rId4" Type="http://schemas.openxmlformats.org/officeDocument/2006/relationships/hyperlink" Target="https://www.youtube.com/watch?v=SubxV4ldlak" TargetMode="External" /><Relationship Id="rId5" Type="http://schemas.openxmlformats.org/officeDocument/2006/relationships/hyperlink" Target="https://www.youtube.com/watch?v=JQAzLjqmwIc" TargetMode="External" /><Relationship Id="rId6" Type="http://schemas.openxmlformats.org/officeDocument/2006/relationships/hyperlink" Target="https://www.youtube.com/watch?v=3ngNJMG4VGs" TargetMode="External" /><Relationship Id="rId7" Type="http://schemas.openxmlformats.org/officeDocument/2006/relationships/hyperlink" Target="https://www.youtube.com/watch?v=wXhuilSub60" TargetMode="External" /></Relationships>
</file>

<file path=ppt/slides/_rels/slide1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z8FSgz5KEP0" TargetMode="External" /><Relationship Id="rId3" Type="http://schemas.openxmlformats.org/officeDocument/2006/relationships/hyperlink" Target="https://www.youtube.com/watch?v=akOmwyWKHmU" TargetMode="External" /><Relationship Id="rId4" Type="http://schemas.openxmlformats.org/officeDocument/2006/relationships/hyperlink" Target="https://www.youtube.com/watch?v=ix_LYajnT98" TargetMode="External" /><Relationship Id="rId5" Type="http://schemas.openxmlformats.org/officeDocument/2006/relationships/hyperlink" Target="https://www.youtube.com/watch?v=Xxp1YGUhJ3Q" TargetMode="External" /><Relationship Id="rId6" Type="http://schemas.openxmlformats.org/officeDocument/2006/relationships/hyperlink" Target="https://www.youtube.com/watch?v=uthmGEIiLSk" TargetMode="External" /></Relationships>
</file>

<file path=ppt/slides/_rels/slide1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BeQUoNjXvKw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JbNggmupPPM" TargetMode="External" /></Relationships>
</file>

<file path=ppt/slides/_rels/slide1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ndw39S4IVGA" TargetMode="External" /><Relationship Id="rId3" Type="http://schemas.openxmlformats.org/officeDocument/2006/relationships/hyperlink" Target="https://www.youtube.com/watch?v=HTymxuxPTuM" TargetMode="External" /><Relationship Id="rId4" Type="http://schemas.openxmlformats.org/officeDocument/2006/relationships/hyperlink" Target="https://www.youtube.com/watch?v=FZabP0Id9Gw" TargetMode="External" /><Relationship Id="rId5" Type="http://schemas.openxmlformats.org/officeDocument/2006/relationships/hyperlink" Target="https://www.youtube.com/watch?v=jeE7lyqrHlg" TargetMode="External" /><Relationship Id="rId6" Type="http://schemas.openxmlformats.org/officeDocument/2006/relationships/hyperlink" Target="https://www.youtube.com/watch?v=Ry0_HH2KKew" TargetMode="External" /><Relationship Id="rId7" Type="http://schemas.openxmlformats.org/officeDocument/2006/relationships/hyperlink" Target="https://www.youtube.com/watch?v=2UD2zlff4rA" TargetMode="External" /><Relationship Id="rId8" Type="http://schemas.openxmlformats.org/officeDocument/2006/relationships/hyperlink" Target="https://www.youtube.com/watch?v=fVGHvSqxXuU" TargetMode="External" /><Relationship Id="rId9" Type="http://schemas.openxmlformats.org/officeDocument/2006/relationships/hyperlink" Target="https://www.youtube.com/watch?v=xCnxI5gsvTA" TargetMode="External" /><Relationship Id="rId10" Type="http://schemas.openxmlformats.org/officeDocument/2006/relationships/hyperlink" Target="https://www.youtube.com/watch?v=xhwRhivipP0" TargetMode="External" /><Relationship Id="rId11" Type="http://schemas.openxmlformats.org/officeDocument/2006/relationships/hyperlink" Target="https://www.youtube.com/watch?v=bHM44TZ2kCk" TargetMode="External" /><Relationship Id="rId12" Type="http://schemas.openxmlformats.org/officeDocument/2006/relationships/hyperlink" Target="https://www.youtube.com/watch?v=tzyZI1ozNk0" TargetMode="External" /><Relationship Id="rId13" Type="http://schemas.openxmlformats.org/officeDocument/2006/relationships/hyperlink" Target="https://www.youtube.com/watch?v=pQ86YG5vo1M" TargetMode="External" /><Relationship Id="rId14" Type="http://schemas.openxmlformats.org/officeDocument/2006/relationships/hyperlink" Target="https://www.youtube.com/watch?v=HgQhG0-_3qU" TargetMode="External" /><Relationship Id="rId15" Type="http://schemas.openxmlformats.org/officeDocument/2006/relationships/hyperlink" Target="https://www.youtube.com/watch?v=lJQntE2QG5Y" TargetMode="External" /><Relationship Id="rId16" Type="http://schemas.openxmlformats.org/officeDocument/2006/relationships/hyperlink" Target="https://www.youtube.com/watch?v=f4pG57yKlB0" TargetMode="External" /><Relationship Id="rId17" Type="http://schemas.openxmlformats.org/officeDocument/2006/relationships/hyperlink" Target="https://www.youtube.com/watch?v=ryLaE2wYAoQ" TargetMode="External" /><Relationship Id="rId18" Type="http://schemas.openxmlformats.org/officeDocument/2006/relationships/hyperlink" Target="https://www.youtube.com/watch?v=iscv3A3Vi3E" TargetMode="External" /></Relationships>
</file>

<file path=ppt/slides/_rels/slide1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PefndFSh46g" TargetMode="External" /><Relationship Id="rId3" Type="http://schemas.openxmlformats.org/officeDocument/2006/relationships/hyperlink" Target="https://www.youtube.com/watch?v=cLDxVj4KtMc" TargetMode="External" /><Relationship Id="rId4" Type="http://schemas.openxmlformats.org/officeDocument/2006/relationships/hyperlink" Target="https://www.youtube.com/watch?v=Hjl-vk2bReM" TargetMode="External" /><Relationship Id="rId5" Type="http://schemas.openxmlformats.org/officeDocument/2006/relationships/hyperlink" Target="https://www.youtube.com/watch?v=ryJ_A4XyW3k" TargetMode="External" /><Relationship Id="rId6" Type="http://schemas.openxmlformats.org/officeDocument/2006/relationships/hyperlink" Target="https://www.youtube.com/watch?v=uLl87E2Cc8M" TargetMode="External" /><Relationship Id="rId7" Type="http://schemas.openxmlformats.org/officeDocument/2006/relationships/hyperlink" Target="https://www.youtube.com/watch?v=uLl87E2Cc8M" TargetMode="External" /></Relationships>
</file>

<file path=ppt/slides/_rels/slide1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YDGo495mDe8" TargetMode="External" /></Relationships>
</file>

<file path=ppt/slides/_rels/slide1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1xDAAwmrfFE" TargetMode="External" /><Relationship Id="rId3" Type="http://schemas.openxmlformats.org/officeDocument/2006/relationships/hyperlink" Target="https://www.youtube.com/watch?v=KyVQjZ-co-s" TargetMode="External" /><Relationship Id="rId4" Type="http://schemas.openxmlformats.org/officeDocument/2006/relationships/hyperlink" Target="https://www.youtube.com/watch?v=2uPdfTSiWCE" TargetMode="External" /><Relationship Id="rId5" Type="http://schemas.openxmlformats.org/officeDocument/2006/relationships/hyperlink" Target="https://www.youtube.com/watch?v=t474NwLRT_8" TargetMode="External" /><Relationship Id="rId6" Type="http://schemas.openxmlformats.org/officeDocument/2006/relationships/hyperlink" Target="https://www.youtube.com/watch?v=Fpu_XqGgWyA" TargetMode="External" /></Relationships>
</file>

<file path=ppt/slides/_rels/slide1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cBSVMf9xBHA" TargetMode="External" /><Relationship Id="rId3" Type="http://schemas.openxmlformats.org/officeDocument/2006/relationships/hyperlink" Target="https://www.youtube.com/watch?v=V49gBnbPoGg" TargetMode="External" /><Relationship Id="rId4" Type="http://schemas.openxmlformats.org/officeDocument/2006/relationships/hyperlink" Target="https://www.youtube.com/watch?v=3MUnxWMXRLg" TargetMode="External" /></Relationships>
</file>

<file path=ppt/slides/_rels/slide1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WKXpRZvu24A" TargetMode="External" /><Relationship Id="rId3" Type="http://schemas.openxmlformats.org/officeDocument/2006/relationships/hyperlink" Target="https://www.youtube.com/watch?v=y5QbXeOtRRU" TargetMode="External" /><Relationship Id="rId4" Type="http://schemas.openxmlformats.org/officeDocument/2006/relationships/hyperlink" Target="https://www.youtube.com/watch?v=WfzsCh43EGk" TargetMode="External" /><Relationship Id="rId5" Type="http://schemas.openxmlformats.org/officeDocument/2006/relationships/hyperlink" Target="https://www.youtube.com/watch?v=Gn18whXBD_c" TargetMode="External" /><Relationship Id="rId6" Type="http://schemas.openxmlformats.org/officeDocument/2006/relationships/hyperlink" Target="https://www.youtube.com/watch?v=814ykZPAHdc" TargetMode="External" /><Relationship Id="rId7" Type="http://schemas.openxmlformats.org/officeDocument/2006/relationships/hyperlink" Target="https://www.youtube.com/watch?v=CxIeKk-wuTM" TargetMode="External" /></Relationships>
</file>

<file path=ppt/slides/_rels/slide1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DZh6a0egHuw" TargetMode="External" /></Relationships>
</file>

<file path=ppt/slides/_rels/slide1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lEP3gQJlWA4" TargetMode="External" /><Relationship Id="rId3" Type="http://schemas.openxmlformats.org/officeDocument/2006/relationships/hyperlink" Target="https://www.youtube.com/watch?v=byL6T2Imyuc" TargetMode="External" /><Relationship Id="rId4" Type="http://schemas.openxmlformats.org/officeDocument/2006/relationships/hyperlink" Target="https://www.youtube.com/watch?v=kLBoRpdZyaY" TargetMode="External" /></Relationships>
</file>

<file path=ppt/slides/_rels/slide1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wcfjC3kc208" TargetMode="External" /><Relationship Id="rId3" Type="http://schemas.openxmlformats.org/officeDocument/2006/relationships/hyperlink" Target="https://www.youtube.com/watch?v=_dN5Zz1fGBk" TargetMode="External" /><Relationship Id="rId4" Type="http://schemas.openxmlformats.org/officeDocument/2006/relationships/hyperlink" Target="https://www.youtube.com/watch?v=xbB6nt349R4" TargetMode="External" /><Relationship Id="rId5" Type="http://schemas.openxmlformats.org/officeDocument/2006/relationships/hyperlink" Target="https://www.youtube.com/watch?v=_SjVaUC3tW0" TargetMode="External" /><Relationship Id="rId6" Type="http://schemas.openxmlformats.org/officeDocument/2006/relationships/hyperlink" Target="https://www.youtube.com/watch?v=wkT1zEEmYbg" TargetMode="External" /><Relationship Id="rId7" Type="http://schemas.openxmlformats.org/officeDocument/2006/relationships/hyperlink" Target="https://www.youtube.com/watch?v=jfaZb3vsyAw" TargetMode="External" /></Relationships>
</file>

<file path=ppt/slides/_rels/slide1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oHB2pxt49S8" TargetMode="External" /><Relationship Id="rId3" Type="http://schemas.openxmlformats.org/officeDocument/2006/relationships/hyperlink" Target="https://www.youtube.com/watch?v=nnwOtsvZH3k" TargetMode="External" /><Relationship Id="rId4" Type="http://schemas.openxmlformats.org/officeDocument/2006/relationships/hyperlink" Target="https://www.youtube.com/watch?v=35dw4Ec_yTA" TargetMode="External" /><Relationship Id="rId5" Type="http://schemas.openxmlformats.org/officeDocument/2006/relationships/hyperlink" Target="https://www.youtube.com/watch?v=Cf2RPLshj04" TargetMode="External" /><Relationship Id="rId6" Type="http://schemas.openxmlformats.org/officeDocument/2006/relationships/hyperlink" Target="https://www.youtube.com/watch?v=xJawkOZWdC0" TargetMode="External" /><Relationship Id="rId7" Type="http://schemas.openxmlformats.org/officeDocument/2006/relationships/hyperlink" Target="https://www.youtube.com/watch?v=jHDNfYMei_8" TargetMode="External" /><Relationship Id="rId8" Type="http://schemas.openxmlformats.org/officeDocument/2006/relationships/hyperlink" Target="https://www.youtube.com/watch?v=I_7XY_Xj7-k" TargetMode="External" /><Relationship Id="rId9" Type="http://schemas.openxmlformats.org/officeDocument/2006/relationships/hyperlink" Target="https://www.youtube.com/watch?v=kYBQWBHNUo4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qJLZRUoRJ0Q" TargetMode="External" /><Relationship Id="rId3" Type="http://schemas.openxmlformats.org/officeDocument/2006/relationships/hyperlink" Target="https://www.youtube.com/watch?v=bZynseZKQic" TargetMode="External" /><Relationship Id="rId4" Type="http://schemas.openxmlformats.org/officeDocument/2006/relationships/hyperlink" Target="https://www.youtube.com/watch?v=NKmthvraFLM" TargetMode="External" /><Relationship Id="rId5" Type="http://schemas.openxmlformats.org/officeDocument/2006/relationships/hyperlink" Target="https://www.youtube.com/watch?v=OLE70SfybHI" TargetMode="External" /><Relationship Id="rId6" Type="http://schemas.openxmlformats.org/officeDocument/2006/relationships/hyperlink" Target="https://www.youtube.com/watch?v=wXhuilSub60" TargetMode="External" /></Relationships>
</file>

<file path=ppt/slides/_rels/slide1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vfFKEUBcvUM" TargetMode="External" /><Relationship Id="rId3" Type="http://schemas.openxmlformats.org/officeDocument/2006/relationships/hyperlink" Target="https://www.youtube.com/watch?v=G9HRjW0PAGo" TargetMode="External" /><Relationship Id="rId4" Type="http://schemas.openxmlformats.org/officeDocument/2006/relationships/hyperlink" Target="https://www.youtube.com/watch?v=YaXOu4-7yUU" TargetMode="External" /><Relationship Id="rId5" Type="http://schemas.openxmlformats.org/officeDocument/2006/relationships/hyperlink" Target="https://www.youtube.com/watch?v=oGsmqJ05ZlE" TargetMode="External" /><Relationship Id="rId6" Type="http://schemas.openxmlformats.org/officeDocument/2006/relationships/hyperlink" Target="https://www.youtube.com/watch?v=3efa-DhzKts" TargetMode="External" /><Relationship Id="rId7" Type="http://schemas.openxmlformats.org/officeDocument/2006/relationships/hyperlink" Target="https://www.youtube.com/watch?v=MNm29TjZY5Y" TargetMode="External" /><Relationship Id="rId8" Type="http://schemas.openxmlformats.org/officeDocument/2006/relationships/hyperlink" Target="https://www.youtube.com/watch?v=gBqjLWG54_Q" TargetMode="External" /><Relationship Id="rId9" Type="http://schemas.openxmlformats.org/officeDocument/2006/relationships/hyperlink" Target="https://www.youtube.com/watch?v=3oNsq0aG60c" TargetMode="External" /><Relationship Id="rId10" Type="http://schemas.openxmlformats.org/officeDocument/2006/relationships/hyperlink" Target="https://www.youtube.com/watch?v=a7gZss9VozM" TargetMode="External" /></Relationships>
</file>

<file path=ppt/slides/_rels/slide1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mo0q1OlrjAw" TargetMode="External" /><Relationship Id="rId3" Type="http://schemas.openxmlformats.org/officeDocument/2006/relationships/hyperlink" Target="https://www.youtube.com/watch?v=XZ-sVTsi7M0" TargetMode="External" /><Relationship Id="rId4" Type="http://schemas.openxmlformats.org/officeDocument/2006/relationships/hyperlink" Target="https://www.youtube.com/watch?v=CfeLfKv6yo8" TargetMode="External" /><Relationship Id="rId5" Type="http://schemas.openxmlformats.org/officeDocument/2006/relationships/hyperlink" Target="https://www.youtube.com/watch?v=oMVjHUCHjgo" TargetMode="External" /><Relationship Id="rId6" Type="http://schemas.openxmlformats.org/officeDocument/2006/relationships/hyperlink" Target="https://www.youtube.com/watch?v=u5maeNa_qWI" TargetMode="External" /><Relationship Id="rId7" Type="http://schemas.openxmlformats.org/officeDocument/2006/relationships/hyperlink" Target="https://www.youtube.com/watch?v=yOQ5Vxw_7V0" TargetMode="External" /><Relationship Id="rId8" Type="http://schemas.openxmlformats.org/officeDocument/2006/relationships/hyperlink" Target="https://www.youtube.com/watch?v=LwNHuGNdFt8" TargetMode="External" /><Relationship Id="rId9" Type="http://schemas.openxmlformats.org/officeDocument/2006/relationships/hyperlink" Target="https://www.youtube.com/watch?v=nBBsnAB6sVI" TargetMode="External" /><Relationship Id="rId10" Type="http://schemas.openxmlformats.org/officeDocument/2006/relationships/hyperlink" Target="https://www.youtube.com/watch?v=T6JTdkQkCjM" TargetMode="External" /><Relationship Id="rId11" Type="http://schemas.openxmlformats.org/officeDocument/2006/relationships/hyperlink" Target="https://www.youtube.com/watch?v=SO2cjdjt714" TargetMode="External" /><Relationship Id="rId12" Type="http://schemas.openxmlformats.org/officeDocument/2006/relationships/hyperlink" Target="https://www.youtube.com/watch?v=NKmthvraFLM" TargetMode="External" /><Relationship Id="rId13" Type="http://schemas.openxmlformats.org/officeDocument/2006/relationships/hyperlink" Target="https://www.youtube.com/watch?v=nth8XTNajNM" TargetMode="External" /><Relationship Id="rId14" Type="http://schemas.openxmlformats.org/officeDocument/2006/relationships/hyperlink" Target="https://www.youtube.com/watch?v=Kz6GTkRKP3k" TargetMode="External" /><Relationship Id="rId15" Type="http://schemas.openxmlformats.org/officeDocument/2006/relationships/hyperlink" Target="https://www.youtube.com/watch?v=x99t3S0_gnQ" TargetMode="External" /><Relationship Id="rId16" Type="http://schemas.openxmlformats.org/officeDocument/2006/relationships/hyperlink" Target="https://www.youtube.com/watch?v=NGTHWyF4aws" TargetMode="External" /><Relationship Id="rId17" Type="http://schemas.openxmlformats.org/officeDocument/2006/relationships/hyperlink" Target="https://www.youtube.com/watch?v=dzVfdAsP5gA" TargetMode="External" /><Relationship Id="rId18" Type="http://schemas.openxmlformats.org/officeDocument/2006/relationships/hyperlink" Target="https://www.youtube.com/watch?v=4hH7jSdEPLQ" TargetMode="External" /><Relationship Id="rId19" Type="http://schemas.openxmlformats.org/officeDocument/2006/relationships/hyperlink" Target="https://www.youtube.com/watch?v=3BizLv064qo" TargetMode="External" /><Relationship Id="rId20" Type="http://schemas.openxmlformats.org/officeDocument/2006/relationships/hyperlink" Target="https://www.youtube.com/watch?v=NzhReREl9Yw" TargetMode="External" /><Relationship Id="rId21" Type="http://schemas.openxmlformats.org/officeDocument/2006/relationships/hyperlink" Target="https://www.youtube.com/watch?v=05hz7wwPBzk" TargetMode="External" /><Relationship Id="rId22" Type="http://schemas.openxmlformats.org/officeDocument/2006/relationships/hyperlink" Target="https://www.youtube.com/watch?v=bk91c6Jecrg" TargetMode="External" /><Relationship Id="rId23" Type="http://schemas.openxmlformats.org/officeDocument/2006/relationships/hyperlink" Target="https://www.youtube.com/watch?v=_-DRyaezX5Q" TargetMode="External" /><Relationship Id="rId24" Type="http://schemas.openxmlformats.org/officeDocument/2006/relationships/hyperlink" Target="https://www.youtube.com/watch?v=rL_F1fWWi3o" TargetMode="External" /><Relationship Id="rId25" Type="http://schemas.openxmlformats.org/officeDocument/2006/relationships/hyperlink" Target="https://www.youtube.com/watch?v=l1cv7dYEoJY" TargetMode="External" /></Relationships>
</file>

<file path=ppt/slides/_rels/slide1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fCjysCccY4k" TargetMode="External" /><Relationship Id="rId3" Type="http://schemas.openxmlformats.org/officeDocument/2006/relationships/hyperlink" Target="https://www.youtube.com/watch?v=752Xoy2Ajto" TargetMode="External" /></Relationships>
</file>

<file path=ppt/slides/_rels/slide1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G5B2-Auq1y0" TargetMode="External" /><Relationship Id="rId3" Type="http://schemas.openxmlformats.org/officeDocument/2006/relationships/hyperlink" Target="https://www.youtube.com/watch?v=QAWm5dMTufE" TargetMode="External" /><Relationship Id="rId4" Type="http://schemas.openxmlformats.org/officeDocument/2006/relationships/hyperlink" Target="https://www.youtube.com/watch?v=QlsQNxIaiHc" TargetMode="External" /></Relationships>
</file>

<file path=ppt/slides/_rels/slide1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rtVOCSBZqSc" TargetMode="External" /><Relationship Id="rId3" Type="http://schemas.openxmlformats.org/officeDocument/2006/relationships/hyperlink" Target="https://www.youtube.com/watch?v=hCRuZFoQsXE" TargetMode="External" /><Relationship Id="rId4" Type="http://schemas.openxmlformats.org/officeDocument/2006/relationships/hyperlink" Target="https://www.youtube.com/watch?v=VUKYchcgkNQ" TargetMode="External" /><Relationship Id="rId5" Type="http://schemas.openxmlformats.org/officeDocument/2006/relationships/hyperlink" Target="https://www.youtube.com/watch?v=iUThAKAt4Fs" TargetMode="External" /><Relationship Id="rId6" Type="http://schemas.openxmlformats.org/officeDocument/2006/relationships/hyperlink" Target="https://www.youtube.com/watch?v=V9IyfwKRH-8" TargetMode="External" /><Relationship Id="rId7" Type="http://schemas.openxmlformats.org/officeDocument/2006/relationships/hyperlink" Target="https://www.youtube.com/watch?v=cDqGcobAvoU" TargetMode="External" /><Relationship Id="rId8" Type="http://schemas.openxmlformats.org/officeDocument/2006/relationships/hyperlink" Target="https://www.youtube.com/watch?v=OtHo5kLwFu4" TargetMode="External" /></Relationships>
</file>

<file path=ppt/slides/_rels/slide1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2jmmmILBiWw" TargetMode="External" /></Relationships>
</file>

<file path=ppt/slides/_rels/slide1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0NLmlzA5A1E" TargetMode="External" /></Relationships>
</file>

<file path=ppt/slides/_rels/slide1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KgpEKwmIf7k" TargetMode="External" /><Relationship Id="rId3" Type="http://schemas.openxmlformats.org/officeDocument/2006/relationships/hyperlink" Target="https://www.youtube.com/watch?v=VkMbx_XlYqY" TargetMode="External" /><Relationship Id="rId4" Type="http://schemas.openxmlformats.org/officeDocument/2006/relationships/hyperlink" Target="https://www.youtube.com/watch?v=_nOg40SadkE" TargetMode="External" /><Relationship Id="rId5" Type="http://schemas.openxmlformats.org/officeDocument/2006/relationships/hyperlink" Target="https://www.youtube.com/watch?v=wM9zx9Mg5us" TargetMode="External" /><Relationship Id="rId6" Type="http://schemas.openxmlformats.org/officeDocument/2006/relationships/hyperlink" Target="https://www.youtube.com/watch?v=IHekCSfDwzc" TargetMode="External" /><Relationship Id="rId7" Type="http://schemas.openxmlformats.org/officeDocument/2006/relationships/hyperlink" Target="https://www.youtube.com/watch?v=HQgxBAaaGcQ" TargetMode="External" /><Relationship Id="rId8" Type="http://schemas.openxmlformats.org/officeDocument/2006/relationships/hyperlink" Target="https://www.youtube.com/watch?v=wWANybKIIPo" TargetMode="External" /><Relationship Id="rId9" Type="http://schemas.openxmlformats.org/officeDocument/2006/relationships/hyperlink" Target="https://www.youtube.com/watch?v=AUQfZ__YnJQ" TargetMode="External" /><Relationship Id="rId10" Type="http://schemas.openxmlformats.org/officeDocument/2006/relationships/hyperlink" Target="https://www.youtube.com/watch?v=8AMlx4DTDZo" TargetMode="External" /><Relationship Id="rId11" Type="http://schemas.openxmlformats.org/officeDocument/2006/relationships/hyperlink" Target="https://www.youtube.com/watch?v=mOeRzl_LZks" TargetMode="External" /><Relationship Id="rId12" Type="http://schemas.openxmlformats.org/officeDocument/2006/relationships/hyperlink" Target="https://www.youtube.com/watch?v=9nWyu8VhEis" TargetMode="External" /><Relationship Id="rId13" Type="http://schemas.openxmlformats.org/officeDocument/2006/relationships/hyperlink" Target="https://www.youtube.com/watch?v=BQSSFUJcnM4" TargetMode="External" /><Relationship Id="rId14" Type="http://schemas.openxmlformats.org/officeDocument/2006/relationships/hyperlink" Target="https://www.youtube.com/watch?v=MRydv4hxHu4" TargetMode="External" /><Relationship Id="rId15" Type="http://schemas.openxmlformats.org/officeDocument/2006/relationships/hyperlink" Target="https://www.youtube.com/watch?v=fzAH4iS40IE" TargetMode="External" /><Relationship Id="rId16" Type="http://schemas.openxmlformats.org/officeDocument/2006/relationships/hyperlink" Target="https://www.youtube.com/watch?v=en7yuCL0wyA" TargetMode="External" /><Relationship Id="rId17" Type="http://schemas.openxmlformats.org/officeDocument/2006/relationships/hyperlink" Target="https://www.youtube.com/watch?v=kORcZ4wODKg" TargetMode="External" /><Relationship Id="rId18" Type="http://schemas.openxmlformats.org/officeDocument/2006/relationships/hyperlink" Target="https://www.youtube.com/watch?v=Juj4cqcvy8M" TargetMode="External" /><Relationship Id="rId19" Type="http://schemas.openxmlformats.org/officeDocument/2006/relationships/hyperlink" Target="https://www.youtube.com/watch?v=VZhBgGtIhqE" TargetMode="External" /><Relationship Id="rId20" Type="http://schemas.openxmlformats.org/officeDocument/2006/relationships/hyperlink" Target="https://www.youtube.com/watch?v=dkbdr0UtTm0" TargetMode="External" /><Relationship Id="rId21" Type="http://schemas.openxmlformats.org/officeDocument/2006/relationships/hyperlink" Target="https://www.youtube.com/watch?v=bsEP5dp0pdY" TargetMode="External" /><Relationship Id="rId22" Type="http://schemas.openxmlformats.org/officeDocument/2006/relationships/hyperlink" Target="https://www.youtube.com/watch?v=_tlJLSyotNo" TargetMode="External" /><Relationship Id="rId23" Type="http://schemas.openxmlformats.org/officeDocument/2006/relationships/hyperlink" Target="https://www.youtube.com/watch?v=Xy89GEHTq7M" TargetMode="External" /><Relationship Id="rId24" Type="http://schemas.openxmlformats.org/officeDocument/2006/relationships/hyperlink" Target="https://www.youtube.com/watch?v=8zwmbK-iNAI" TargetMode="External" /><Relationship Id="rId25" Type="http://schemas.openxmlformats.org/officeDocument/2006/relationships/hyperlink" Target="https://www.youtube.com/watch?v=RXhAYBlbtMU" TargetMode="External" /><Relationship Id="rId26" Type="http://schemas.openxmlformats.org/officeDocument/2006/relationships/hyperlink" Target="https://www.youtube.com/watch?v=Bn_2PZZYo3A" TargetMode="External" /><Relationship Id="rId27" Type="http://schemas.openxmlformats.org/officeDocument/2006/relationships/hyperlink" Target="https://www.youtube.com/watch?v=gm5xjyrcFu4" TargetMode="External" /><Relationship Id="rId28" Type="http://schemas.openxmlformats.org/officeDocument/2006/relationships/hyperlink" Target="https://www.youtube.com/watch?v=O8eQU1HnwOM" TargetMode="External" /><Relationship Id="rId29" Type="http://schemas.openxmlformats.org/officeDocument/2006/relationships/hyperlink" Target="https://www.youtube.com/watch?v=LzbIRt0HCIU" TargetMode="External" /></Relationships>
</file>

<file path=ppt/slides/_rels/slide1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CHA8obri4a4" TargetMode="External" /></Relationships>
</file>

<file path=ppt/slides/_rels/slide1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C2jjAWp3-Uo" TargetMode="External" /><Relationship Id="rId3" Type="http://schemas.openxmlformats.org/officeDocument/2006/relationships/hyperlink" Target="https://www.youtube.com/watch?v=ytNi9mdpcQY" TargetMode="External" /><Relationship Id="rId4" Type="http://schemas.openxmlformats.org/officeDocument/2006/relationships/hyperlink" Target="https://www.youtube.com/watch?v=CO-jH6bzPvo" TargetMode="External" /><Relationship Id="rId5" Type="http://schemas.openxmlformats.org/officeDocument/2006/relationships/hyperlink" Target="https://www.youtube.com/watch?v=9qBKgMcUxUg" TargetMode="External" /><Relationship Id="rId6" Type="http://schemas.openxmlformats.org/officeDocument/2006/relationships/hyperlink" Target="https://www.youtube.com/watch?v=BgS7T4WJFf8" TargetMode="External" /><Relationship Id="rId7" Type="http://schemas.openxmlformats.org/officeDocument/2006/relationships/hyperlink" Target="https://www.youtube.com/watch?v=pRAGFsDFQkY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N7kVSML1CP8" TargetMode="External" /><Relationship Id="rId3" Type="http://schemas.openxmlformats.org/officeDocument/2006/relationships/hyperlink" Target="https://www.youtube.com/watch?v=4hH7jSdEPLQ" TargetMode="External" /><Relationship Id="rId4" Type="http://schemas.openxmlformats.org/officeDocument/2006/relationships/hyperlink" Target="https://www.youtube.com/watch?v=_dN5Zz1fGBk" TargetMode="External" /><Relationship Id="rId5" Type="http://schemas.openxmlformats.org/officeDocument/2006/relationships/hyperlink" Target="https://www.youtube.com/watch?v=m4DkpmWW85Y" TargetMode="External" /><Relationship Id="rId6" Type="http://schemas.openxmlformats.org/officeDocument/2006/relationships/hyperlink" Target="https://www.youtube.com/watch?v=KnMsTdY-GDA" TargetMode="External" /><Relationship Id="rId7" Type="http://schemas.openxmlformats.org/officeDocument/2006/relationships/hyperlink" Target="https://www.youtube.com/watch?v=hte9sGpGiXw" TargetMode="External" /><Relationship Id="rId8" Type="http://schemas.openxmlformats.org/officeDocument/2006/relationships/hyperlink" Target="https://www.youtube.com/watch?v=A249YhsQW3Q" TargetMode="External" /><Relationship Id="rId9" Type="http://schemas.openxmlformats.org/officeDocument/2006/relationships/hyperlink" Target="https://www.youtube.com/watch?v=WFUfwWFteAc" TargetMode="External" /><Relationship Id="rId10" Type="http://schemas.openxmlformats.org/officeDocument/2006/relationships/hyperlink" Target="https://www.youtube.com/watch?v=hx4XDMF04Cg" TargetMode="External" /><Relationship Id="rId11" Type="http://schemas.openxmlformats.org/officeDocument/2006/relationships/hyperlink" Target="https://www.youtube.com/watch?v=Q9Pc7mr-nK8" TargetMode="External" /><Relationship Id="rId12" Type="http://schemas.openxmlformats.org/officeDocument/2006/relationships/hyperlink" Target="https://www.youtube.com/watch?v=uLl87E2Cc8M" TargetMode="External" /></Relationships>
</file>

<file path=ppt/slides/_rels/slide1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cXNIkgIw32c" TargetMode="External" /><Relationship Id="rId3" Type="http://schemas.openxmlformats.org/officeDocument/2006/relationships/hyperlink" Target="https://www.youtube.com/watch?v=C3zNqK68be8" TargetMode="External" /><Relationship Id="rId4" Type="http://schemas.openxmlformats.org/officeDocument/2006/relationships/hyperlink" Target="https://www.youtube.com/watch?v=rZFLbfES-jw" TargetMode="External" /><Relationship Id="rId5" Type="http://schemas.openxmlformats.org/officeDocument/2006/relationships/hyperlink" Target="https://www.youtube.com/watch?v=L2CPXrG7u-I" TargetMode="External" /><Relationship Id="rId6" Type="http://schemas.openxmlformats.org/officeDocument/2006/relationships/hyperlink" Target="https://www.youtube.com/watch?v=abvIY_v_EPw" TargetMode="External" /></Relationships>
</file>

<file path=ppt/slides/_rels/slide1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iZJrEkCV_Us" TargetMode="External" /><Relationship Id="rId3" Type="http://schemas.openxmlformats.org/officeDocument/2006/relationships/hyperlink" Target="https://www.youtube.com/watch?v=bL3F17vQtQs" TargetMode="External" /><Relationship Id="rId4" Type="http://schemas.openxmlformats.org/officeDocument/2006/relationships/hyperlink" Target="https://www.youtube.com/watch?v=xS_Wz8d3sGU" TargetMode="External" /><Relationship Id="rId5" Type="http://schemas.openxmlformats.org/officeDocument/2006/relationships/hyperlink" Target="https://www.youtube.com/watch?v=uVc7gIi6AFY" TargetMode="External" /><Relationship Id="rId6" Type="http://schemas.openxmlformats.org/officeDocument/2006/relationships/hyperlink" Target="https://www.youtube.com/watch?v=Q_wj-DFBvhY" TargetMode="External" /><Relationship Id="rId7" Type="http://schemas.openxmlformats.org/officeDocument/2006/relationships/hyperlink" Target="https://www.youtube.com/watch?v=z4-tKr29zG0" TargetMode="External" /><Relationship Id="rId8" Type="http://schemas.openxmlformats.org/officeDocument/2006/relationships/hyperlink" Target="https://www.youtube.com/watch?v=oGlHzNTZOXM" TargetMode="External" /></Relationships>
</file>

<file path=ppt/slides/_rels/slide1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eRIeMAMM6xo" TargetMode="External" /><Relationship Id="rId3" Type="http://schemas.openxmlformats.org/officeDocument/2006/relationships/hyperlink" Target="https://www.youtube.com/watch?v=SbMIKhqR9mQ" TargetMode="External" /><Relationship Id="rId4" Type="http://schemas.openxmlformats.org/officeDocument/2006/relationships/hyperlink" Target="https://www.youtube.com/watch?v=88jBvmUCCeM" TargetMode="External" /></Relationships>
</file>

<file path=ppt/slides/_rels/slide1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2Q9Rcqn3yNw" TargetMode="External" /><Relationship Id="rId3" Type="http://schemas.openxmlformats.org/officeDocument/2006/relationships/hyperlink" Target="https://www.youtube.com/watch?v=w-CpIibYISM" TargetMode="External" /><Relationship Id="rId4" Type="http://schemas.openxmlformats.org/officeDocument/2006/relationships/hyperlink" Target="https://www.youtube.com/watch?v=JV8l9sfHLVo" TargetMode="External" /><Relationship Id="rId5" Type="http://schemas.openxmlformats.org/officeDocument/2006/relationships/hyperlink" Target="https://www.youtube.com/watch?v=4_cHF6G9Zq0" TargetMode="External" /></Relationships>
</file>

<file path=ppt/slides/_rels/slide1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9Ajrr1nSSVc" TargetMode="External" /></Relationships>
</file>

<file path=ppt/slides/_rels/slide1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JK93PlkN6oU" TargetMode="External" /><Relationship Id="rId3" Type="http://schemas.openxmlformats.org/officeDocument/2006/relationships/hyperlink" Target="https://www.youtube.com/watch?v=ZZJm97Coqlo" TargetMode="External" /><Relationship Id="rId4" Type="http://schemas.openxmlformats.org/officeDocument/2006/relationships/hyperlink" Target="https://www.youtube.com/watch?v=_83gyJ3h6Cc" TargetMode="External" /></Relationships>
</file>

<file path=ppt/slides/_rels/slide1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QyEVzHmFI6E" TargetMode="External" /></Relationships>
</file>

<file path=ppt/slides/_rels/slide1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_9WZ3cqzxro" TargetMode="External" /><Relationship Id="rId3" Type="http://schemas.openxmlformats.org/officeDocument/2006/relationships/hyperlink" Target="https://www.youtube.com/watch?v=hnwe0oZKCUo" TargetMode="External" /></Relationships>
</file>

<file path=ppt/slides/_rels/slide1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cLIvYXbm2WM" TargetMode="External" /><Relationship Id="rId3" Type="http://schemas.openxmlformats.org/officeDocument/2006/relationships/hyperlink" Target="https://www.youtube.com/watch?v=KeV_MYzTk0I" TargetMode="External" /><Relationship Id="rId4" Type="http://schemas.openxmlformats.org/officeDocument/2006/relationships/hyperlink" Target="https://www.youtube.com/watch?v=du_k7_9BxUg" TargetMode="External" /></Relationships>
</file>

<file path=ppt/slides/_rels/slide1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ex6PZtNXrbg" TargetMode="External" /><Relationship Id="rId3" Type="http://schemas.openxmlformats.org/officeDocument/2006/relationships/hyperlink" Target="https://www.youtube.com/watch?v=KKXaEGcrk-g" TargetMode="External" /><Relationship Id="rId4" Type="http://schemas.openxmlformats.org/officeDocument/2006/relationships/hyperlink" Target="https://www.youtube.com/watch?v=Tymo28_UuLQ" TargetMode="External" /><Relationship Id="rId5" Type="http://schemas.openxmlformats.org/officeDocument/2006/relationships/hyperlink" Target="https://www.youtube.com/watch?v=gTuh1gs0vQ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1BrDHtAjEPY" TargetMode="External" /><Relationship Id="rId3" Type="http://schemas.openxmlformats.org/officeDocument/2006/relationships/hyperlink" Target="https://www.youtube.com/watch?v=aQpHaTcGy3s" TargetMode="External" /><Relationship Id="rId4" Type="http://schemas.openxmlformats.org/officeDocument/2006/relationships/hyperlink" Target="https://www.youtube.com/watch?v=duXSLyaneVo" TargetMode="External" /><Relationship Id="rId5" Type="http://schemas.openxmlformats.org/officeDocument/2006/relationships/hyperlink" Target="https://www.youtube.com/watch?v=4WltiD4ZGwM" TargetMode="External" /><Relationship Id="rId6" Type="http://schemas.openxmlformats.org/officeDocument/2006/relationships/hyperlink" Target="https://www.youtube.com/watch?v=DZh6a0egHuw" TargetMode="External" /><Relationship Id="rId7" Type="http://schemas.openxmlformats.org/officeDocument/2006/relationships/hyperlink" Target="https://www.youtube.com/watch?v=6q6cu3fwP00" TargetMode="External" /><Relationship Id="rId8" Type="http://schemas.openxmlformats.org/officeDocument/2006/relationships/hyperlink" Target="https://www.youtube.com/watch?v=XZ-sVTsi7M0" TargetMode="External" /><Relationship Id="rId9" Type="http://schemas.openxmlformats.org/officeDocument/2006/relationships/hyperlink" Target="https://www.youtube.com/watch?v=_DPwxw5EFlk" TargetMode="External" /><Relationship Id="rId10" Type="http://schemas.openxmlformats.org/officeDocument/2006/relationships/hyperlink" Target="https://www.youtube.com/watch?v=Fk4DT0wxRAI" TargetMode="External" /><Relationship Id="rId11" Type="http://schemas.openxmlformats.org/officeDocument/2006/relationships/hyperlink" Target="https://www.youtube.com/watch?v=0rWbdLBQDdc" TargetMode="External" /><Relationship Id="rId12" Type="http://schemas.openxmlformats.org/officeDocument/2006/relationships/hyperlink" Target="https://www.youtube.com/watch?v=gTuh1gs0vQo" TargetMode="External" /><Relationship Id="rId13" Type="http://schemas.openxmlformats.org/officeDocument/2006/relationships/hyperlink" Target="https://www.youtube.com/watch?v=FoE3snZg9pk" TargetMode="External" /><Relationship Id="rId14" Type="http://schemas.openxmlformats.org/officeDocument/2006/relationships/hyperlink" Target="https://www.youtube.com/watch?v=rUvBz2eIUag" TargetMode="External" /><Relationship Id="rId15" Type="http://schemas.openxmlformats.org/officeDocument/2006/relationships/hyperlink" Target="https://www.youtube.com/watch?v=hfbguAPSQJM" TargetMode="External" /><Relationship Id="rId16" Type="http://schemas.openxmlformats.org/officeDocument/2006/relationships/hyperlink" Target="https://www.youtube.com/watch?v=4zlCNysjfrk" TargetMode="External" /><Relationship Id="rId17" Type="http://schemas.openxmlformats.org/officeDocument/2006/relationships/hyperlink" Target="https://www.youtube.com/watch?v=XMiiyc_LPBU" TargetMode="External" /><Relationship Id="rId18" Type="http://schemas.openxmlformats.org/officeDocument/2006/relationships/hyperlink" Target="https://www.youtube.com/watch?v=7XWfOGbT_tg" TargetMode="External" /><Relationship Id="rId19" Type="http://schemas.openxmlformats.org/officeDocument/2006/relationships/hyperlink" Target="https://www.youtube.com/watch?v=fZCV1lWnR7Y" TargetMode="External" /><Relationship Id="rId20" Type="http://schemas.openxmlformats.org/officeDocument/2006/relationships/hyperlink" Target="https://www.youtube.com/watch?v=L2CPXrG7u-I" TargetMode="External" /><Relationship Id="rId21" Type="http://schemas.openxmlformats.org/officeDocument/2006/relationships/hyperlink" Target="https://www.youtube.com/watch?v=_SjVaUC3tW0" TargetMode="External" /><Relationship Id="rId22" Type="http://schemas.openxmlformats.org/officeDocument/2006/relationships/hyperlink" Target="https://www.youtube.com/watch?v=Q4Mm088S84Q" TargetMode="External" /><Relationship Id="rId23" Type="http://schemas.openxmlformats.org/officeDocument/2006/relationships/hyperlink" Target="https://www.youtube.com/watch?v=oGsmqJ05ZlE" TargetMode="External" /><Relationship Id="rId24" Type="http://schemas.openxmlformats.org/officeDocument/2006/relationships/hyperlink" Target="https://www.youtube.com/watch?v=GzvnSu_ndr4" TargetMode="External" /><Relationship Id="rId25" Type="http://schemas.openxmlformats.org/officeDocument/2006/relationships/hyperlink" Target="https://www.youtube.com/watch?v=NhZksYFz-2A" TargetMode="External" /><Relationship Id="rId26" Type="http://schemas.openxmlformats.org/officeDocument/2006/relationships/hyperlink" Target="https://www.youtube.com/watch?v=t8CyKY-MeHA" TargetMode="External" /><Relationship Id="rId27" Type="http://schemas.openxmlformats.org/officeDocument/2006/relationships/hyperlink" Target="https://www.youtube.com/watch?v=2YQwk0bjW3w" TargetMode="External" /><Relationship Id="rId28" Type="http://schemas.openxmlformats.org/officeDocument/2006/relationships/hyperlink" Target="https://www.youtube.com/watch?v=cDqGcobAvoU" TargetMode="External" /><Relationship Id="rId29" Type="http://schemas.openxmlformats.org/officeDocument/2006/relationships/hyperlink" Target="https://www.youtube.com/watch?v=BgS7T4WJFf8" TargetMode="External" /><Relationship Id="rId30" Type="http://schemas.openxmlformats.org/officeDocument/2006/relationships/hyperlink" Target="https://www.youtube.com/watch?v=xJawkOZWdC0" TargetMode="External" /><Relationship Id="rId31" Type="http://schemas.openxmlformats.org/officeDocument/2006/relationships/hyperlink" Target="https://www.youtube.com/watch?v=KlsRZJzGLAM" TargetMode="External" /><Relationship Id="rId32" Type="http://schemas.openxmlformats.org/officeDocument/2006/relationships/hyperlink" Target="https://www.youtube.com/watch?v=2-rLpgyVnc8" TargetMode="External" /><Relationship Id="rId33" Type="http://schemas.openxmlformats.org/officeDocument/2006/relationships/hyperlink" Target="https://www.youtube.com/watch?v=gOsE7hkBLS0" TargetMode="External" /></Relationships>
</file>

<file path=ppt/slides/_rels/slide1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O_GiyAa3s4c" TargetMode="External" /><Relationship Id="rId3" Type="http://schemas.openxmlformats.org/officeDocument/2006/relationships/hyperlink" Target="https://www.youtube.com/watch?v=Zy1EacwK77I" TargetMode="External" /><Relationship Id="rId4" Type="http://schemas.openxmlformats.org/officeDocument/2006/relationships/hyperlink" Target="https://www.youtube.com/watch?v=pBbso8MY3U0" TargetMode="External" /><Relationship Id="rId5" Type="http://schemas.openxmlformats.org/officeDocument/2006/relationships/hyperlink" Target="https://www.youtube.com/watch?v=z6ecvJ9GtyM" TargetMode="External" /><Relationship Id="rId6" Type="http://schemas.openxmlformats.org/officeDocument/2006/relationships/hyperlink" Target="https://www.youtube.com/watch?v=FoE3snZg9pk" TargetMode="External" /><Relationship Id="rId7" Type="http://schemas.openxmlformats.org/officeDocument/2006/relationships/hyperlink" Target="https://www.youtube.com/watch?v=3KdE3RZJRb0" TargetMode="External" /><Relationship Id="rId8" Type="http://schemas.openxmlformats.org/officeDocument/2006/relationships/hyperlink" Target="https://www.youtube.com/watch?v=G4c_tkjcm1I" TargetMode="External" /></Relationships>
</file>

<file path=ppt/slides/_rels/slide1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GdNRdyMAQsg" TargetMode="External" /><Relationship Id="rId3" Type="http://schemas.openxmlformats.org/officeDocument/2006/relationships/hyperlink" Target="https://www.youtube.com/watch?v=6_89fffWvYU" TargetMode="External" /><Relationship Id="rId4" Type="http://schemas.openxmlformats.org/officeDocument/2006/relationships/hyperlink" Target="https://www.youtube.com/watch?v=Ii2ByJheEYg" TargetMode="External" /><Relationship Id="rId5" Type="http://schemas.openxmlformats.org/officeDocument/2006/relationships/hyperlink" Target="https://www.youtube.com/watch?v=L2azluHvxz0" TargetMode="External" /><Relationship Id="rId6" Type="http://schemas.openxmlformats.org/officeDocument/2006/relationships/hyperlink" Target="https://www.youtube.com/watch?v=EBnVF8DXQiw" TargetMode="External" /><Relationship Id="rId7" Type="http://schemas.openxmlformats.org/officeDocument/2006/relationships/hyperlink" Target="https://www.youtube.com/watch?v=0Y8XKhNsQcc" TargetMode="External" /><Relationship Id="rId8" Type="http://schemas.openxmlformats.org/officeDocument/2006/relationships/hyperlink" Target="https://www.youtube.com/watch?v=ohhW4xwV6yA" TargetMode="External" /><Relationship Id="rId9" Type="http://schemas.openxmlformats.org/officeDocument/2006/relationships/hyperlink" Target="https://www.youtube.com/watch?v=ZajflAXyqQE" TargetMode="External" /><Relationship Id="rId10" Type="http://schemas.openxmlformats.org/officeDocument/2006/relationships/hyperlink" Target="https://www.youtube.com/watch?v=Nj6_kfFMy6U" TargetMode="External" /></Relationships>
</file>

<file path=ppt/slides/_rels/slide1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FGIZPlBX53Q" TargetMode="External" /><Relationship Id="rId3" Type="http://schemas.openxmlformats.org/officeDocument/2006/relationships/hyperlink" Target="https://www.youtube.com/watch?v=-AsM2E1O4xE" TargetMode="External" /><Relationship Id="rId4" Type="http://schemas.openxmlformats.org/officeDocument/2006/relationships/hyperlink" Target="https://www.youtube.com/watch?v=rUvBz2eIUag" TargetMode="External" /><Relationship Id="rId5" Type="http://schemas.openxmlformats.org/officeDocument/2006/relationships/hyperlink" Target="https://www.youtube.com/watch?v=md5LEN5lnGo" TargetMode="External" /><Relationship Id="rId6" Type="http://schemas.openxmlformats.org/officeDocument/2006/relationships/hyperlink" Target="https://www.youtube.com/watch?v=__lwVgvm7B8" TargetMode="External" /></Relationships>
</file>

<file path=ppt/slides/_rels/slide1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HIjbh6jV74E" TargetMode="External" /></Relationships>
</file>

<file path=ppt/slides/_rels/slide1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cM0KgDZUakQ" TargetMode="External" /></Relationships>
</file>

<file path=ppt/slides/_rels/slide1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hT7JXlvkMXY" TargetMode="External" /><Relationship Id="rId3" Type="http://schemas.openxmlformats.org/officeDocument/2006/relationships/hyperlink" Target="https://www.youtube.com/watch?v=jzm8kmqZ_cU" TargetMode="External" /><Relationship Id="rId4" Type="http://schemas.openxmlformats.org/officeDocument/2006/relationships/hyperlink" Target="https://www.youtube.com/watch?v=EM1I5fwIF1M" TargetMode="External" /><Relationship Id="rId5" Type="http://schemas.openxmlformats.org/officeDocument/2006/relationships/hyperlink" Target="https://www.youtube.com/watch?v=9YuRA-Pa5Os" TargetMode="External" /><Relationship Id="rId6" Type="http://schemas.openxmlformats.org/officeDocument/2006/relationships/hyperlink" Target="https://www.youtube.com/watch?v=MT31yObSJY0" TargetMode="External" /><Relationship Id="rId7" Type="http://schemas.openxmlformats.org/officeDocument/2006/relationships/hyperlink" Target="https://www.youtube.com/watch?v=ocEtZkkRZHA" TargetMode="External" /></Relationships>
</file>

<file path=ppt/slides/_rels/slide1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9sXXl4vLdKA" TargetMode="External" /></Relationships>
</file>

<file path=ppt/slides/_rels/slide1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4WnmHBi1NBI" TargetMode="External" /><Relationship Id="rId3" Type="http://schemas.openxmlformats.org/officeDocument/2006/relationships/hyperlink" Target="https://www.youtube.com/watch?v=hfbguAPSQJM" TargetMode="External" /></Relationships>
</file>

<file path=ppt/slides/_rels/slide1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sp8Zlz-STbQ" TargetMode="External" /></Relationships>
</file>

<file path=ppt/slides/_rels/slide1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GzvnSu_ndr4" TargetMode="External" /><Relationship Id="rId3" Type="http://schemas.openxmlformats.org/officeDocument/2006/relationships/hyperlink" Target="https://www.youtube.com/watch?v=mo9h7P59V_8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kxugBnYKtPc" TargetMode="External" /><Relationship Id="rId3" Type="http://schemas.openxmlformats.org/officeDocument/2006/relationships/hyperlink" Target="https://www.youtube.com/watch?v=f2HfIZma9w8" TargetMode="External" /><Relationship Id="rId4" Type="http://schemas.openxmlformats.org/officeDocument/2006/relationships/hyperlink" Target="https://www.youtube.com/watch?v=x44CyisJjEY" TargetMode="External" /><Relationship Id="rId5" Type="http://schemas.openxmlformats.org/officeDocument/2006/relationships/hyperlink" Target="https://www.youtube.com/watch?v=UlV13eRqDCI" TargetMode="External" /><Relationship Id="rId6" Type="http://schemas.openxmlformats.org/officeDocument/2006/relationships/hyperlink" Target="https://www.youtube.com/watch?v=ryLaE2wYAoQ" TargetMode="External" /><Relationship Id="rId7" Type="http://schemas.openxmlformats.org/officeDocument/2006/relationships/hyperlink" Target="https://www.youtube.com/watch?v=QYtrv1u_oRY" TargetMode="External" /></Relationships>
</file>

<file path=ppt/slides/_rels/slide1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Sg_X7eUZOq8" TargetMode="External" /></Relationships>
</file>

<file path=ppt/slides/_rels/slide1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-oSRQM26YHY" TargetMode="External" /></Relationships>
</file>

<file path=ppt/slides/_rels/slide1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6jJIjWXicVQ" TargetMode="External" /><Relationship Id="rId3" Type="http://schemas.openxmlformats.org/officeDocument/2006/relationships/hyperlink" Target="https://www.youtube.com/watch?v=K_4uS2uSu3k" TargetMode="External" /><Relationship Id="rId4" Type="http://schemas.openxmlformats.org/officeDocument/2006/relationships/hyperlink" Target="https://www.youtube.com/watch?v=RLuqxgFRdm8" TargetMode="External" /></Relationships>
</file>

<file path=ppt/slides/_rels/slide1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Qg9uYK8Kubc" TargetMode="External" /><Relationship Id="rId3" Type="http://schemas.openxmlformats.org/officeDocument/2006/relationships/hyperlink" Target="https://www.youtube.com/watch?v=hE7nKKxeo-o" TargetMode="External" /><Relationship Id="rId4" Type="http://schemas.openxmlformats.org/officeDocument/2006/relationships/hyperlink" Target="https://www.youtube.com/watch?v=t8CyKY-MeHA" TargetMode="External" /><Relationship Id="rId5" Type="http://schemas.openxmlformats.org/officeDocument/2006/relationships/hyperlink" Target="https://www.youtube.com/watch?v=1z5P4yIXEK0" TargetMode="External" /><Relationship Id="rId6" Type="http://schemas.openxmlformats.org/officeDocument/2006/relationships/hyperlink" Target="https://www.youtube.com/watch?v=0xLbSAomgX8" TargetMode="External" /><Relationship Id="rId7" Type="http://schemas.openxmlformats.org/officeDocument/2006/relationships/hyperlink" Target="https://www.youtube.com/watch?v=K4H87wgUZT8" TargetMode="External" /><Relationship Id="rId8" Type="http://schemas.openxmlformats.org/officeDocument/2006/relationships/hyperlink" Target="https://www.youtube.com/watch?v=MzV_7Hwd1mo" TargetMode="External" /><Relationship Id="rId9" Type="http://schemas.openxmlformats.org/officeDocument/2006/relationships/hyperlink" Target="https://www.youtube.com/watch?v=BAUw_1-iyXQ" TargetMode="External" /><Relationship Id="rId10" Type="http://schemas.openxmlformats.org/officeDocument/2006/relationships/hyperlink" Target="https://www.youtube.com/watch?v=_Ta6suq0sg0" TargetMode="External" /><Relationship Id="rId11" Type="http://schemas.openxmlformats.org/officeDocument/2006/relationships/hyperlink" Target="https://www.youtube.com/watch?v=QYtrv1u_oRY" TargetMode="External" /></Relationships>
</file>

<file path=ppt/slides/_rels/slide1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jqrskav1kTQ" TargetMode="External" /><Relationship Id="rId3" Type="http://schemas.openxmlformats.org/officeDocument/2006/relationships/hyperlink" Target="https://www.youtube.com/watch?v=2y7JvuElsQk" TargetMode="External" /><Relationship Id="rId4" Type="http://schemas.openxmlformats.org/officeDocument/2006/relationships/hyperlink" Target="https://www.youtube.com/watch?v=YcC_vIu80y4" TargetMode="External" /></Relationships>
</file>

<file path=ppt/slides/_rels/slide1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GVpubvUI6dw" TargetMode="External" /></Relationships>
</file>

<file path=ppt/slides/_rels/slide1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JmSEUfLp2MM" TargetMode="External" /><Relationship Id="rId3" Type="http://schemas.openxmlformats.org/officeDocument/2006/relationships/hyperlink" Target="https://www.youtube.com/watch?v=KHYcX5XqtvE" TargetMode="External" /><Relationship Id="rId4" Type="http://schemas.openxmlformats.org/officeDocument/2006/relationships/hyperlink" Target="https://www.youtube.com/watch?v=OKtmD2OSzRA" TargetMode="External" /><Relationship Id="rId5" Type="http://schemas.openxmlformats.org/officeDocument/2006/relationships/hyperlink" Target="https://www.youtube.com/watch?v=PIrC92mynXY" TargetMode="External" /><Relationship Id="rId6" Type="http://schemas.openxmlformats.org/officeDocument/2006/relationships/hyperlink" Target="https://www.youtube.com/watch?v=qDaXm2zDtpU" TargetMode="External" /><Relationship Id="rId7" Type="http://schemas.openxmlformats.org/officeDocument/2006/relationships/hyperlink" Target="https://www.youtube.com/watch?v=wfAFKN17TqM" TargetMode="External" /></Relationships>
</file>

<file path=ppt/slides/_rels/slide1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71SDhterz9k" TargetMode="External" /></Relationships>
</file>

<file path=ppt/slides/_rels/slide1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rqyOrrHlVRM" TargetMode="External" /><Relationship Id="rId3" Type="http://schemas.openxmlformats.org/officeDocument/2006/relationships/hyperlink" Target="https://www.youtube.com/watch?v=DTT2StaksUQ" TargetMode="External" /><Relationship Id="rId4" Type="http://schemas.openxmlformats.org/officeDocument/2006/relationships/hyperlink" Target="https://www.youtube.com/watch?v=ItmOyb8NxPU" TargetMode="External" /><Relationship Id="rId5" Type="http://schemas.openxmlformats.org/officeDocument/2006/relationships/hyperlink" Target="https://www.youtube.com/watch?v=kt7XTF3nVW0" TargetMode="External" /></Relationships>
</file>

<file path=ppt/slides/_rels/slide1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FGYev9vVWtA" TargetMode="External" /><Relationship Id="rId3" Type="http://schemas.openxmlformats.org/officeDocument/2006/relationships/hyperlink" Target="https://www.youtube.com/watch?v=KJEaCXxWv5w" TargetMode="External" /><Relationship Id="rId4" Type="http://schemas.openxmlformats.org/officeDocument/2006/relationships/hyperlink" Target="https://www.youtube.com/watch?v=rh202HOUUx0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Q5efEoPeL4Y" TargetMode="External" /><Relationship Id="rId3" Type="http://schemas.openxmlformats.org/officeDocument/2006/relationships/hyperlink" Target="https://www.youtube.com/watch?v=NfFHAaJaUtY" TargetMode="External" /><Relationship Id="rId4" Type="http://schemas.openxmlformats.org/officeDocument/2006/relationships/hyperlink" Target="https://www.youtube.com/watch?v=z8FSgz5KEP0" TargetMode="External" /><Relationship Id="rId5" Type="http://schemas.openxmlformats.org/officeDocument/2006/relationships/hyperlink" Target="https://www.youtube.com/watch?v=PefndFSh46g" TargetMode="External" /><Relationship Id="rId6" Type="http://schemas.openxmlformats.org/officeDocument/2006/relationships/hyperlink" Target="https://www.youtube.com/watch?v=1DH5FAz7Eyc" TargetMode="External" /><Relationship Id="rId7" Type="http://schemas.openxmlformats.org/officeDocument/2006/relationships/hyperlink" Target="https://www.youtube.com/watch?v=psaweTuUerA" TargetMode="External" /><Relationship Id="rId8" Type="http://schemas.openxmlformats.org/officeDocument/2006/relationships/hyperlink" Target="https://www.youtube.com/watch?v=H40K8huveqA" TargetMode="External" /><Relationship Id="rId9" Type="http://schemas.openxmlformats.org/officeDocument/2006/relationships/hyperlink" Target="https://www.youtube.com/watch?v=hTekUPeI9uc" TargetMode="External" /><Relationship Id="rId10" Type="http://schemas.openxmlformats.org/officeDocument/2006/relationships/hyperlink" Target="https://www.youtube.com/watch?v=rtVOCSBZqSc" TargetMode="External" /><Relationship Id="rId11" Type="http://schemas.openxmlformats.org/officeDocument/2006/relationships/hyperlink" Target="https://www.youtube.com/watch?v=aJzmY11iOoA" TargetMode="External" /><Relationship Id="rId12" Type="http://schemas.openxmlformats.org/officeDocument/2006/relationships/hyperlink" Target="https://www.youtube.com/watch?v=YaXOu4-7yUU" TargetMode="External" /><Relationship Id="rId13" Type="http://schemas.openxmlformats.org/officeDocument/2006/relationships/hyperlink" Target="https://www.youtube.com/watch?v=MQHu5mLnBM0" TargetMode="External" /><Relationship Id="rId14" Type="http://schemas.openxmlformats.org/officeDocument/2006/relationships/hyperlink" Target="https://www.youtube.com/watch?v=JK93PlkN6oU" TargetMode="External" /><Relationship Id="rId15" Type="http://schemas.openxmlformats.org/officeDocument/2006/relationships/hyperlink" Target="https://www.youtube.com/watch?v=bbxCpV5Ei7I" TargetMode="External" /><Relationship Id="rId16" Type="http://schemas.openxmlformats.org/officeDocument/2006/relationships/hyperlink" Target="https://www.youtube.com/watch?v=ex6PZtNXrbg" TargetMode="External" /><Relationship Id="rId17" Type="http://schemas.openxmlformats.org/officeDocument/2006/relationships/hyperlink" Target="https://www.youtube.com/watch?v=pBbso8MY3U0" TargetMode="External" /><Relationship Id="rId18" Type="http://schemas.openxmlformats.org/officeDocument/2006/relationships/hyperlink" Target="https://www.youtube.com/watch?v=FGIZPlBX53Q" TargetMode="External" /><Relationship Id="rId19" Type="http://schemas.openxmlformats.org/officeDocument/2006/relationships/hyperlink" Target="https://www.youtube.com/watch?v=thPiWehbY-c" TargetMode="External" /><Relationship Id="rId20" Type="http://schemas.openxmlformats.org/officeDocument/2006/relationships/hyperlink" Target="https://www.youtube.com/watch?v=hT7JXlvkMXY" TargetMode="External" /><Relationship Id="rId21" Type="http://schemas.openxmlformats.org/officeDocument/2006/relationships/hyperlink" Target="https://www.youtube.com/watch?v=CO-jH6bzPvo" TargetMode="External" /><Relationship Id="rId22" Type="http://schemas.openxmlformats.org/officeDocument/2006/relationships/hyperlink" Target="https://www.youtube.com/watch?v=4tT3St32u50" TargetMode="External" /><Relationship Id="rId23" Type="http://schemas.openxmlformats.org/officeDocument/2006/relationships/hyperlink" Target="https://www.youtube.com/watch?v=sYKHltMrLms" TargetMode="External" /><Relationship Id="rId24" Type="http://schemas.openxmlformats.org/officeDocument/2006/relationships/hyperlink" Target="https://www.youtube.com/watch?v=HgQhG0-_3qU" TargetMode="External" /><Relationship Id="rId25" Type="http://schemas.openxmlformats.org/officeDocument/2006/relationships/hyperlink" Target="https://www.youtube.com/watch?v=QlsQNxIaiHc" TargetMode="External" /><Relationship Id="rId26" Type="http://schemas.openxmlformats.org/officeDocument/2006/relationships/hyperlink" Target="https://www.youtube.com/watch?v=NzhReREl9Yw" TargetMode="External" /><Relationship Id="rId27" Type="http://schemas.openxmlformats.org/officeDocument/2006/relationships/hyperlink" Target="https://www.youtube.com/watch?v=rZFLbfES-jw" TargetMode="External" /><Relationship Id="rId28" Type="http://schemas.openxmlformats.org/officeDocument/2006/relationships/hyperlink" Target="https://www.youtube.com/watch?v=xbB6nt349R4" TargetMode="External" /><Relationship Id="rId29" Type="http://schemas.openxmlformats.org/officeDocument/2006/relationships/hyperlink" Target="https://www.youtube.com/watch?v=vQu2EXHbrf8" TargetMode="External" /><Relationship Id="rId30" Type="http://schemas.openxmlformats.org/officeDocument/2006/relationships/hyperlink" Target="https://www.youtube.com/watch?v=o-yBfB1kZUU" TargetMode="External" /><Relationship Id="rId31" Type="http://schemas.openxmlformats.org/officeDocument/2006/relationships/hyperlink" Target="https://www.youtube.com/watch?v=752Xoy2Ajto" TargetMode="External" /><Relationship Id="rId32" Type="http://schemas.openxmlformats.org/officeDocument/2006/relationships/hyperlink" Target="https://www.youtube.com/watch?v=Qg9uYK8Kubc" TargetMode="External" /><Relationship Id="rId33" Type="http://schemas.openxmlformats.org/officeDocument/2006/relationships/hyperlink" Target="https://www.youtube.com/watch?v=DZcXGvsLq0Y" TargetMode="External" /><Relationship Id="rId34" Type="http://schemas.openxmlformats.org/officeDocument/2006/relationships/hyperlink" Target="https://www.youtube.com/watch?v=KHYcX5XqtvE" TargetMode="External" /><Relationship Id="rId35" Type="http://schemas.openxmlformats.org/officeDocument/2006/relationships/hyperlink" Target="https://www.youtube.com/watch?v=kYBQWBHNUo4" TargetMode="External" /><Relationship Id="rId36" Type="http://schemas.openxmlformats.org/officeDocument/2006/relationships/hyperlink" Target="https://www.youtube.com/watch?v=voD1TOnrxEs" TargetMode="External" /><Relationship Id="rId37" Type="http://schemas.openxmlformats.org/officeDocument/2006/relationships/hyperlink" Target="https://www.youtube.com/watch?v=0l2ADtAB8OI" TargetMode="External" /><Relationship Id="rId38" Type="http://schemas.openxmlformats.org/officeDocument/2006/relationships/hyperlink" Target="https://www.youtube.com/watch?v=9LWcLUaIGUU" TargetMode="External" /><Relationship Id="rId39" Type="http://schemas.openxmlformats.org/officeDocument/2006/relationships/hyperlink" Target="https://www.youtube.com/watch?v=qI3386XcPFo" TargetMode="External" /></Relationships>
</file>

<file path=ppt/slides/_rels/slide1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Hlpzcq36Wtg" TargetMode="External" /><Relationship Id="rId3" Type="http://schemas.openxmlformats.org/officeDocument/2006/relationships/hyperlink" Target="https://www.youtube.com/watch?v=O7Kcw587sKA" TargetMode="External" /></Relationships>
</file>

<file path=ppt/slides/_rels/slide1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ipn1c0EdI0Y" TargetMode="External" /><Relationship Id="rId3" Type="http://schemas.openxmlformats.org/officeDocument/2006/relationships/hyperlink" Target="https://www.youtube.com/watch?v=7NGS4PtyGL4" TargetMode="External" /><Relationship Id="rId4" Type="http://schemas.openxmlformats.org/officeDocument/2006/relationships/hyperlink" Target="https://www.youtube.com/watch?v=L5dhD845t_0" TargetMode="External" /></Relationships>
</file>

<file path=ppt/slides/_rels/slide1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TdFkV11hnOs" TargetMode="External" /><Relationship Id="rId3" Type="http://schemas.openxmlformats.org/officeDocument/2006/relationships/hyperlink" Target="https://www.youtube.com/watch?v=gzIWU4j4uuk" TargetMode="External" /><Relationship Id="rId4" Type="http://schemas.openxmlformats.org/officeDocument/2006/relationships/hyperlink" Target="https://www.youtube.com/watch?v=A-572cXXlYA" TargetMode="External" /></Relationships>
</file>

<file path=ppt/slides/_rels/slide1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F-1m6vEdi9g" TargetMode="External" /><Relationship Id="rId3" Type="http://schemas.openxmlformats.org/officeDocument/2006/relationships/hyperlink" Target="https://www.youtube.com/watch?v=6ZDv8iAB6vA" TargetMode="External" /></Relationships>
</file>

<file path=ppt/slides/_rels/slide1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tKaOZsqLFqA" TargetMode="External" /><Relationship Id="rId3" Type="http://schemas.openxmlformats.org/officeDocument/2006/relationships/hyperlink" Target="https://www.youtube.com/watch?v=JgoGAWVorlo" TargetMode="External" /></Relationships>
</file>

<file path=ppt/slides/_rels/slide1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Qs4nx1ZJdnY" TargetMode="External" /><Relationship Id="rId3" Type="http://schemas.openxmlformats.org/officeDocument/2006/relationships/hyperlink" Target="https://www.youtube.com/watch?v=voD1TOnrxEs" TargetMode="External" /><Relationship Id="rId4" Type="http://schemas.openxmlformats.org/officeDocument/2006/relationships/hyperlink" Target="https://www.youtube.com/watch?v=FqvuUGjU28Q" TargetMode="External" /><Relationship Id="rId5" Type="http://schemas.openxmlformats.org/officeDocument/2006/relationships/hyperlink" Target="https://www.youtube.com/watch?v=ftF79uom1RU" TargetMode="External" /><Relationship Id="rId6" Type="http://schemas.openxmlformats.org/officeDocument/2006/relationships/hyperlink" Target="https://www.youtube.com/watch?v=2-rLpgyVnc8" TargetMode="External" /><Relationship Id="rId7" Type="http://schemas.openxmlformats.org/officeDocument/2006/relationships/hyperlink" Target="https://www.youtube.com/watch?v=l7GDAzUOu40" TargetMode="External" /></Relationships>
</file>

<file path=ppt/slides/_rels/slide1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PYhUd9kTBOc" TargetMode="External" /><Relationship Id="rId3" Type="http://schemas.openxmlformats.org/officeDocument/2006/relationships/hyperlink" Target="https://www.youtube.com/watch?v=0U_gqAmpJ18" TargetMode="External" /><Relationship Id="rId4" Type="http://schemas.openxmlformats.org/officeDocument/2006/relationships/hyperlink" Target="https://www.youtube.com/watch?v=TAN7nbox8Wg" TargetMode="External" /><Relationship Id="rId5" Type="http://schemas.openxmlformats.org/officeDocument/2006/relationships/hyperlink" Target="https://www.youtube.com/watch?v=KEOgcfN47IE" TargetMode="External" /><Relationship Id="rId6" Type="http://schemas.openxmlformats.org/officeDocument/2006/relationships/hyperlink" Target="https://www.youtube.com/watch?v=0l2ADtAB8OI" TargetMode="External" /><Relationship Id="rId7" Type="http://schemas.openxmlformats.org/officeDocument/2006/relationships/hyperlink" Target="https://www.youtube.com/watch?v=KkgrrSuIpfc" TargetMode="External" /><Relationship Id="rId8" Type="http://schemas.openxmlformats.org/officeDocument/2006/relationships/hyperlink" Target="https://www.youtube.com/watch?v=yvy2PKSoFF0" TargetMode="External" /><Relationship Id="rId9" Type="http://schemas.openxmlformats.org/officeDocument/2006/relationships/hyperlink" Target="https://www.youtube.com/watch?v=714bjEuQ6BA" TargetMode="External" /></Relationships>
</file>

<file path=ppt/slides/_rels/slide1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DzcBmerliZs" TargetMode="External" /><Relationship Id="rId3" Type="http://schemas.openxmlformats.org/officeDocument/2006/relationships/hyperlink" Target="https://www.youtube.com/watch?v=Or3NJ_bbQfw" TargetMode="External" /><Relationship Id="rId4" Type="http://schemas.openxmlformats.org/officeDocument/2006/relationships/hyperlink" Target="https://www.youtube.com/watch?v=r93l-2Tn8_k" TargetMode="External" /><Relationship Id="rId5" Type="http://schemas.openxmlformats.org/officeDocument/2006/relationships/hyperlink" Target="https://www.youtube.com/watch?v=99S9QTrQ1hg" TargetMode="External" /><Relationship Id="rId6" Type="http://schemas.openxmlformats.org/officeDocument/2006/relationships/hyperlink" Target="https://www.youtube.com/watch?v=Bv5yCyF0F8U" TargetMode="External" /><Relationship Id="rId7" Type="http://schemas.openxmlformats.org/officeDocument/2006/relationships/hyperlink" Target="https://www.youtube.com/watch?v=onKycTMIoQQ" TargetMode="External" /></Relationships>
</file>

<file path=ppt/slides/_rels/slide1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r0W4YVyIUeo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DfS9jgu9Rjo" TargetMode="External" /><Relationship Id="rId3" Type="http://schemas.openxmlformats.org/officeDocument/2006/relationships/hyperlink" Target="https://www.youtube.com/watch?v=QP6nL72l3O4" TargetMode="External" /><Relationship Id="rId4" Type="http://schemas.openxmlformats.org/officeDocument/2006/relationships/hyperlink" Target="https://www.youtube.com/watch?v=HTymxuxPTuM" TargetMode="External" /><Relationship Id="rId5" Type="http://schemas.openxmlformats.org/officeDocument/2006/relationships/hyperlink" Target="https://www.youtube.com/watch?v=l6koXriOD2E" TargetMode="External" /><Relationship Id="rId6" Type="http://schemas.openxmlformats.org/officeDocument/2006/relationships/hyperlink" Target="https://www.youtube.com/watch?v=j-x2RBkGgb8" TargetMode="External" /><Relationship Id="rId7" Type="http://schemas.openxmlformats.org/officeDocument/2006/relationships/hyperlink" Target="https://www.youtube.com/watch?v=Yoy55FV4R64" TargetMode="External" /><Relationship Id="rId8" Type="http://schemas.openxmlformats.org/officeDocument/2006/relationships/hyperlink" Target="https://www.youtube.com/watch?v=gErwxr_Hwe0" TargetMode="External" /><Relationship Id="rId9" Type="http://schemas.openxmlformats.org/officeDocument/2006/relationships/hyperlink" Target="https://www.youtube.com/watch?v=Kz6GTkRKP3k" TargetMode="External" /><Relationship Id="rId10" Type="http://schemas.openxmlformats.org/officeDocument/2006/relationships/hyperlink" Target="https://www.youtube.com/watch?v=QAWm5dMTufE" TargetMode="External" /><Relationship Id="rId11" Type="http://schemas.openxmlformats.org/officeDocument/2006/relationships/hyperlink" Target="https://www.youtube.com/watch?v=F_G1S_Fh-5Y" TargetMode="External" /></Relationships>
</file>

<file path=ppt/slides/_rels/slide1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w3hYfR2bLeE" TargetMode="External" /><Relationship Id="rId3" Type="http://schemas.openxmlformats.org/officeDocument/2006/relationships/hyperlink" Target="https://www.youtube.com/watch?v=S7WtUFG7kGM" TargetMode="External" /><Relationship Id="rId4" Type="http://schemas.openxmlformats.org/officeDocument/2006/relationships/hyperlink" Target="https://www.youtube.com/watch?v=_OEdZ3un-qk" TargetMode="External" /><Relationship Id="rId5" Type="http://schemas.openxmlformats.org/officeDocument/2006/relationships/hyperlink" Target="https://www.youtube.com/watch?v=19JJNH9nlcs" TargetMode="External" /><Relationship Id="rId6" Type="http://schemas.openxmlformats.org/officeDocument/2006/relationships/hyperlink" Target="https://www.youtube.com/watch?v=e8_qJkBxTj0" TargetMode="External" /></Relationships>
</file>

<file path=ppt/slides/_rels/slide1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1sdOp0jJ-TI" TargetMode="External" /></Relationships>
</file>

<file path=ppt/slides/_rels/slide1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-9xF3JWZuAI" TargetMode="External" /><Relationship Id="rId3" Type="http://schemas.openxmlformats.org/officeDocument/2006/relationships/hyperlink" Target="https://www.youtube.com/watch?v=Na2v534ZteE" TargetMode="External" /></Relationships>
</file>

<file path=ppt/slides/_rels/slide1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ZftVn0kboYY" TargetMode="External" /></Relationships>
</file>

<file path=ppt/slides/_rels/slide1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0bk7eEn-ni4" TargetMode="External" /></Relationships>
</file>

<file path=ppt/slides/_rels/slide1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Pwr-FKsS-ig" TargetMode="External" /><Relationship Id="rId3" Type="http://schemas.openxmlformats.org/officeDocument/2006/relationships/hyperlink" Target="https://www.youtube.com/watch?v=Q9Pc7mr-nK8" TargetMode="External" /></Relationships>
</file>

<file path=ppt/slides/_rels/slide1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9LWcLUaIGUU" TargetMode="External" /></Relationships>
</file>

<file path=ppt/slides/_rels/slide1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8ksOmOJslk4" TargetMode="External" /><Relationship Id="rId3" Type="http://schemas.openxmlformats.org/officeDocument/2006/relationships/hyperlink" Target="https://www.youtube.com/watch?v=c3xZ92vkGHw" TargetMode="External" /><Relationship Id="rId4" Type="http://schemas.openxmlformats.org/officeDocument/2006/relationships/hyperlink" Target="https://www.youtube.com/watch?v=qI3386XcPFo" TargetMode="External" /></Relationships>
</file>

<file path=ppt/slides/_rels/slide1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jdf9GTre6cM" TargetMode="External" /><Relationship Id="rId3" Type="http://schemas.openxmlformats.org/officeDocument/2006/relationships/hyperlink" Target="https://www.youtube.com/watch?v=q1Pf6cgLfwI" TargetMode="External" /><Relationship Id="rId4" Type="http://schemas.openxmlformats.org/officeDocument/2006/relationships/hyperlink" Target="https://www.youtube.com/watch?v=HQgxBAaaGcQ" TargetMode="External" /><Relationship Id="rId5" Type="http://schemas.openxmlformats.org/officeDocument/2006/relationships/hyperlink" Target="https://www.youtube.com/watch?v=kORcZ4wODKg" TargetMode="External" /><Relationship Id="rId6" Type="http://schemas.openxmlformats.org/officeDocument/2006/relationships/hyperlink" Target="https://www.youtube.com/watch?v=Juj4cqcvy8M" TargetMode="External" /><Relationship Id="rId7" Type="http://schemas.openxmlformats.org/officeDocument/2006/relationships/hyperlink" Target="https://www.youtube.com/watch?v=VZhBgGtIhqE" TargetMode="External" /><Relationship Id="rId8" Type="http://schemas.openxmlformats.org/officeDocument/2006/relationships/hyperlink" Target="https://www.youtube.com/watch?v=dkbdr0UtTm0" TargetMode="External" /><Relationship Id="rId9" Type="http://schemas.openxmlformats.org/officeDocument/2006/relationships/hyperlink" Target="https://www.youtube.com/watch?v=bsEP5dp0pdY" TargetMode="External" /><Relationship Id="rId10" Type="http://schemas.openxmlformats.org/officeDocument/2006/relationships/hyperlink" Target="https://www.youtube.com/watch?v=KwBUW7k1Uuk" TargetMode="External" /><Relationship Id="rId11" Type="http://schemas.openxmlformats.org/officeDocument/2006/relationships/hyperlink" Target="https://www.youtube.com/watch?v=ftF79uom1RU" TargetMode="External" /><Relationship Id="rId12" Type="http://schemas.openxmlformats.org/officeDocument/2006/relationships/hyperlink" Target="https://www.youtube.com/watch?v=TAN7nbox8Wg" TargetMode="External" /><Relationship Id="rId13" Type="http://schemas.openxmlformats.org/officeDocument/2006/relationships/hyperlink" Target="https://www.youtube.com/watch?v=_OEdZ3un-qk" TargetMode="External" /><Relationship Id="rId14" Type="http://schemas.openxmlformats.org/officeDocument/2006/relationships/hyperlink" Target="https://www.youtube.com/watch?v=DBEVLu5e1jM" TargetMode="External" /><Relationship Id="rId15" Type="http://schemas.openxmlformats.org/officeDocument/2006/relationships/hyperlink" Target="https://www.youtube.com/watch?v=-LdJWBedCDw" TargetMode="External" /><Relationship Id="rId16" Type="http://schemas.openxmlformats.org/officeDocument/2006/relationships/hyperlink" Target="https://www.youtube.com/watch?v=3oNsq0aG60c" TargetMode="External" /></Relationships>
</file>

<file path=ppt/slides/_rels/slide20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n_XAJwqGXkc" TargetMode="External" /><Relationship Id="rId3" Type="http://schemas.openxmlformats.org/officeDocument/2006/relationships/hyperlink" Target="https://www.youtube.com/watch?v=vfFKEUBcvUM" TargetMode="External" /><Relationship Id="rId4" Type="http://schemas.openxmlformats.org/officeDocument/2006/relationships/hyperlink" Target="https://www.youtube.com/watch?v=NGTHWyF4aws" TargetMode="External" /><Relationship Id="rId5" Type="http://schemas.openxmlformats.org/officeDocument/2006/relationships/hyperlink" Target="https://www.youtube.com/watch?v=pV_z1W9ydmU" TargetMode="External" /><Relationship Id="rId6" Type="http://schemas.openxmlformats.org/officeDocument/2006/relationships/hyperlink" Target="https://www.youtube.com/watch?v=-VY1drNdc0Y" TargetMode="External" /><Relationship Id="rId7" Type="http://schemas.openxmlformats.org/officeDocument/2006/relationships/hyperlink" Target="https://www.youtube.com/watch?v=KKXaEGcrk-g" TargetMode="External" /><Relationship Id="rId8" Type="http://schemas.openxmlformats.org/officeDocument/2006/relationships/hyperlink" Target="https://www.youtube.com/watch?v=z6ecvJ9GtyM" TargetMode="External" /><Relationship Id="rId9" Type="http://schemas.openxmlformats.org/officeDocument/2006/relationships/hyperlink" Target="https://www.youtube.com/watch?v=ZXmefmnGONc" TargetMode="External" /><Relationship Id="rId10" Type="http://schemas.openxmlformats.org/officeDocument/2006/relationships/hyperlink" Target="https://www.youtube.com/watch?v=f9zJdEz_01I" TargetMode="External" /><Relationship Id="rId11" Type="http://schemas.openxmlformats.org/officeDocument/2006/relationships/hyperlink" Target="https://www.youtube.com/watch?v=nHJACIvnP0Q" TargetMode="External" /><Relationship Id="rId12" Type="http://schemas.openxmlformats.org/officeDocument/2006/relationships/hyperlink" Target="https://www.youtube.com/watch?v=tzyZI1ozNk0" TargetMode="External" /><Relationship Id="rId13" Type="http://schemas.openxmlformats.org/officeDocument/2006/relationships/hyperlink" Target="https://www.youtube.com/watch?v=5Yr5NeEVC1E" TargetMode="External" /><Relationship Id="rId14" Type="http://schemas.openxmlformats.org/officeDocument/2006/relationships/hyperlink" Target="https://www.youtube.com/watch?v=6HQcI4hRdPY" TargetMode="External" /><Relationship Id="rId15" Type="http://schemas.openxmlformats.org/officeDocument/2006/relationships/hyperlink" Target="https://www.youtube.com/watch?v=u1iHUKWgfSE" TargetMode="External" /><Relationship Id="rId16" Type="http://schemas.openxmlformats.org/officeDocument/2006/relationships/hyperlink" Target="https://www.youtube.com/watch?v=BAUw_1-iyXQ" TargetMode="External" /><Relationship Id="rId17" Type="http://schemas.openxmlformats.org/officeDocument/2006/relationships/hyperlink" Target="https://www.youtube.com/watch?v=HjB0ku3GPDQ" TargetMode="External" /><Relationship Id="rId18" Type="http://schemas.openxmlformats.org/officeDocument/2006/relationships/hyperlink" Target="https://www.youtube.com/watch?v=HSdfZ0KCTqQ" TargetMode="Externa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BeQUoNjXvKw" TargetMode="External" /><Relationship Id="rId3" Type="http://schemas.openxmlformats.org/officeDocument/2006/relationships/hyperlink" Target="https://www.youtube.com/watch?v=KgpEKwmIf7k" TargetMode="External" /><Relationship Id="rId4" Type="http://schemas.openxmlformats.org/officeDocument/2006/relationships/hyperlink" Target="https://www.youtube.com/watch?v=wM9zx9Mg5us" TargetMode="External" /><Relationship Id="rId5" Type="http://schemas.openxmlformats.org/officeDocument/2006/relationships/hyperlink" Target="https://www.youtube.com/watch?v=IHekCSfDwzc" TargetMode="External" /><Relationship Id="rId6" Type="http://schemas.openxmlformats.org/officeDocument/2006/relationships/hyperlink" Target="https://www.youtube.com/watch?v=AUQfZ__YnJQ" TargetMode="External" /><Relationship Id="rId7" Type="http://schemas.openxmlformats.org/officeDocument/2006/relationships/hyperlink" Target="https://www.youtube.com/watch?v=mOeRzl_LZks" TargetMode="External" /><Relationship Id="rId8" Type="http://schemas.openxmlformats.org/officeDocument/2006/relationships/hyperlink" Target="https://www.youtube.com/watch?v=9nWyu8VhEis" TargetMode="External" /><Relationship Id="rId9" Type="http://schemas.openxmlformats.org/officeDocument/2006/relationships/hyperlink" Target="https://www.youtube.com/watch?v=BQSSFUJcnM4" TargetMode="External" /><Relationship Id="rId10" Type="http://schemas.openxmlformats.org/officeDocument/2006/relationships/hyperlink" Target="https://www.youtube.com/watch?v=MRydv4hxHu4" TargetMode="External" /><Relationship Id="rId11" Type="http://schemas.openxmlformats.org/officeDocument/2006/relationships/hyperlink" Target="https://www.youtube.com/watch?v=fzAH4iS40IE" TargetMode="External" /><Relationship Id="rId12" Type="http://schemas.openxmlformats.org/officeDocument/2006/relationships/hyperlink" Target="https://www.youtube.com/watch?v=en7yuCL0wyA" TargetMode="External" /><Relationship Id="rId13" Type="http://schemas.openxmlformats.org/officeDocument/2006/relationships/hyperlink" Target="https://www.youtube.com/watch?v=mo9h7P59V_8" TargetMode="External" /><Relationship Id="rId14" Type="http://schemas.openxmlformats.org/officeDocument/2006/relationships/hyperlink" Target="https://www.youtube.com/watch?v=V9IyfwKRH-8" TargetMode="External" /><Relationship Id="rId15" Type="http://schemas.openxmlformats.org/officeDocument/2006/relationships/hyperlink" Target="https://www.youtube.com/watch?v=_tlJLSyotNo" TargetMode="External" /><Relationship Id="rId16" Type="http://schemas.openxmlformats.org/officeDocument/2006/relationships/hyperlink" Target="https://www.youtube.com/watch?v=714bjEuQ6BA" TargetMode="External" /><Relationship Id="rId17" Type="http://schemas.openxmlformats.org/officeDocument/2006/relationships/hyperlink" Target="https://www.youtube.com/watch?v=aayeOuX43oA" TargetMode="External" /><Relationship Id="rId18" Type="http://schemas.openxmlformats.org/officeDocument/2006/relationships/hyperlink" Target="https://www.youtube.com/watch?v=1fstxtHcTfE" TargetMode="External" /><Relationship Id="rId19" Type="http://schemas.openxmlformats.org/officeDocument/2006/relationships/hyperlink" Target="https://www.youtube.com/watch?v=LzbIRt0HCIU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ndw39S4IVGA" TargetMode="External" /><Relationship Id="rId3" Type="http://schemas.openxmlformats.org/officeDocument/2006/relationships/hyperlink" Target="https://www.youtube.com/watch?v=c9iBt_vhMEc" TargetMode="External" /><Relationship Id="rId4" Type="http://schemas.openxmlformats.org/officeDocument/2006/relationships/hyperlink" Target="https://www.youtube.com/watch?v=CfeLfKv6yo8" TargetMode="External" /><Relationship Id="rId5" Type="http://schemas.openxmlformats.org/officeDocument/2006/relationships/hyperlink" Target="https://www.youtube.com/watch?v=dMrFVW3ngU8" TargetMode="External" /><Relationship Id="rId6" Type="http://schemas.openxmlformats.org/officeDocument/2006/relationships/hyperlink" Target="https://www.youtube.com/watch?v=ix_LYajnT98" TargetMode="External" /><Relationship Id="rId7" Type="http://schemas.openxmlformats.org/officeDocument/2006/relationships/hyperlink" Target="https://www.youtube.com/watch?v=BkO0b5K7hRI" TargetMode="External" /><Relationship Id="rId8" Type="http://schemas.openxmlformats.org/officeDocument/2006/relationships/hyperlink" Target="https://www.youtube.com/watch?v=lFa_yl-yE14" TargetMode="External" /><Relationship Id="rId9" Type="http://schemas.openxmlformats.org/officeDocument/2006/relationships/hyperlink" Target="https://www.youtube.com/watch?v=Khr77iYpBW8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OvnjENaC_mY" TargetMode="External" /><Relationship Id="rId3" Type="http://schemas.openxmlformats.org/officeDocument/2006/relationships/hyperlink" Target="https://www.youtube.com/watch?v=kT2PsJ1yUK0" TargetMode="External" /><Relationship Id="rId4" Type="http://schemas.openxmlformats.org/officeDocument/2006/relationships/hyperlink" Target="https://www.youtube.com/watch?v=cM0KgDZUakQ" TargetMode="External" /><Relationship Id="rId5" Type="http://schemas.openxmlformats.org/officeDocument/2006/relationships/hyperlink" Target="https://www.youtube.com/watch?v=nV7-iqwCNyM" TargetMode="External" /><Relationship Id="rId6" Type="http://schemas.openxmlformats.org/officeDocument/2006/relationships/hyperlink" Target="https://www.youtube.com/watch?v=yAG_jzVc0Rs" TargetMode="External" /><Relationship Id="rId7" Type="http://schemas.openxmlformats.org/officeDocument/2006/relationships/hyperlink" Target="https://www.youtube.com/watch?v=ocEtZkkRZHA" TargetMode="External" /><Relationship Id="rId8" Type="http://schemas.openxmlformats.org/officeDocument/2006/relationships/hyperlink" Target="https://www.youtube.com/watch?v=NwoSxm1sjNg" TargetMode="External" /><Relationship Id="rId9" Type="http://schemas.openxmlformats.org/officeDocument/2006/relationships/hyperlink" Target="https://www.youtube.com/watch?v=rL_F1fWWi3o" TargetMode="External" /><Relationship Id="rId10" Type="http://schemas.openxmlformats.org/officeDocument/2006/relationships/hyperlink" Target="https://www.youtube.com/watch?v=qDaXm2zDtpU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y_-ahYrpEbs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1xDAAwmrfFE" TargetMode="External" /><Relationship Id="rId3" Type="http://schemas.openxmlformats.org/officeDocument/2006/relationships/hyperlink" Target="https://www.youtube.com/watch?v=KyVQjZ-co-s" TargetMode="External" /><Relationship Id="rId4" Type="http://schemas.openxmlformats.org/officeDocument/2006/relationships/hyperlink" Target="https://www.youtube.com/watch?v=2uPdfTSiWCE" TargetMode="External" /><Relationship Id="rId5" Type="http://schemas.openxmlformats.org/officeDocument/2006/relationships/hyperlink" Target="https://www.youtube.com/watch?v=t474NwLRT_8" TargetMode="External" /><Relationship Id="rId6" Type="http://schemas.openxmlformats.org/officeDocument/2006/relationships/hyperlink" Target="https://www.youtube.com/watch?v=Fpu_XqGgWyA" TargetMode="Externa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cBSVMf9xBHA" TargetMode="Externa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B2F4fnvfgIY" TargetMode="External" /><Relationship Id="rId3" Type="http://schemas.openxmlformats.org/officeDocument/2006/relationships/hyperlink" Target="https://www.youtube.com/watch?v=nnwOtsvZH3k" TargetMode="External" /><Relationship Id="rId4" Type="http://schemas.openxmlformats.org/officeDocument/2006/relationships/hyperlink" Target="https://www.youtube.com/watch?v=yOQ5Vxw_7V0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WKXpRZvu24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ITnX5BAcSF8" TargetMode="External" /><Relationship Id="rId3" Type="http://schemas.openxmlformats.org/officeDocument/2006/relationships/hyperlink" Target="https://www.youtube.com/watch?v=Im3xLXiXChQ" TargetMode="External" /><Relationship Id="rId4" Type="http://schemas.openxmlformats.org/officeDocument/2006/relationships/hyperlink" Target="https://www.youtube.com/watch?v=wcfjC3kc208" TargetMode="External" /><Relationship Id="rId5" Type="http://schemas.openxmlformats.org/officeDocument/2006/relationships/hyperlink" Target="https://www.youtube.com/watch?v=pen97jXIo4Y" TargetMode="External" /><Relationship Id="rId6" Type="http://schemas.openxmlformats.org/officeDocument/2006/relationships/hyperlink" Target="https://www.youtube.com/watch?v=LwNHuGNdFt8" TargetMode="External" /><Relationship Id="rId7" Type="http://schemas.openxmlformats.org/officeDocument/2006/relationships/hyperlink" Target="https://www.youtube.com/watch?v=CHA8obri4a4" TargetMode="External" /><Relationship Id="rId8" Type="http://schemas.openxmlformats.org/officeDocument/2006/relationships/hyperlink" Target="https://www.youtube.com/watch?v=-WeBLgJ6qiI" TargetMode="External" /><Relationship Id="rId9" Type="http://schemas.openxmlformats.org/officeDocument/2006/relationships/hyperlink" Target="https://www.youtube.com/watch?v=Tymo28_UuLQ" TargetMode="External" /><Relationship Id="rId10" Type="http://schemas.openxmlformats.org/officeDocument/2006/relationships/hyperlink" Target="https://www.youtube.com/watch?v=3KdE3RZJRb0" TargetMode="External" /><Relationship Id="rId11" Type="http://schemas.openxmlformats.org/officeDocument/2006/relationships/hyperlink" Target="https://www.youtube.com/watch?v=-AsM2E1O4xE" TargetMode="External" /><Relationship Id="rId12" Type="http://schemas.openxmlformats.org/officeDocument/2006/relationships/hyperlink" Target="https://www.youtube.com/watch?v=LktKGhS5k-4" TargetMode="External" /><Relationship Id="rId13" Type="http://schemas.openxmlformats.org/officeDocument/2006/relationships/hyperlink" Target="https://www.youtube.com/watch?v=pQ86YG5vo1M" TargetMode="External" /><Relationship Id="rId14" Type="http://schemas.openxmlformats.org/officeDocument/2006/relationships/hyperlink" Target="https://www.youtube.com/watch?v=iydTyu2oRq0" TargetMode="External" /><Relationship Id="rId15" Type="http://schemas.openxmlformats.org/officeDocument/2006/relationships/hyperlink" Target="https://www.youtube.com/watch?v=ReKTrpCZ3rc" TargetMode="External" /><Relationship Id="rId16" Type="http://schemas.openxmlformats.org/officeDocument/2006/relationships/hyperlink" Target="https://www.youtube.com/watch?v=mzSzEy_JuAM" TargetMode="External" /><Relationship Id="rId17" Type="http://schemas.openxmlformats.org/officeDocument/2006/relationships/hyperlink" Target="https://www.youtube.com/watch?v=cssNnVbUuHk" TargetMode="External" /><Relationship Id="rId18" Type="http://schemas.openxmlformats.org/officeDocument/2006/relationships/hyperlink" Target="https://www.youtube.com/watch?v=C3zNqK68be8" TargetMode="External" /><Relationship Id="rId19" Type="http://schemas.openxmlformats.org/officeDocument/2006/relationships/hyperlink" Target="https://www.youtube.com/watch?v=twdcdFkxsGM" TargetMode="External" /><Relationship Id="rId20" Type="http://schemas.openxmlformats.org/officeDocument/2006/relationships/hyperlink" Target="https://www.youtube.com/watch?v=4WnmHBi1NBI" TargetMode="External" /><Relationship Id="rId21" Type="http://schemas.openxmlformats.org/officeDocument/2006/relationships/hyperlink" Target="https://www.youtube.com/watch?v=MNm29TjZY5Y" TargetMode="External" /><Relationship Id="rId22" Type="http://schemas.openxmlformats.org/officeDocument/2006/relationships/hyperlink" Target="https://www.youtube.com/watch?v=0xLbSAomgX8" TargetMode="External" /><Relationship Id="rId23" Type="http://schemas.openxmlformats.org/officeDocument/2006/relationships/hyperlink" Target="https://www.youtube.com/watch?v=Cf2RPLshj04" TargetMode="External" /><Relationship Id="rId24" Type="http://schemas.openxmlformats.org/officeDocument/2006/relationships/hyperlink" Target="https://www.youtube.com/watch?v=OtHo5kLwFu4" TargetMode="External" /><Relationship Id="rId25" Type="http://schemas.openxmlformats.org/officeDocument/2006/relationships/hyperlink" Target="https://www.youtube.com/watch?v=9qBKgMcUxUg" TargetMode="External" /><Relationship Id="rId26" Type="http://schemas.openxmlformats.org/officeDocument/2006/relationships/hyperlink" Target="https://www.youtube.com/watch?v=IImwdEUBS18" TargetMode="External" /><Relationship Id="rId27" Type="http://schemas.openxmlformats.org/officeDocument/2006/relationships/hyperlink" Target="https://www.youtube.com/watch?v=l7GDAzUOu40" TargetMode="External" /><Relationship Id="rId28" Type="http://schemas.openxmlformats.org/officeDocument/2006/relationships/hyperlink" Target="https://www.youtube.com/watch?v=yvy2PKSoFF0" TargetMode="External" /><Relationship Id="rId29" Type="http://schemas.openxmlformats.org/officeDocument/2006/relationships/hyperlink" Target="https://www.youtube.com/watch?v=_8p63WoLtYU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y5QbXeOtRRU" TargetMode="External" /><Relationship Id="rId3" Type="http://schemas.openxmlformats.org/officeDocument/2006/relationships/hyperlink" Target="https://www.youtube.com/watch?v=WfzsCh43EGk" TargetMode="External" /><Relationship Id="rId4" Type="http://schemas.openxmlformats.org/officeDocument/2006/relationships/hyperlink" Target="https://www.youtube.com/watch?v=Gn18whXBD_c" TargetMode="External" /><Relationship Id="rId5" Type="http://schemas.openxmlformats.org/officeDocument/2006/relationships/hyperlink" Target="https://www.youtube.com/watch?v=814ykZPAHdc" TargetMode="External" /><Relationship Id="rId6" Type="http://schemas.openxmlformats.org/officeDocument/2006/relationships/hyperlink" Target="https://www.youtube.com/watch?v=CxIeKk-wuTM" TargetMode="Externa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52Sgg-U_Vcw" TargetMode="External" /><Relationship Id="rId3" Type="http://schemas.openxmlformats.org/officeDocument/2006/relationships/hyperlink" Target="https://www.youtube.com/watch?v=CdSgrkOG0ug" TargetMode="External" /><Relationship Id="rId4" Type="http://schemas.openxmlformats.org/officeDocument/2006/relationships/hyperlink" Target="https://www.youtube.com/watch?v=mnN1ahBGgwk" TargetMode="External" /><Relationship Id="rId5" Type="http://schemas.openxmlformats.org/officeDocument/2006/relationships/hyperlink" Target="https://www.youtube.com/watch?v=dzVfdAsP5gA" TargetMode="Externa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F_cPXwemHM4" TargetMode="External" /><Relationship Id="rId3" Type="http://schemas.openxmlformats.org/officeDocument/2006/relationships/hyperlink" Target="https://www.youtube.com/watch?v=aKEsHsYDW2U" TargetMode="External" /><Relationship Id="rId4" Type="http://schemas.openxmlformats.org/officeDocument/2006/relationships/hyperlink" Target="https://www.youtube.com/watch?v=37Q5VeJyHwY" TargetMode="External" /><Relationship Id="rId5" Type="http://schemas.openxmlformats.org/officeDocument/2006/relationships/hyperlink" Target="https://www.youtube.com/watch?v=F65Hjj-_vXc" TargetMode="External" /><Relationship Id="rId6" Type="http://schemas.openxmlformats.org/officeDocument/2006/relationships/hyperlink" Target="https://www.youtube.com/watch?v=3zMcVmwFADE" TargetMode="External" /><Relationship Id="rId7" Type="http://schemas.openxmlformats.org/officeDocument/2006/relationships/hyperlink" Target="https://www.youtube.com/watch?v=lPJAr9zMQFA" TargetMode="External" /><Relationship Id="rId8" Type="http://schemas.openxmlformats.org/officeDocument/2006/relationships/hyperlink" Target="https://www.youtube.com/watch?v=wSMKMFuOv0k" TargetMode="External" /><Relationship Id="rId9" Type="http://schemas.openxmlformats.org/officeDocument/2006/relationships/hyperlink" Target="https://www.youtube.com/watch?v=lJQntE2QG5Y" TargetMode="External" /><Relationship Id="rId10" Type="http://schemas.openxmlformats.org/officeDocument/2006/relationships/hyperlink" Target="https://www.youtube.com/watch?v=iurIZ5TrQqw" TargetMode="External" /><Relationship Id="rId11" Type="http://schemas.openxmlformats.org/officeDocument/2006/relationships/hyperlink" Target="https://www.youtube.com/watch?v=BGg2T_Z3aDo" TargetMode="External" /><Relationship Id="rId12" Type="http://schemas.openxmlformats.org/officeDocument/2006/relationships/hyperlink" Target="https://www.youtube.com/watch?v=Cc4BligLboM" TargetMode="External" /><Relationship Id="rId13" Type="http://schemas.openxmlformats.org/officeDocument/2006/relationships/hyperlink" Target="https://www.youtube.com/watch?v=1z5P4yIXEK0" TargetMode="External" /><Relationship Id="rId14" Type="http://schemas.openxmlformats.org/officeDocument/2006/relationships/hyperlink" Target="https://www.youtube.com/watch?v=jHDNfYMei_8" TargetMode="External" /><Relationship Id="rId15" Type="http://schemas.openxmlformats.org/officeDocument/2006/relationships/hyperlink" Target="https://www.youtube.com/watch?v=Id7eO6jAbd4" TargetMode="External" /><Relationship Id="rId16" Type="http://schemas.openxmlformats.org/officeDocument/2006/relationships/hyperlink" Target="https://www.youtube.com/watch?v=__lwVgvm7B8" TargetMode="External" /><Relationship Id="rId17" Type="http://schemas.openxmlformats.org/officeDocument/2006/relationships/hyperlink" Target="https://www.youtube.com/watch?v=l1cv7dYEoJY" TargetMode="Externa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CK08wP9iMNo" TargetMode="External" /><Relationship Id="rId3" Type="http://schemas.openxmlformats.org/officeDocument/2006/relationships/hyperlink" Target="https://www.youtube.com/watch?v=3VQU1tienQ4" TargetMode="Externa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lEP3gQJlWA4" TargetMode="External" /><Relationship Id="rId3" Type="http://schemas.openxmlformats.org/officeDocument/2006/relationships/hyperlink" Target="https://www.youtube.com/watch?v=iZJrEkCV_Us" TargetMode="External" /><Relationship Id="rId4" Type="http://schemas.openxmlformats.org/officeDocument/2006/relationships/hyperlink" Target="https://www.youtube.com/watch?v=byL6T2Imyuc" TargetMode="External" /><Relationship Id="rId5" Type="http://schemas.openxmlformats.org/officeDocument/2006/relationships/hyperlink" Target="https://www.youtube.com/watch?v=HIjbh6jV74E" TargetMode="External" /><Relationship Id="rId6" Type="http://schemas.openxmlformats.org/officeDocument/2006/relationships/hyperlink" Target="https://www.youtube.com/watch?v=bL3F17vQtQs" TargetMode="External" /><Relationship Id="rId7" Type="http://schemas.openxmlformats.org/officeDocument/2006/relationships/hyperlink" Target="https://www.youtube.com/watch?v=xS_Wz8d3sGU" TargetMode="External" /><Relationship Id="rId8" Type="http://schemas.openxmlformats.org/officeDocument/2006/relationships/hyperlink" Target="https://www.youtube.com/watch?v=uVc7gIi6AFY" TargetMode="External" /><Relationship Id="rId9" Type="http://schemas.openxmlformats.org/officeDocument/2006/relationships/hyperlink" Target="https://www.youtube.com/watch?v=Q_wj-DFBvhY" TargetMode="External" /><Relationship Id="rId10" Type="http://schemas.openxmlformats.org/officeDocument/2006/relationships/hyperlink" Target="https://www.youtube.com/watch?v=z4-tKr29zG0" TargetMode="External" /><Relationship Id="rId11" Type="http://schemas.openxmlformats.org/officeDocument/2006/relationships/hyperlink" Target="https://www.youtube.com/watch?v=oGlHzNTZOXM" TargetMode="External" /><Relationship Id="rId12" Type="http://schemas.openxmlformats.org/officeDocument/2006/relationships/hyperlink" Target="https://www.youtube.com/watch?v=jfaZb3vsyAw" TargetMode="External" /><Relationship Id="rId13" Type="http://schemas.openxmlformats.org/officeDocument/2006/relationships/hyperlink" Target="https://www.youtube.com/watch?v=kLBoRpdZyaY" TargetMode="Externa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oHB2pxt49S8" TargetMode="External" /><Relationship Id="rId3" Type="http://schemas.openxmlformats.org/officeDocument/2006/relationships/hyperlink" Target="https://www.youtube.com/watch?v=GiD0NVPkVQU" TargetMode="External" /><Relationship Id="rId4" Type="http://schemas.openxmlformats.org/officeDocument/2006/relationships/hyperlink" Target="https://www.youtube.com/watch?v=WrNipUR1tDk" TargetMode="External" /><Relationship Id="rId5" Type="http://schemas.openxmlformats.org/officeDocument/2006/relationships/hyperlink" Target="https://www.youtube.com/watch?v=mo0q1OlrjAw" TargetMode="External" /><Relationship Id="rId6" Type="http://schemas.openxmlformats.org/officeDocument/2006/relationships/hyperlink" Target="https://www.youtube.com/watch?v=2jmmmILBiWw" TargetMode="External" /><Relationship Id="rId7" Type="http://schemas.openxmlformats.org/officeDocument/2006/relationships/hyperlink" Target="https://www.youtube.com/watch?v=Yun7B_5x7Dk" TargetMode="External" /><Relationship Id="rId8" Type="http://schemas.openxmlformats.org/officeDocument/2006/relationships/hyperlink" Target="https://www.youtube.com/watch?v=thrmsRsjqEA" TargetMode="External" /><Relationship Id="rId9" Type="http://schemas.openxmlformats.org/officeDocument/2006/relationships/hyperlink" Target="https://www.youtube.com/watch?v=rTdQ9NjLPtg" TargetMode="External" /><Relationship Id="rId10" Type="http://schemas.openxmlformats.org/officeDocument/2006/relationships/hyperlink" Target="https://www.youtube.com/watch?v=d64CqopQ6Jk" TargetMode="External" /><Relationship Id="rId11" Type="http://schemas.openxmlformats.org/officeDocument/2006/relationships/hyperlink" Target="https://www.youtube.com/watch?v=rTeQdUgK1Qc" TargetMode="External" /><Relationship Id="rId12" Type="http://schemas.openxmlformats.org/officeDocument/2006/relationships/hyperlink" Target="https://www.youtube.com/watch?v=5edC_O2hJas" TargetMode="External" /><Relationship Id="rId13" Type="http://schemas.openxmlformats.org/officeDocument/2006/relationships/hyperlink" Target="https://www.youtube.com/watch?v=MGyd2Ee_g-o" TargetMode="External" /><Relationship Id="rId14" Type="http://schemas.openxmlformats.org/officeDocument/2006/relationships/hyperlink" Target="https://www.youtube.com/watch?v=xhwRhivipP0" TargetMode="External" /><Relationship Id="rId15" Type="http://schemas.openxmlformats.org/officeDocument/2006/relationships/hyperlink" Target="https://www.youtube.com/watch?v=O1Pgu1kWRbk" TargetMode="External" /><Relationship Id="rId16" Type="http://schemas.openxmlformats.org/officeDocument/2006/relationships/hyperlink" Target="https://www.youtube.com/watch?v=Ka7MMyhp5nU" TargetMode="External" /><Relationship Id="rId17" Type="http://schemas.openxmlformats.org/officeDocument/2006/relationships/hyperlink" Target="https://www.youtube.com/watch?v=9ZQLtsQoEYA" TargetMode="Externa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CCErBxipEmo" TargetMode="External" /><Relationship Id="rId3" Type="http://schemas.openxmlformats.org/officeDocument/2006/relationships/hyperlink" Target="https://www.youtube.com/watch?v=oMVjHUCHjgo" TargetMode="External" /><Relationship Id="rId4" Type="http://schemas.openxmlformats.org/officeDocument/2006/relationships/hyperlink" Target="https://www.youtube.com/watch?v=H9el7noT_80" TargetMode="External" /><Relationship Id="rId5" Type="http://schemas.openxmlformats.org/officeDocument/2006/relationships/hyperlink" Target="https://www.youtube.com/watch?v=4EyRaOOk9uE" TargetMode="External" /><Relationship Id="rId6" Type="http://schemas.openxmlformats.org/officeDocument/2006/relationships/hyperlink" Target="https://www.youtube.com/watch?v=SvI5vlCrWK4" TargetMode="External" /><Relationship Id="rId7" Type="http://schemas.openxmlformats.org/officeDocument/2006/relationships/hyperlink" Target="https://www.youtube.com/watch?v=jD697IjNM_0" TargetMode="External" /><Relationship Id="rId8" Type="http://schemas.openxmlformats.org/officeDocument/2006/relationships/hyperlink" Target="https://www.youtube.com/watch?v=2UD2zlff4rA" TargetMode="External" /><Relationship Id="rId9" Type="http://schemas.openxmlformats.org/officeDocument/2006/relationships/hyperlink" Target="https://www.youtube.com/watch?v=uV5_Q1nPgts" TargetMode="External" /><Relationship Id="rId10" Type="http://schemas.openxmlformats.org/officeDocument/2006/relationships/hyperlink" Target="https://www.youtube.com/watch?v=aCwEjyPrF2U" TargetMode="External" /><Relationship Id="rId11" Type="http://schemas.openxmlformats.org/officeDocument/2006/relationships/hyperlink" Target="https://www.youtube.com/watch?v=UnXRdCcPwAQ" TargetMode="External" /><Relationship Id="rId12" Type="http://schemas.openxmlformats.org/officeDocument/2006/relationships/hyperlink" Target="https://www.youtube.com/watch?v=GoFISu6X0JI" TargetMode="External" /><Relationship Id="rId13" Type="http://schemas.openxmlformats.org/officeDocument/2006/relationships/hyperlink" Target="https://www.youtube.com/watch?v=6jJIjWXicVQ" TargetMode="External" /><Relationship Id="rId14" Type="http://schemas.openxmlformats.org/officeDocument/2006/relationships/hyperlink" Target="https://www.youtube.com/watch?v=K_4uS2uSu3k" TargetMode="External" /><Relationship Id="rId15" Type="http://schemas.openxmlformats.org/officeDocument/2006/relationships/hyperlink" Target="https://www.youtube.com/watch?v=RLuqxgFRdm8" TargetMode="External" /><Relationship Id="rId16" Type="http://schemas.openxmlformats.org/officeDocument/2006/relationships/hyperlink" Target="https://www.youtube.com/watch?v=KGOTt2SJw9E" TargetMode="External" /><Relationship Id="rId17" Type="http://schemas.openxmlformats.org/officeDocument/2006/relationships/hyperlink" Target="https://www.youtube.com/watch?v=I_7XY_Xj7-k" TargetMode="External" /><Relationship Id="rId18" Type="http://schemas.openxmlformats.org/officeDocument/2006/relationships/hyperlink" Target="https://www.youtube.com/watch?v=wkT1zEEmYbg" TargetMode="External" /><Relationship Id="rId19" Type="http://schemas.openxmlformats.org/officeDocument/2006/relationships/hyperlink" Target="https://www.youtube.com/watch?v=a7gZss9VozM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OuNWx620CwA" TargetMode="External" /><Relationship Id="rId3" Type="http://schemas.openxmlformats.org/officeDocument/2006/relationships/hyperlink" Target="https://www.youtube.com/watch?v=zSPVhDng4uo" TargetMode="Externa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FZabP0Id9Gw" TargetMode="External" /><Relationship Id="rId3" Type="http://schemas.openxmlformats.org/officeDocument/2006/relationships/hyperlink" Target="https://www.youtube.com/watch?v=z5CB-Xkoc38" TargetMode="External" /><Relationship Id="rId4" Type="http://schemas.openxmlformats.org/officeDocument/2006/relationships/hyperlink" Target="https://www.youtube.com/watch?v=2x4WXvghJKc" TargetMode="External" /><Relationship Id="rId5" Type="http://schemas.openxmlformats.org/officeDocument/2006/relationships/hyperlink" Target="https://www.youtube.com/watch?v=SubxV4ldlak" TargetMode="External" /><Relationship Id="rId6" Type="http://schemas.openxmlformats.org/officeDocument/2006/relationships/hyperlink" Target="https://www.youtube.com/watch?v=cz_mUqk18Ko" TargetMode="External" /><Relationship Id="rId7" Type="http://schemas.openxmlformats.org/officeDocument/2006/relationships/hyperlink" Target="https://www.youtube.com/watch?v=G5B2-Auq1y0" TargetMode="External" /><Relationship Id="rId8" Type="http://schemas.openxmlformats.org/officeDocument/2006/relationships/hyperlink" Target="https://www.youtube.com/watch?v=R5qtlsPF1DU" TargetMode="External" /><Relationship Id="rId9" Type="http://schemas.openxmlformats.org/officeDocument/2006/relationships/hyperlink" Target="https://www.youtube.com/watch?v=H7SbT1YN1xk" TargetMode="External" /><Relationship Id="rId10" Type="http://schemas.openxmlformats.org/officeDocument/2006/relationships/hyperlink" Target="https://www.youtube.com/watch?v=9mncKKcNJpI" TargetMode="External" /><Relationship Id="rId11" Type="http://schemas.openxmlformats.org/officeDocument/2006/relationships/hyperlink" Target="https://www.youtube.com/watch?v=QIwF-39VbUk" TargetMode="External" /><Relationship Id="rId12" Type="http://schemas.openxmlformats.org/officeDocument/2006/relationships/hyperlink" Target="https://www.youtube.com/watch?v=ac63St54DYA" TargetMode="External" /><Relationship Id="rId13" Type="http://schemas.openxmlformats.org/officeDocument/2006/relationships/hyperlink" Target="https://www.youtube.com/watch?v=C2jjAWp3-Uo" TargetMode="External" /><Relationship Id="rId14" Type="http://schemas.openxmlformats.org/officeDocument/2006/relationships/hyperlink" Target="https://www.youtube.com/watch?v=cXNIkgIw32c" TargetMode="External" /><Relationship Id="rId15" Type="http://schemas.openxmlformats.org/officeDocument/2006/relationships/hyperlink" Target="https://www.youtube.com/watch?v=OfXVprt9oA0" TargetMode="External" /><Relationship Id="rId16" Type="http://schemas.openxmlformats.org/officeDocument/2006/relationships/hyperlink" Target="https://www.youtube.com/watch?v=-M742u8153s" TargetMode="External" /><Relationship Id="rId17" Type="http://schemas.openxmlformats.org/officeDocument/2006/relationships/hyperlink" Target="https://www.youtube.com/watch?v=MlDvpXJjm8U" TargetMode="External" /><Relationship Id="rId18" Type="http://schemas.openxmlformats.org/officeDocument/2006/relationships/hyperlink" Target="https://www.youtube.com/watch?v=ZZJm97Coqlo" TargetMode="External" /><Relationship Id="rId19" Type="http://schemas.openxmlformats.org/officeDocument/2006/relationships/hyperlink" Target="https://www.youtube.com/watch?v=35dw4Ec_yTA" TargetMode="External" /><Relationship Id="rId20" Type="http://schemas.openxmlformats.org/officeDocument/2006/relationships/hyperlink" Target="https://www.youtube.com/watch?v=j0WBYPy3J-4" TargetMode="External" /><Relationship Id="rId21" Type="http://schemas.openxmlformats.org/officeDocument/2006/relationships/hyperlink" Target="https://www.youtube.com/watch?v=uthmGEIiLSk" TargetMode="External" /><Relationship Id="rId22" Type="http://schemas.openxmlformats.org/officeDocument/2006/relationships/hyperlink" Target="https://www.youtube.com/watch?v=_nOg40SadkE" TargetMode="External" /><Relationship Id="rId23" Type="http://schemas.openxmlformats.org/officeDocument/2006/relationships/hyperlink" Target="https://www.youtube.com/watch?v=Zy1EacwK77I" TargetMode="External" /><Relationship Id="rId24" Type="http://schemas.openxmlformats.org/officeDocument/2006/relationships/hyperlink" Target="https://www.youtube.com/watch?v=8AMlx4DTDZo" TargetMode="External" /><Relationship Id="rId25" Type="http://schemas.openxmlformats.org/officeDocument/2006/relationships/hyperlink" Target="https://www.youtube.com/watch?v=EM1I5fwIF1M" TargetMode="External" /><Relationship Id="rId26" Type="http://schemas.openxmlformats.org/officeDocument/2006/relationships/hyperlink" Target="https://www.youtube.com/watch?v=K4H87wgUZT8" TargetMode="External" /><Relationship Id="rId27" Type="http://schemas.openxmlformats.org/officeDocument/2006/relationships/hyperlink" Target="https://www.youtube.com/watch?v=OKtmD2OSzRA" TargetMode="External" /><Relationship Id="rId28" Type="http://schemas.openxmlformats.org/officeDocument/2006/relationships/hyperlink" Target="https://www.youtube.com/watch?v=FqvuUGjU28Q" TargetMode="External" /><Relationship Id="rId29" Type="http://schemas.openxmlformats.org/officeDocument/2006/relationships/hyperlink" Target="https://www.youtube.com/watch?v=KkgrrSuIpfc" TargetMode="External" /><Relationship Id="rId30" Type="http://schemas.openxmlformats.org/officeDocument/2006/relationships/hyperlink" Target="https://www.youtube.com/watch?v=e8_qJkBxTj0" TargetMode="External" /><Relationship Id="rId31" Type="http://schemas.openxmlformats.org/officeDocument/2006/relationships/hyperlink" Target="https://www.youtube.com/watch?v=gBqjLWG54_Q" TargetMode="External" /><Relationship Id="rId32" Type="http://schemas.openxmlformats.org/officeDocument/2006/relationships/hyperlink" Target="https://www.youtube.com/watch?v=ryJ_A4XyW3k" TargetMode="Externa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u5maeNa_qWI" TargetMode="External" /><Relationship Id="rId3" Type="http://schemas.openxmlformats.org/officeDocument/2006/relationships/hyperlink" Target="https://www.youtube.com/watch?v=9LlwSk1E2Mo" TargetMode="External" /><Relationship Id="rId4" Type="http://schemas.openxmlformats.org/officeDocument/2006/relationships/hyperlink" Target="https://www.youtube.com/watch?v=dAfGGMB2vOY" TargetMode="External" /><Relationship Id="rId5" Type="http://schemas.openxmlformats.org/officeDocument/2006/relationships/hyperlink" Target="https://www.youtube.com/watch?v=VUKYchcgkNQ" TargetMode="External" /><Relationship Id="rId6" Type="http://schemas.openxmlformats.org/officeDocument/2006/relationships/hyperlink" Target="https://www.youtube.com/watch?v=1sdOp0jJ-TI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FjbZ6sUZJS4" TargetMode="External" /><Relationship Id="rId3" Type="http://schemas.openxmlformats.org/officeDocument/2006/relationships/hyperlink" Target="https://www.youtube.com/watch?v=X-MB_4XdCFY" TargetMode="External" /><Relationship Id="rId4" Type="http://schemas.openxmlformats.org/officeDocument/2006/relationships/hyperlink" Target="https://www.youtube.com/watch?v=9J9V6WdFFbc" TargetMode="External" /><Relationship Id="rId5" Type="http://schemas.openxmlformats.org/officeDocument/2006/relationships/hyperlink" Target="https://www.youtube.com/watch?v=aFCv6VmfL6A" TargetMode="External" /><Relationship Id="rId6" Type="http://schemas.openxmlformats.org/officeDocument/2006/relationships/hyperlink" Target="https://www.youtube.com/watch?v=LPZVhHhB8m4" TargetMode="External" /><Relationship Id="rId7" Type="http://schemas.openxmlformats.org/officeDocument/2006/relationships/hyperlink" Target="https://www.youtube.com/watch?v=B--tV1uGJck" TargetMode="External" /><Relationship Id="rId8" Type="http://schemas.openxmlformats.org/officeDocument/2006/relationships/hyperlink" Target="https://www.youtube.com/watch?v=2DZraYAan-k" TargetMode="External" /><Relationship Id="rId9" Type="http://schemas.openxmlformats.org/officeDocument/2006/relationships/hyperlink" Target="https://www.youtube.com/watch?v=IUqK0P9F_tk" TargetMode="External" /><Relationship Id="rId10" Type="http://schemas.openxmlformats.org/officeDocument/2006/relationships/hyperlink" Target="https://www.youtube.com/watch?v=Kd7o8_aFtJk" TargetMode="External" /><Relationship Id="rId11" Type="http://schemas.openxmlformats.org/officeDocument/2006/relationships/hyperlink" Target="https://www.youtube.com/watch?v=4Vwmhzl8icQ" TargetMode="External" /><Relationship Id="rId12" Type="http://schemas.openxmlformats.org/officeDocument/2006/relationships/hyperlink" Target="https://www.youtube.com/watch?v=qfcYOwnMV1Q" TargetMode="External" /><Relationship Id="rId13" Type="http://schemas.openxmlformats.org/officeDocument/2006/relationships/hyperlink" Target="https://www.youtube.com/watch?v=f4pG57yKlB0" TargetMode="Externa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fCjysCccY4k" TargetMode="Externa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uvVQsdPWtSY" TargetMode="External" /><Relationship Id="rId3" Type="http://schemas.openxmlformats.org/officeDocument/2006/relationships/hyperlink" Target="https://www.youtube.com/watch?v=rgHD3ztpLes" TargetMode="External" /><Relationship Id="rId4" Type="http://schemas.openxmlformats.org/officeDocument/2006/relationships/hyperlink" Target="https://www.youtube.com/watch?v=nBBsnAB6sVI" TargetMode="External" /><Relationship Id="rId5" Type="http://schemas.openxmlformats.org/officeDocument/2006/relationships/hyperlink" Target="https://www.youtube.com/watch?v=K7l7pW6rT6M" TargetMode="External" /><Relationship Id="rId6" Type="http://schemas.openxmlformats.org/officeDocument/2006/relationships/hyperlink" Target="https://www.youtube.com/watch?v=oNCa8aQobeU" TargetMode="External" /><Relationship Id="rId7" Type="http://schemas.openxmlformats.org/officeDocument/2006/relationships/hyperlink" Target="https://www.youtube.com/watch?v=jeE7lyqrHlg" TargetMode="External" /><Relationship Id="rId8" Type="http://schemas.openxmlformats.org/officeDocument/2006/relationships/hyperlink" Target="https://www.youtube.com/watch?v=Y2agfTLIbfg" TargetMode="External" /><Relationship Id="rId9" Type="http://schemas.openxmlformats.org/officeDocument/2006/relationships/hyperlink" Target="https://www.youtube.com/watch?v=rvnYPPrX3a8" TargetMode="Externa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PibxkPFFQJg" TargetMode="External" /><Relationship Id="rId3" Type="http://schemas.openxmlformats.org/officeDocument/2006/relationships/hyperlink" Target="https://www.youtube.com/watch?v=T6JTdkQkCjM" TargetMode="External" /><Relationship Id="rId4" Type="http://schemas.openxmlformats.org/officeDocument/2006/relationships/hyperlink" Target="https://www.youtube.com/watch?v=fzQSjkfsOgE" TargetMode="External" /><Relationship Id="rId5" Type="http://schemas.openxmlformats.org/officeDocument/2006/relationships/hyperlink" Target="https://www.youtube.com/watch?v=4_cHF6G9Zq0" TargetMode="External" /><Relationship Id="rId6" Type="http://schemas.openxmlformats.org/officeDocument/2006/relationships/hyperlink" Target="https://www.youtube.com/watch?v=iUThAKAt4Fs" TargetMode="External" /><Relationship Id="rId7" Type="http://schemas.openxmlformats.org/officeDocument/2006/relationships/hyperlink" Target="https://www.youtube.com/watch?v=JMY2e6diM_s" TargetMode="External" /><Relationship Id="rId8" Type="http://schemas.openxmlformats.org/officeDocument/2006/relationships/hyperlink" Target="https://www.youtube.com/watch?v=zamcQkL7h-c" TargetMode="External" /><Relationship Id="rId9" Type="http://schemas.openxmlformats.org/officeDocument/2006/relationships/hyperlink" Target="https://www.youtube.com/watch?v=0U_gqAmpJ18" TargetMode="External" /><Relationship Id="rId10" Type="http://schemas.openxmlformats.org/officeDocument/2006/relationships/hyperlink" Target="https://www.youtube.com/watch?v=S7WtUFG7kGM" TargetMode="External" /><Relationship Id="rId11" Type="http://schemas.openxmlformats.org/officeDocument/2006/relationships/hyperlink" Target="https://www.youtube.com/watch?v=QNC31gHDl8U" TargetMode="External" /><Relationship Id="rId12" Type="http://schemas.openxmlformats.org/officeDocument/2006/relationships/hyperlink" Target="https://www.youtube.com/watch?v=QlIRgeBsfs0" TargetMode="External" /><Relationship Id="rId13" Type="http://schemas.openxmlformats.org/officeDocument/2006/relationships/hyperlink" Target="https://www.youtube.com/watch?v=_MT5JoAnIB8" TargetMode="Externa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0NLmlzA5A1E" TargetMode="Externa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nth8XTNajNM" TargetMode="External" /><Relationship Id="rId3" Type="http://schemas.openxmlformats.org/officeDocument/2006/relationships/hyperlink" Target="https://www.youtube.com/watch?v=VAmq2ISPTjo" TargetMode="External" /><Relationship Id="rId4" Type="http://schemas.openxmlformats.org/officeDocument/2006/relationships/hyperlink" Target="https://www.youtube.com/watch?v=lsf02ztRvwE" TargetMode="External" /><Relationship Id="rId5" Type="http://schemas.openxmlformats.org/officeDocument/2006/relationships/hyperlink" Target="https://www.youtube.com/watch?v=jLqyuXaYhSY" TargetMode="External" /><Relationship Id="rId6" Type="http://schemas.openxmlformats.org/officeDocument/2006/relationships/hyperlink" Target="https://www.youtube.com/watch?v=bHM44TZ2kCk" TargetMode="External" /><Relationship Id="rId7" Type="http://schemas.openxmlformats.org/officeDocument/2006/relationships/hyperlink" Target="https://www.youtube.com/watch?v=Af39MWP97RA" TargetMode="External" /><Relationship Id="rId8" Type="http://schemas.openxmlformats.org/officeDocument/2006/relationships/hyperlink" Target="https://www.youtube.com/watch?v=C4742cT71yo" TargetMode="External" /><Relationship Id="rId9" Type="http://schemas.openxmlformats.org/officeDocument/2006/relationships/hyperlink" Target="https://www.youtube.com/watch?v=4nzHjOYYnLs" TargetMode="External" /><Relationship Id="rId10" Type="http://schemas.openxmlformats.org/officeDocument/2006/relationships/hyperlink" Target="https://www.youtube.com/watch?v=desuHcl4pBc" TargetMode="External" /><Relationship Id="rId11" Type="http://schemas.openxmlformats.org/officeDocument/2006/relationships/hyperlink" Target="https://www.youtube.com/watch?v=71SDhterz9k" TargetMode="Externa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WSofQ6CBq9E" TargetMode="Externa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ZHohVeVKy4s" TargetMode="External" /><Relationship Id="rId3" Type="http://schemas.openxmlformats.org/officeDocument/2006/relationships/hyperlink" Target="https://www.youtube.com/watch?v=yZ6EuD3bebo" TargetMode="External" /><Relationship Id="rId4" Type="http://schemas.openxmlformats.org/officeDocument/2006/relationships/hyperlink" Target="https://www.youtube.com/watch?v=fi1s6wYVhSo" TargetMode="External" /><Relationship Id="rId5" Type="http://schemas.openxmlformats.org/officeDocument/2006/relationships/hyperlink" Target="https://www.youtube.com/watch?v=wgp9O90UE4o" TargetMode="External" /><Relationship Id="rId6" Type="http://schemas.openxmlformats.org/officeDocument/2006/relationships/hyperlink" Target="https://www.youtube.com/watch?v=wwIVPKgek30" TargetMode="External" /><Relationship Id="rId7" Type="http://schemas.openxmlformats.org/officeDocument/2006/relationships/hyperlink" Target="https://www.youtube.com/watch?v=x99t3S0_gnQ" TargetMode="External" /><Relationship Id="rId8" Type="http://schemas.openxmlformats.org/officeDocument/2006/relationships/hyperlink" Target="https://www.youtube.com/watch?v=Ry0_HH2KKew" TargetMode="External" /><Relationship Id="rId9" Type="http://schemas.openxmlformats.org/officeDocument/2006/relationships/hyperlink" Target="https://www.youtube.com/watch?v=UlDQCIkBROo" TargetMode="Externa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eRIeMAMM6xo" TargetMode="External" /><Relationship Id="rId3" Type="http://schemas.openxmlformats.org/officeDocument/2006/relationships/hyperlink" Target="https://www.youtube.com/watch?v=rh202HOUUx0" TargetMode="External" /><Relationship Id="rId4" Type="http://schemas.openxmlformats.org/officeDocument/2006/relationships/hyperlink" Target="https://www.youtube.com/watch?v=A-572cXXlYA" TargetMode="External" /><Relationship Id="rId5" Type="http://schemas.openxmlformats.org/officeDocument/2006/relationships/hyperlink" Target="https://www.youtube.com/watch?v=L5dhD845t_0" TargetMode="External" /><Relationship Id="rId6" Type="http://schemas.openxmlformats.org/officeDocument/2006/relationships/hyperlink" Target="https://www.youtube.com/watch?v=O7Kcw587sKA" TargetMode="External" /><Relationship Id="rId7" Type="http://schemas.openxmlformats.org/officeDocument/2006/relationships/hyperlink" Target="https://www.youtube.com/watch?v=0378PjLhKyo" TargetMode="Externa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3hb89eUYPLs" TargetMode="Externa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jd29Hv57xKk" TargetMode="External" /><Relationship Id="rId3" Type="http://schemas.openxmlformats.org/officeDocument/2006/relationships/hyperlink" Target="https://www.youtube.com/watch?v=3OHb1THWpOw" TargetMode="External" /><Relationship Id="rId4" Type="http://schemas.openxmlformats.org/officeDocument/2006/relationships/hyperlink" Target="https://www.youtube.com/watch?v=RMIL6o-pPpI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b4CMf4Oi22U" TargetMode="External" /><Relationship Id="rId3" Type="http://schemas.openxmlformats.org/officeDocument/2006/relationships/hyperlink" Target="https://www.youtube.com/watch?v=e7NooAuK8w8" TargetMode="External" /><Relationship Id="rId4" Type="http://schemas.openxmlformats.org/officeDocument/2006/relationships/hyperlink" Target="https://www.youtube.com/watch?v=zmoahXlb-xk" TargetMode="External" /><Relationship Id="rId5" Type="http://schemas.openxmlformats.org/officeDocument/2006/relationships/hyperlink" Target="https://www.youtube.com/watch?v=DxJMzk4FnoQ" TargetMode="External" /><Relationship Id="rId6" Type="http://schemas.openxmlformats.org/officeDocument/2006/relationships/hyperlink" Target="https://www.youtube.com/watch?v=hIPls58XRFg" TargetMode="External" /><Relationship Id="rId7" Type="http://schemas.openxmlformats.org/officeDocument/2006/relationships/hyperlink" Target="https://www.youtube.com/watch?v=Xer-74cLaAY" TargetMode="External" /><Relationship Id="rId8" Type="http://schemas.openxmlformats.org/officeDocument/2006/relationships/hyperlink" Target="https://www.youtube.com/watch?v=v7394iib3dw" TargetMode="External" /><Relationship Id="rId9" Type="http://schemas.openxmlformats.org/officeDocument/2006/relationships/hyperlink" Target="https://www.youtube.com/watch?v=rDMnSsayxoI" TargetMode="Externa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2Q9Rcqn3yNw" TargetMode="External" /><Relationship Id="rId3" Type="http://schemas.openxmlformats.org/officeDocument/2006/relationships/hyperlink" Target="https://www.youtube.com/watch?v=w-CpIibYISM" TargetMode="External" /><Relationship Id="rId4" Type="http://schemas.openxmlformats.org/officeDocument/2006/relationships/hyperlink" Target="https://www.youtube.com/watch?v=JV8l9sfHLVo" TargetMode="Externa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fVGHvSqxXuU" TargetMode="External" /><Relationship Id="rId3" Type="http://schemas.openxmlformats.org/officeDocument/2006/relationships/hyperlink" Target="https://www.youtube.com/watch?v=622TlM1lUYY" TargetMode="External" /><Relationship Id="rId4" Type="http://schemas.openxmlformats.org/officeDocument/2006/relationships/hyperlink" Target="https://www.youtube.com/watch?v=PJ9YdufneV4" TargetMode="Externa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Xxp1YGUhJ3Q" TargetMode="External" /><Relationship Id="rId3" Type="http://schemas.openxmlformats.org/officeDocument/2006/relationships/hyperlink" Target="https://www.youtube.com/watch?v=JQAzLjqmwIc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9Ajrr1nSSVc" TargetMode="External" /><Relationship Id="rId3" Type="http://schemas.openxmlformats.org/officeDocument/2006/relationships/hyperlink" Target="https://www.youtube.com/watch?v=hnwe0oZKCUo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fgZ3Db3GVhI" TargetMode="External" /><Relationship Id="rId3" Type="http://schemas.openxmlformats.org/officeDocument/2006/relationships/hyperlink" Target="https://www.youtube.com/watch?v=g88Bm4jroMM" TargetMode="External" /><Relationship Id="rId4" Type="http://schemas.openxmlformats.org/officeDocument/2006/relationships/hyperlink" Target="https://www.youtube.com/watch?v=YYxr54Hjn1w" TargetMode="External" /><Relationship Id="rId5" Type="http://schemas.openxmlformats.org/officeDocument/2006/relationships/hyperlink" Target="https://www.youtube.com/watch?v=of2o7vjpDBs" TargetMode="External" /><Relationship Id="rId6" Type="http://schemas.openxmlformats.org/officeDocument/2006/relationships/hyperlink" Target="https://www.youtube.com/watch?v=WEZ81vWQidw" TargetMode="Externa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UQOaDEIsoI4" TargetMode="External" /><Relationship Id="rId3" Type="http://schemas.openxmlformats.org/officeDocument/2006/relationships/hyperlink" Target="https://www.youtube.com/watch?v=8z_DViOfKPc" TargetMode="Externa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ytNi9mdpcQY" TargetMode="Externa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cLIvYXbm2WM" TargetMode="External" /><Relationship Id="rId3" Type="http://schemas.openxmlformats.org/officeDocument/2006/relationships/hyperlink" Target="https://www.youtube.com/watch?v=KeV_MYzTk0I" TargetMode="External" /><Relationship Id="rId4" Type="http://schemas.openxmlformats.org/officeDocument/2006/relationships/hyperlink" Target="https://www.youtube.com/watch?v=du_k7_9BxUg" TargetMode="Externa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xs3D1M4khQQ" TargetMode="External" /><Relationship Id="rId3" Type="http://schemas.openxmlformats.org/officeDocument/2006/relationships/hyperlink" Target="https://www.youtube.com/watch?v=s3RuyUY1Fbs" TargetMode="External" /><Relationship Id="rId4" Type="http://schemas.openxmlformats.org/officeDocument/2006/relationships/hyperlink" Target="https://www.youtube.com/watch?v=5Rwhcezwbf4" TargetMode="External" /><Relationship Id="rId5" Type="http://schemas.openxmlformats.org/officeDocument/2006/relationships/hyperlink" Target="https://www.youtube.com/watch?v=xsENPIs72Gk" TargetMode="Externa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Ktc4g-fH_Gk" TargetMode="External" /><Relationship Id="rId3" Type="http://schemas.openxmlformats.org/officeDocument/2006/relationships/hyperlink" Target="https://www.youtube.com/watch?v=RE2PN-ohyGc" TargetMode="External" /><Relationship Id="rId4" Type="http://schemas.openxmlformats.org/officeDocument/2006/relationships/hyperlink" Target="https://www.youtube.com/watch?v=ZtRiRM01SNI" TargetMode="External" /><Relationship Id="rId5" Type="http://schemas.openxmlformats.org/officeDocument/2006/relationships/hyperlink" Target="https://www.youtube.com/watch?v=Ajnz1LXj84Y" TargetMode="External" /><Relationship Id="rId6" Type="http://schemas.openxmlformats.org/officeDocument/2006/relationships/hyperlink" Target="https://www.youtube.com/watch?v=3BizLv064qo" TargetMode="External" /><Relationship Id="rId7" Type="http://schemas.openxmlformats.org/officeDocument/2006/relationships/hyperlink" Target="https://www.youtube.com/watch?v=J5mjQDKgYQ0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8wXFwT7VJg0" TargetMode="External" /><Relationship Id="rId3" Type="http://schemas.openxmlformats.org/officeDocument/2006/relationships/hyperlink" Target="https://www.youtube.com/watch?v=bZAFGFu-8Eo" TargetMode="External" /><Relationship Id="rId4" Type="http://schemas.openxmlformats.org/officeDocument/2006/relationships/hyperlink" Target="https://www.youtube.com/watch?v=pWPyPZ1FkwU" TargetMode="External" /></Relationships>
</file>

<file path=ppt/slides/_rels/slide6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GdNRdyMAQsg" TargetMode="External" /><Relationship Id="rId3" Type="http://schemas.openxmlformats.org/officeDocument/2006/relationships/hyperlink" Target="https://www.youtube.com/watch?v=6_89fffWvYU" TargetMode="External" /><Relationship Id="rId4" Type="http://schemas.openxmlformats.org/officeDocument/2006/relationships/hyperlink" Target="https://www.youtube.com/watch?v=Ii2ByJheEYg" TargetMode="External" /><Relationship Id="rId5" Type="http://schemas.openxmlformats.org/officeDocument/2006/relationships/hyperlink" Target="https://www.youtube.com/watch?v=L2azluHvxz0" TargetMode="External" /><Relationship Id="rId6" Type="http://schemas.openxmlformats.org/officeDocument/2006/relationships/hyperlink" Target="https://www.youtube.com/watch?v=EBnVF8DXQiw" TargetMode="External" /><Relationship Id="rId7" Type="http://schemas.openxmlformats.org/officeDocument/2006/relationships/hyperlink" Target="https://www.youtube.com/watch?v=0Y8XKhNsQcc" TargetMode="External" /><Relationship Id="rId8" Type="http://schemas.openxmlformats.org/officeDocument/2006/relationships/hyperlink" Target="https://www.youtube.com/watch?v=ohhW4xwV6yA" TargetMode="External" /><Relationship Id="rId9" Type="http://schemas.openxmlformats.org/officeDocument/2006/relationships/hyperlink" Target="https://www.youtube.com/watch?v=ZajflAXyqQE" TargetMode="External" /><Relationship Id="rId10" Type="http://schemas.openxmlformats.org/officeDocument/2006/relationships/hyperlink" Target="https://www.youtube.com/watch?v=-oSRQM26YHY" TargetMode="External" /><Relationship Id="rId11" Type="http://schemas.openxmlformats.org/officeDocument/2006/relationships/hyperlink" Target="https://www.youtube.com/watch?v=Nj6_kfFMy6U" TargetMode="External" /><Relationship Id="rId12" Type="http://schemas.openxmlformats.org/officeDocument/2006/relationships/hyperlink" Target="https://www.youtube.com/watch?v=_Ta6suq0sg0" TargetMode="External" /></Relationships>
</file>

<file path=ppt/slides/_rels/slide6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ZIEbFrCn3zI" TargetMode="External" /></Relationships>
</file>

<file path=ppt/slides/_rels/slide6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9sXXl4vLdKA" TargetMode="External" /></Relationships>
</file>

<file path=ppt/slides/_rels/slide6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sp8Zlz-STbQ" TargetMode="External" /></Relationships>
</file>

<file path=ppt/slides/_rels/slide6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Re1YDSPhyBM" TargetMode="External" /><Relationship Id="rId3" Type="http://schemas.openxmlformats.org/officeDocument/2006/relationships/hyperlink" Target="https://www.youtube.com/watch?v=3efa-DhzKts" TargetMode="External" /></Relationships>
</file>

<file path=ppt/slides/_rels/slide6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cKu726PlWkM" TargetMode="External" /><Relationship Id="rId3" Type="http://schemas.openxmlformats.org/officeDocument/2006/relationships/hyperlink" Target="https://www.youtube.com/watch?v=MzV_7Hwd1mo" TargetMode="External" /><Relationship Id="rId4" Type="http://schemas.openxmlformats.org/officeDocument/2006/relationships/hyperlink" Target="https://www.youtube.com/watch?v=JeCEb2ThzDs" TargetMode="External" /><Relationship Id="rId5" Type="http://schemas.openxmlformats.org/officeDocument/2006/relationships/hyperlink" Target="https://www.youtube.com/watch?v=npMITiymGJg" TargetMode="External" /><Relationship Id="rId6" Type="http://schemas.openxmlformats.org/officeDocument/2006/relationships/hyperlink" Target="https://www.youtube.com/watch?v=oaVQYhTkKJI" TargetMode="External" /><Relationship Id="rId7" Type="http://schemas.openxmlformats.org/officeDocument/2006/relationships/hyperlink" Target="https://www.youtube.com/watch?v=abvIY_v_EPw" TargetMode="External" /><Relationship Id="rId8" Type="http://schemas.openxmlformats.org/officeDocument/2006/relationships/hyperlink" Target="https://www.youtube.com/watch?v=GB5q8nxU514" TargetMode="External" /><Relationship Id="rId9" Type="http://schemas.openxmlformats.org/officeDocument/2006/relationships/hyperlink" Target="https://www.youtube.com/watch?v=gYPHs1k1B6g" TargetMode="External" /><Relationship Id="rId10" Type="http://schemas.openxmlformats.org/officeDocument/2006/relationships/hyperlink" Target="https://www.youtube.com/watch?v=iscv3A3Vi3E" TargetMode="External" /><Relationship Id="rId11" Type="http://schemas.openxmlformats.org/officeDocument/2006/relationships/hyperlink" Target="https://www.youtube.com/watch?v=4Ew5SHIEYak" TargetMode="External" /><Relationship Id="rId12" Type="http://schemas.openxmlformats.org/officeDocument/2006/relationships/hyperlink" Target="https://www.youtube.com/watch?v=e4Q91jOoXb8" TargetMode="External" /><Relationship Id="rId13" Type="http://schemas.openxmlformats.org/officeDocument/2006/relationships/hyperlink" Target="https://www.youtube.com/watch?v=md5LEN5lnGo" TargetMode="External" /><Relationship Id="rId14" Type="http://schemas.openxmlformats.org/officeDocument/2006/relationships/hyperlink" Target="https://www.youtube.com/watch?v=Na2v534ZteE" TargetMode="External" /></Relationships>
</file>

<file path=ppt/slides/_rels/slide6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W-sizVh-DXg" TargetMode="External" /></Relationships>
</file>

<file path=ppt/slides/_rels/slide6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jqrskav1kTQ" TargetMode="External" /><Relationship Id="rId3" Type="http://schemas.openxmlformats.org/officeDocument/2006/relationships/hyperlink" Target="https://www.youtube.com/watch?v=2y7JvuElsQk" TargetMode="External" /><Relationship Id="rId4" Type="http://schemas.openxmlformats.org/officeDocument/2006/relationships/hyperlink" Target="https://www.youtube.com/watch?v=YcC_vIu80y4" TargetMode="External" /></Relationships>
</file>

<file path=ppt/slides/_rels/slide6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GVpubvUI6dw" TargetMode="External" /><Relationship Id="rId3" Type="http://schemas.openxmlformats.org/officeDocument/2006/relationships/hyperlink" Target="https://www.youtube.com/watch?v=F6KvxMXnU2Y" TargetMode="External" /></Relationships>
</file>

<file path=ppt/slides/_rels/slide6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yPcZROxqYqE" TargetMode="External" /><Relationship Id="rId3" Type="http://schemas.openxmlformats.org/officeDocument/2006/relationships/hyperlink" Target="https://www.youtube.com/watch?v=M-chM46E8UU" TargetMode="External" /><Relationship Id="rId4" Type="http://schemas.openxmlformats.org/officeDocument/2006/relationships/hyperlink" Target="https://www.youtube.com/watch?v=xUMswmkooTM" TargetMode="External" /><Relationship Id="rId5" Type="http://schemas.openxmlformats.org/officeDocument/2006/relationships/hyperlink" Target="https://www.youtube.com/watch?v=05hz7wwPBzk" TargetMode="External" /><Relationship Id="rId6" Type="http://schemas.openxmlformats.org/officeDocument/2006/relationships/hyperlink" Target="https://www.youtube.com/watch?v=33g1FPsJx8A" TargetMode="External" /><Relationship Id="rId7" Type="http://schemas.openxmlformats.org/officeDocument/2006/relationships/hyperlink" Target="https://www.youtube.com/watch?v=GgfAy6xRe-Q" TargetMode="External" /><Relationship Id="rId8" Type="http://schemas.openxmlformats.org/officeDocument/2006/relationships/hyperlink" Target="https://www.youtube.com/watch?v=Pwr-FKsS-ig" TargetMode="External" /><Relationship Id="rId9" Type="http://schemas.openxmlformats.org/officeDocument/2006/relationships/hyperlink" Target="https://www.youtube.com/watch?v=uLl87E2Cc8M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vSwcUthuMmI" TargetMode="External" /><Relationship Id="rId3" Type="http://schemas.openxmlformats.org/officeDocument/2006/relationships/hyperlink" Target="https://www.youtube.com/watch?v=oFhG3tVObq8" TargetMode="External" /><Relationship Id="rId4" Type="http://schemas.openxmlformats.org/officeDocument/2006/relationships/hyperlink" Target="https://www.youtube.com/watch?v=KB4n2c-cbzg" TargetMode="External" /><Relationship Id="rId5" Type="http://schemas.openxmlformats.org/officeDocument/2006/relationships/hyperlink" Target="https://www.youtube.com/watch?v=akOmwyWKHmU" TargetMode="External" /><Relationship Id="rId6" Type="http://schemas.openxmlformats.org/officeDocument/2006/relationships/hyperlink" Target="https://www.youtube.com/watch?v=CGX4usiq6Lk" TargetMode="External" /><Relationship Id="rId7" Type="http://schemas.openxmlformats.org/officeDocument/2006/relationships/hyperlink" Target="https://www.youtube.com/watch?v=G9HRjW0PAGo" TargetMode="External" /><Relationship Id="rId8" Type="http://schemas.openxmlformats.org/officeDocument/2006/relationships/hyperlink" Target="https://www.youtube.com/watch?v=VSLpgabIlz4" TargetMode="External" /><Relationship Id="rId9" Type="http://schemas.openxmlformats.org/officeDocument/2006/relationships/hyperlink" Target="https://www.youtube.com/watch?v=hCRuZFoQsXE" TargetMode="External" /><Relationship Id="rId10" Type="http://schemas.openxmlformats.org/officeDocument/2006/relationships/hyperlink" Target="https://www.youtube.com/watch?v=Xv6c6ng77H0" TargetMode="External" /><Relationship Id="rId11" Type="http://schemas.openxmlformats.org/officeDocument/2006/relationships/hyperlink" Target="https://www.youtube.com/watch?v=QskHUtm-kTg" TargetMode="External" /><Relationship Id="rId12" Type="http://schemas.openxmlformats.org/officeDocument/2006/relationships/hyperlink" Target="https://www.youtube.com/watch?v=3ngNJMG4VGs" TargetMode="External" /><Relationship Id="rId13" Type="http://schemas.openxmlformats.org/officeDocument/2006/relationships/hyperlink" Target="https://www.youtube.com/watch?v=_83gyJ3h6Cc" TargetMode="External" /><Relationship Id="rId14" Type="http://schemas.openxmlformats.org/officeDocument/2006/relationships/hyperlink" Target="https://www.youtube.com/watch?v=_9WZ3cqzxro" TargetMode="External" /><Relationship Id="rId15" Type="http://schemas.openxmlformats.org/officeDocument/2006/relationships/hyperlink" Target="https://www.youtube.com/watch?v=VkMbx_XlYqY" TargetMode="External" /><Relationship Id="rId16" Type="http://schemas.openxmlformats.org/officeDocument/2006/relationships/hyperlink" Target="https://www.youtube.com/watch?v=nPTYSihXNro" TargetMode="External" /><Relationship Id="rId17" Type="http://schemas.openxmlformats.org/officeDocument/2006/relationships/hyperlink" Target="https://www.youtube.com/watch?v=O_GiyAa3s4c" TargetMode="External" /><Relationship Id="rId18" Type="http://schemas.openxmlformats.org/officeDocument/2006/relationships/hyperlink" Target="https://www.youtube.com/watch?v=wWANybKIIPo" TargetMode="External" /><Relationship Id="rId19" Type="http://schemas.openxmlformats.org/officeDocument/2006/relationships/hyperlink" Target="https://www.youtube.com/watch?v=pWM2ZdNx2Hc" TargetMode="External" /><Relationship Id="rId20" Type="http://schemas.openxmlformats.org/officeDocument/2006/relationships/hyperlink" Target="https://www.youtube.com/watch?v=jzm8kmqZ_cU" TargetMode="External" /><Relationship Id="rId21" Type="http://schemas.openxmlformats.org/officeDocument/2006/relationships/hyperlink" Target="https://www.youtube.com/watch?v=-llilsjz21c" TargetMode="External" /><Relationship Id="rId22" Type="http://schemas.openxmlformats.org/officeDocument/2006/relationships/hyperlink" Target="https://www.youtube.com/watch?v=Sg_X7eUZOq8" TargetMode="External" /><Relationship Id="rId23" Type="http://schemas.openxmlformats.org/officeDocument/2006/relationships/hyperlink" Target="https://www.youtube.com/watch?v=hE7nKKxeo-o" TargetMode="External" /><Relationship Id="rId24" Type="http://schemas.openxmlformats.org/officeDocument/2006/relationships/hyperlink" Target="https://www.youtube.com/watch?v=JmSEUfLp2MM" TargetMode="External" /><Relationship Id="rId25" Type="http://schemas.openxmlformats.org/officeDocument/2006/relationships/hyperlink" Target="https://www.youtube.com/watch?v=Qs4nx1ZJdnY" TargetMode="External" /><Relationship Id="rId26" Type="http://schemas.openxmlformats.org/officeDocument/2006/relationships/hyperlink" Target="https://www.youtube.com/watch?v=KEOgcfN47IE" TargetMode="External" /><Relationship Id="rId27" Type="http://schemas.openxmlformats.org/officeDocument/2006/relationships/hyperlink" Target="https://www.youtube.com/watch?v=19JJNH9nlcs" TargetMode="External" /><Relationship Id="rId28" Type="http://schemas.openxmlformats.org/officeDocument/2006/relationships/hyperlink" Target="https://www.youtube.com/watch?v=FI0DFSimPU8" TargetMode="External" /><Relationship Id="rId29" Type="http://schemas.openxmlformats.org/officeDocument/2006/relationships/hyperlink" Target="https://www.youtube.com/watch?v=-9xF3JWZuAI" TargetMode="External" /><Relationship Id="rId30" Type="http://schemas.openxmlformats.org/officeDocument/2006/relationships/hyperlink" Target="https://www.youtube.com/watch?v=c3xZ92vkGHw" TargetMode="External" /><Relationship Id="rId31" Type="http://schemas.openxmlformats.org/officeDocument/2006/relationships/hyperlink" Target="https://www.youtube.com/watch?v=Hjl-vk2bReM" TargetMode="External" /></Relationships>
</file>

<file path=ppt/slides/_rels/slide7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G4c_tkjcm1I" TargetMode="External" /><Relationship Id="rId3" Type="http://schemas.openxmlformats.org/officeDocument/2006/relationships/hyperlink" Target="https://www.youtube.com/watch?v=Xy89GEHTq7M" TargetMode="External" /><Relationship Id="rId4" Type="http://schemas.openxmlformats.org/officeDocument/2006/relationships/hyperlink" Target="https://www.youtube.com/watch?v=8zwmbK-iNAI" TargetMode="External" /><Relationship Id="rId5" Type="http://schemas.openxmlformats.org/officeDocument/2006/relationships/hyperlink" Target="https://www.youtube.com/watch?v=RXhAYBlbtMU" TargetMode="External" /><Relationship Id="rId6" Type="http://schemas.openxmlformats.org/officeDocument/2006/relationships/hyperlink" Target="https://www.youtube.com/watch?v=Bn_2PZZYo3A" TargetMode="External" /><Relationship Id="rId7" Type="http://schemas.openxmlformats.org/officeDocument/2006/relationships/hyperlink" Target="https://www.youtube.com/watch?v=gm5xjyrcFu4" TargetMode="External" /><Relationship Id="rId8" Type="http://schemas.openxmlformats.org/officeDocument/2006/relationships/hyperlink" Target="https://www.youtube.com/watch?v=O8eQU1HnwOM" TargetMode="External" /></Relationships>
</file>

<file path=ppt/slides/_rels/slide7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rqyOrrHlVRM" TargetMode="External" /><Relationship Id="rId3" Type="http://schemas.openxmlformats.org/officeDocument/2006/relationships/hyperlink" Target="https://www.youtube.com/watch?v=-JX72wCsB5w" TargetMode="External" /><Relationship Id="rId4" Type="http://schemas.openxmlformats.org/officeDocument/2006/relationships/hyperlink" Target="https://www.youtube.com/watch?v=F-1m6vEdi9g" TargetMode="External" /></Relationships>
</file>

<file path=ppt/slides/_rels/slide7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DTT2StaksUQ" TargetMode="External" /><Relationship Id="rId3" Type="http://schemas.openxmlformats.org/officeDocument/2006/relationships/hyperlink" Target="https://www.youtube.com/watch?v=ldYJWdxw6hk" TargetMode="External" /><Relationship Id="rId4" Type="http://schemas.openxmlformats.org/officeDocument/2006/relationships/hyperlink" Target="https://www.youtube.com/watch?v=6ZDv8iAB6vA" TargetMode="External" /><Relationship Id="rId5" Type="http://schemas.openxmlformats.org/officeDocument/2006/relationships/hyperlink" Target="https://www.youtube.com/watch?v=gzIWU4j4uuk" TargetMode="External" /></Relationships>
</file>

<file path=ppt/slides/_rels/slide7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ItmOyb8NxPU" TargetMode="External" /><Relationship Id="rId3" Type="http://schemas.openxmlformats.org/officeDocument/2006/relationships/hyperlink" Target="https://www.youtube.com/watch?v=FGYev9vVWtA" TargetMode="External" /><Relationship Id="rId4" Type="http://schemas.openxmlformats.org/officeDocument/2006/relationships/hyperlink" Target="https://www.youtube.com/watch?v=SbMIKhqR9mQ" TargetMode="External" /><Relationship Id="rId5" Type="http://schemas.openxmlformats.org/officeDocument/2006/relationships/hyperlink" Target="https://www.youtube.com/watch?v=PaKP52VV9CM" TargetMode="External" /></Relationships>
</file>

<file path=ppt/slides/_rels/slide7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KJEaCXxWv5w" TargetMode="External" /><Relationship Id="rId3" Type="http://schemas.openxmlformats.org/officeDocument/2006/relationships/hyperlink" Target="https://www.youtube.com/watch?v=pH2UlACDxEY" TargetMode="External" /><Relationship Id="rId4" Type="http://schemas.openxmlformats.org/officeDocument/2006/relationships/hyperlink" Target="https://www.youtube.com/watch?v=88jBvmUCCeM" TargetMode="External" /><Relationship Id="rId5" Type="http://schemas.openxmlformats.org/officeDocument/2006/relationships/hyperlink" Target="https://www.youtube.com/watch?v=TdFkV11hnOs" TargetMode="External" /><Relationship Id="rId6" Type="http://schemas.openxmlformats.org/officeDocument/2006/relationships/hyperlink" Target="https://www.youtube.com/watch?v=Hlpzcq36Wtg" TargetMode="External" /><Relationship Id="rId7" Type="http://schemas.openxmlformats.org/officeDocument/2006/relationships/hyperlink" Target="https://www.youtube.com/watch?v=ipn1c0EdI0Y" TargetMode="External" /></Relationships>
</file>

<file path=ppt/slides/_rels/slide7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NTbmXf0jDZA" TargetMode="External" /></Relationships>
</file>

<file path=ppt/slides/_rels/slide7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T6FPldCseTo" TargetMode="External" /></Relationships>
</file>

<file path=ppt/slides/_rels/slide7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kt7XTF3nVW0" TargetMode="External" /></Relationships>
</file>

<file path=ppt/slides/_rels/slide7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7NGS4PtyGL4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F8YZCQOI9uE" TargetMode="External" /><Relationship Id="rId3" Type="http://schemas.openxmlformats.org/officeDocument/2006/relationships/hyperlink" Target="https://www.youtube.com/watch?v=WgV6EOvNPb0" TargetMode="External" /><Relationship Id="rId4" Type="http://schemas.openxmlformats.org/officeDocument/2006/relationships/hyperlink" Target="https://www.youtube.com/watch?v=F6CJrMp5PDo" TargetMode="External" /><Relationship Id="rId5" Type="http://schemas.openxmlformats.org/officeDocument/2006/relationships/hyperlink" Target="https://www.youtube.com/watch?v=M9Dz6QCUb7M" TargetMode="External" /><Relationship Id="rId6" Type="http://schemas.openxmlformats.org/officeDocument/2006/relationships/hyperlink" Target="https://www.youtube.com/watch?v=MT31yObSJY0" TargetMode="External" /><Relationship Id="rId7" Type="http://schemas.openxmlformats.org/officeDocument/2006/relationships/hyperlink" Target="https://www.youtube.com/watch?v=wfAFKN17TqM" TargetMode="External" /></Relationships>
</file>

<file path=ppt/slides/_rels/slide8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5y6e3C5ue5Q" TargetMode="External" /><Relationship Id="rId3" Type="http://schemas.openxmlformats.org/officeDocument/2006/relationships/hyperlink" Target="https://www.youtube.com/watch?v=05FwatpEkts" TargetMode="External" /><Relationship Id="rId4" Type="http://schemas.openxmlformats.org/officeDocument/2006/relationships/hyperlink" Target="https://www.youtube.com/watch?v=bk91c6Jecrg" TargetMode="External" /><Relationship Id="rId5" Type="http://schemas.openxmlformats.org/officeDocument/2006/relationships/hyperlink" Target="https://www.youtube.com/watch?v=V0NwfwRf97I" TargetMode="External" /><Relationship Id="rId6" Type="http://schemas.openxmlformats.org/officeDocument/2006/relationships/hyperlink" Target="https://www.youtube.com/watch?v=VIlx2xobY3A" TargetMode="External" /><Relationship Id="rId7" Type="http://schemas.openxmlformats.org/officeDocument/2006/relationships/hyperlink" Target="https://www.youtube.com/watch?v=3xsEEzZI9iM" TargetMode="External" /><Relationship Id="rId8" Type="http://schemas.openxmlformats.org/officeDocument/2006/relationships/hyperlink" Target="https://www.youtube.com/watch?v=qvFrhep_uqE" TargetMode="External" /><Relationship Id="rId9" Type="http://schemas.openxmlformats.org/officeDocument/2006/relationships/hyperlink" Target="https://www.youtube.com/watch?v=r0W4YVyIUeo" TargetMode="External" /><Relationship Id="rId10" Type="http://schemas.openxmlformats.org/officeDocument/2006/relationships/hyperlink" Target="https://www.youtube.com/watch?v=w3hYfR2bLeE" TargetMode="External" /><Relationship Id="rId11" Type="http://schemas.openxmlformats.org/officeDocument/2006/relationships/hyperlink" Target="https://www.youtube.com/watch?v=wRO5kN7wG2k" TargetMode="External" /><Relationship Id="rId12" Type="http://schemas.openxmlformats.org/officeDocument/2006/relationships/hyperlink" Target="https://www.youtube.com/watch?v=hFTrLz7y924" TargetMode="External" /></Relationships>
</file>

<file path=ppt/slides/_rels/slide8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pxXuzNRyonQ" TargetMode="External" /><Relationship Id="rId3" Type="http://schemas.openxmlformats.org/officeDocument/2006/relationships/hyperlink" Target="https://www.youtube.com/watch?v=_qgTBzhrLUI" TargetMode="External" /><Relationship Id="rId4" Type="http://schemas.openxmlformats.org/officeDocument/2006/relationships/hyperlink" Target="https://www.youtube.com/watch?v=tHcr26vHIOI" TargetMode="External" /><Relationship Id="rId5" Type="http://schemas.openxmlformats.org/officeDocument/2006/relationships/hyperlink" Target="https://www.youtube.com/watch?v=jL_jSrWc5Pc" TargetMode="External" /><Relationship Id="rId6" Type="http://schemas.openxmlformats.org/officeDocument/2006/relationships/hyperlink" Target="https://www.youtube.com/watch?v=OJT6piI4Dng" TargetMode="External" /></Relationships>
</file>

<file path=ppt/slides/_rels/slide8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y99ZoAPesNQ" TargetMode="External" /><Relationship Id="rId3" Type="http://schemas.openxmlformats.org/officeDocument/2006/relationships/hyperlink" Target="https://www.youtube.com/watch?v=diZbX0drBxY" TargetMode="External" /><Relationship Id="rId4" Type="http://schemas.openxmlformats.org/officeDocument/2006/relationships/hyperlink" Target="https://www.youtube.com/watch?v=4K7Ja22rjT0" TargetMode="External" /><Relationship Id="rId5" Type="http://schemas.openxmlformats.org/officeDocument/2006/relationships/hyperlink" Target="https://www.youtube.com/watch?v=_-DRyaezX5Q" TargetMode="External" /><Relationship Id="rId6" Type="http://schemas.openxmlformats.org/officeDocument/2006/relationships/hyperlink" Target="https://www.youtube.com/watch?v=UlIuRvqoumI" TargetMode="External" /><Relationship Id="rId7" Type="http://schemas.openxmlformats.org/officeDocument/2006/relationships/hyperlink" Target="https://www.youtube.com/watch?v=JK9SdTUXHy0" TargetMode="External" /><Relationship Id="rId8" Type="http://schemas.openxmlformats.org/officeDocument/2006/relationships/hyperlink" Target="https://www.youtube.com/watch?v=VxNk0W8NXX4" TargetMode="External" /><Relationship Id="rId9" Type="http://schemas.openxmlformats.org/officeDocument/2006/relationships/hyperlink" Target="https://www.youtube.com/watch?v=dFPRx5buFVI" TargetMode="External" /><Relationship Id="rId10" Type="http://schemas.openxmlformats.org/officeDocument/2006/relationships/hyperlink" Target="https://www.youtube.com/watch?v=29u-jymuakE" TargetMode="External" /></Relationships>
</file>

<file path=ppt/slides/_rels/slide8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tKaOZsqLFqA" TargetMode="External" /><Relationship Id="rId3" Type="http://schemas.openxmlformats.org/officeDocument/2006/relationships/hyperlink" Target="https://www.youtube.com/watch?v=JgoGAWVorlo" TargetMode="External" /></Relationships>
</file>

<file path=ppt/slides/_rels/slide8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CW9_XIXWOjk" TargetMode="External" /><Relationship Id="rId3" Type="http://schemas.openxmlformats.org/officeDocument/2006/relationships/hyperlink" Target="https://www.youtube.com/watch?v=PYhUd9kTBOc" TargetMode="External" /><Relationship Id="rId4" Type="http://schemas.openxmlformats.org/officeDocument/2006/relationships/hyperlink" Target="https://www.youtube.com/watch?v=89knbB5eeCI" TargetMode="External" /><Relationship Id="rId5" Type="http://schemas.openxmlformats.org/officeDocument/2006/relationships/hyperlink" Target="https://www.youtube.com/watch?v=CHd6fH8ZPoI" TargetMode="External" /><Relationship Id="rId6" Type="http://schemas.openxmlformats.org/officeDocument/2006/relationships/hyperlink" Target="https://www.youtube.com/watch?v=7ojEJjHtKWY" TargetMode="External" /><Relationship Id="rId7" Type="http://schemas.openxmlformats.org/officeDocument/2006/relationships/hyperlink" Target="https://www.youtube.com/watch?v=BAG1PygAfGg" TargetMode="External" /><Relationship Id="rId8" Type="http://schemas.openxmlformats.org/officeDocument/2006/relationships/hyperlink" Target="https://www.youtube.com/watch?v=DxjKHWDeeNI" TargetMode="External" /></Relationships>
</file>

<file path=ppt/slides/_rels/slide8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DzcBmerliZs" TargetMode="External" /><Relationship Id="rId3" Type="http://schemas.openxmlformats.org/officeDocument/2006/relationships/hyperlink" Target="https://www.youtube.com/watch?v=Or3NJ_bbQfw" TargetMode="External" /><Relationship Id="rId4" Type="http://schemas.openxmlformats.org/officeDocument/2006/relationships/hyperlink" Target="https://www.youtube.com/watch?v=r93l-2Tn8_k" TargetMode="External" /><Relationship Id="rId5" Type="http://schemas.openxmlformats.org/officeDocument/2006/relationships/hyperlink" Target="https://www.youtube.com/watch?v=99S9QTrQ1hg" TargetMode="External" /><Relationship Id="rId6" Type="http://schemas.openxmlformats.org/officeDocument/2006/relationships/hyperlink" Target="https://www.youtube.com/watch?v=Bv5yCyF0F8U" TargetMode="External" /><Relationship Id="rId7" Type="http://schemas.openxmlformats.org/officeDocument/2006/relationships/hyperlink" Target="https://www.youtube.com/watch?v=onKycTMIoQQ" TargetMode="External" /></Relationships>
</file>

<file path=ppt/slides/_rels/slide8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WrO-HnE4uuA" TargetMode="External" /><Relationship Id="rId3" Type="http://schemas.openxmlformats.org/officeDocument/2006/relationships/hyperlink" Target="https://www.youtube.com/watch?v=SO2cjdjt714" TargetMode="External" /><Relationship Id="rId4" Type="http://schemas.openxmlformats.org/officeDocument/2006/relationships/hyperlink" Target="https://www.youtube.com/watch?v=cLDxVj4KtMc" TargetMode="External" /><Relationship Id="rId5" Type="http://schemas.openxmlformats.org/officeDocument/2006/relationships/hyperlink" Target="https://www.youtube.com/watch?v=H4mfa7iqI6s" TargetMode="External" /><Relationship Id="rId6" Type="http://schemas.openxmlformats.org/officeDocument/2006/relationships/hyperlink" Target="https://www.youtube.com/watch?v=TPREF5U7CH8" TargetMode="External" /><Relationship Id="rId7" Type="http://schemas.openxmlformats.org/officeDocument/2006/relationships/hyperlink" Target="https://www.youtube.com/watch?v=9YuRA-Pa5Os" TargetMode="External" /><Relationship Id="rId8" Type="http://schemas.openxmlformats.org/officeDocument/2006/relationships/hyperlink" Target="https://www.youtube.com/watch?v=wA9_8Q4MqRg" TargetMode="External" /><Relationship Id="rId9" Type="http://schemas.openxmlformats.org/officeDocument/2006/relationships/hyperlink" Target="https://www.youtube.com/watch?v=PIrC92mynXY" TargetMode="External" /><Relationship Id="rId10" Type="http://schemas.openxmlformats.org/officeDocument/2006/relationships/hyperlink" Target="https://www.youtube.com/watch?v=c_5bLisGCZ0" TargetMode="External" /><Relationship Id="rId11" Type="http://schemas.openxmlformats.org/officeDocument/2006/relationships/hyperlink" Target="https://www.youtube.com/watch?v=KT-uo3iUxuo" TargetMode="External" /><Relationship Id="rId12" Type="http://schemas.openxmlformats.org/officeDocument/2006/relationships/hyperlink" Target="https://www.youtube.com/watch?v=ZftVn0kboYY" TargetMode="External" /><Relationship Id="rId13" Type="http://schemas.openxmlformats.org/officeDocument/2006/relationships/hyperlink" Target="https://www.youtube.com/watch?v=AuhXdhv5W-w" TargetMode="External" /><Relationship Id="rId14" Type="http://schemas.openxmlformats.org/officeDocument/2006/relationships/hyperlink" Target="https://www.youtube.com/watch?v=g5AjP55zg38" TargetMode="External" /><Relationship Id="rId15" Type="http://schemas.openxmlformats.org/officeDocument/2006/relationships/hyperlink" Target="https://www.youtube.com/watch?v=0bk7eEn-ni4" TargetMode="External" /></Relationships>
</file>

<file path=ppt/slides/_rels/slide9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GN2PQLtvvF0" TargetMode="External" /><Relationship Id="rId3" Type="http://schemas.openxmlformats.org/officeDocument/2006/relationships/hyperlink" Target="https://www.youtube.com/watch?v=IFmOK-zcDTk" TargetMode="External" /><Relationship Id="rId4" Type="http://schemas.openxmlformats.org/officeDocument/2006/relationships/hyperlink" Target="https://www.youtube.com/watch?v=Wcw8vFA8TBA" TargetMode="External" /><Relationship Id="rId5" Type="http://schemas.openxmlformats.org/officeDocument/2006/relationships/hyperlink" Target="https://www.youtube.com/watch?v=MYS0TRSvQjw" TargetMode="External" /><Relationship Id="rId6" Type="http://schemas.openxmlformats.org/officeDocument/2006/relationships/hyperlink" Target="https://www.youtube.com/watch?v=BdosA6M_Toc" TargetMode="External" /></Relationships>
</file>

<file path=ppt/slides/_rels/slide9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50ltEh3Bqwo" TargetMode="External" /></Relationships>
</file>

<file path=ppt/slides/_rels/slide9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f_qAWFj3Khc" TargetMode="External" /><Relationship Id="rId3" Type="http://schemas.openxmlformats.org/officeDocument/2006/relationships/hyperlink" Target="https://www.youtube.com/watch?v=3V4pLGFbn9Q" TargetMode="External" /><Relationship Id="rId4" Type="http://schemas.openxmlformats.org/officeDocument/2006/relationships/hyperlink" Target="https://www.youtube.com/watch?v=MgtQzR_TzjU" TargetMode="External" /><Relationship Id="rId5" Type="http://schemas.openxmlformats.org/officeDocument/2006/relationships/hyperlink" Target="https://www.youtube.com/watch?v=sVbzkF-0Lms" TargetMode="External" /><Relationship Id="rId6" Type="http://schemas.openxmlformats.org/officeDocument/2006/relationships/hyperlink" Target="https://www.youtube.com/watch?v=DJehCVP38xw" TargetMode="External" /></Relationships>
</file>

<file path=ppt/slides/_rels/slide9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8ksOmOJslk4" TargetMode="External" /></Relationships>
</file>

<file path=ppt/slides/_rels/slide9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V49gBnbPoGg" TargetMode="External" /><Relationship Id="rId3" Type="http://schemas.openxmlformats.org/officeDocument/2006/relationships/hyperlink" Target="https://www.youtube.com/watch?v=3MUnxWMXRLg" TargetMode="External" /></Relationships>
</file>

<file path=ppt/slides/_rels/slide9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Awesome Converters</a:t>
            </a:r>
          </a:p>
          <a:p>
            <a:pPr lvl="1"/>
            <a:r>
              <a:rPr>
                <a:hlinkClick r:id="rId3" action="ppaction://hlinksldjump"/>
              </a:rPr>
              <a:t>Json Converters</a:t>
            </a:r>
          </a:p>
          <a:p>
            <a:pPr lvl="1"/>
            <a:r>
              <a:rPr>
                <a:hlinkClick r:id="rId4" action="ppaction://hlinksldjump"/>
              </a:rPr>
              <a:t>Dbf Converters</a:t>
            </a:r>
          </a:p>
          <a:p>
            <a:pPr lvl="1"/>
            <a:r>
              <a:rPr>
                <a:hlinkClick r:id="rId5" action="ppaction://hlinksldjump"/>
              </a:rPr>
              <a:t>Paradox Converters</a:t>
            </a:r>
          </a:p>
          <a:p>
            <a:pPr lvl="1"/>
            <a:r>
              <a:rPr>
                <a:hlinkClick r:id="rId6" action="ppaction://hlinksldjump"/>
              </a:rPr>
              <a:t>Merge Converters</a:t>
            </a:r>
          </a:p>
          <a:p>
            <a:pPr lvl="1"/>
            <a:r>
              <a:rPr>
                <a:hlinkClick r:id="rId7" action="ppaction://hlinksldjump"/>
              </a:rPr>
              <a:t>Excel Converters</a:t>
            </a:r>
          </a:p>
          <a:p>
            <a:pPr lvl="1"/>
            <a:r>
              <a:rPr>
                <a:hlinkClick r:id="rId8" action="ppaction://hlinksldjump"/>
              </a:rPr>
              <a:t>Wpt Converters</a:t>
            </a:r>
          </a:p>
          <a:p>
            <a:pPr lvl="1"/>
            <a:r>
              <a:rPr>
                <a:hlinkClick r:id="rId9" action="ppaction://hlinksldjump"/>
              </a:rPr>
              <a:t>Gpx Converters</a:t>
            </a:r>
          </a:p>
          <a:p>
            <a:pPr lvl="1"/>
            <a:r>
              <a:rPr>
                <a:hlinkClick r:id="rId10" action="ppaction://hlinksldjump"/>
              </a:rPr>
              <a:t>Access Converters</a:t>
            </a:r>
          </a:p>
          <a:p>
            <a:pPr lvl="1"/>
            <a:r>
              <a:rPr>
                <a:hlinkClick r:id="rId11" action="ppaction://hlinksldjump"/>
              </a:rPr>
              <a:t>ini Converters</a:t>
            </a:r>
          </a:p>
          <a:p>
            <a:pPr lvl="1"/>
            <a:r>
              <a:rPr>
                <a:hlinkClick r:id="rId12" action="ppaction://hlinksldjump"/>
              </a:rPr>
              <a:t>Rss Converters</a:t>
            </a:r>
          </a:p>
          <a:p>
            <a:pPr lvl="1"/>
            <a:r>
              <a:rPr>
                <a:hlinkClick r:id="rId13" action="ppaction://hlinksldjump"/>
              </a:rPr>
              <a:t>into Converters</a:t>
            </a:r>
          </a:p>
          <a:p>
            <a:pPr lvl="1"/>
            <a:r>
              <a:rPr>
                <a:hlinkClick r:id="rId14" action="ppaction://hlinksldjump"/>
              </a:rPr>
              <a:t>Ofx Converters</a:t>
            </a:r>
          </a:p>
          <a:p>
            <a:pPr lvl="1"/>
            <a:r>
              <a:rPr>
                <a:hlinkClick r:id="rId15" action="ppaction://hlinksldjump"/>
              </a:rPr>
              <a:t>Kml Converters</a:t>
            </a:r>
          </a:p>
          <a:p>
            <a:pPr lvl="1"/>
            <a:r>
              <a:rPr>
                <a:hlinkClick r:id="rId16" action="ppaction://hlinksldjump"/>
              </a:rPr>
              <a:t>Xml Converters</a:t>
            </a:r>
          </a:p>
          <a:p>
            <a:pPr lvl="1"/>
            <a:r>
              <a:rPr>
                <a:hlinkClick r:id="rId17" action="ppaction://hlinksldjump"/>
              </a:rPr>
              <a:t>Xsd Converters</a:t>
            </a:r>
          </a:p>
          <a:p>
            <a:pPr lvl="1"/>
            <a:r>
              <a:rPr>
                <a:hlinkClick r:id="rId18" action="ppaction://hlinksldjump"/>
              </a:rPr>
              <a:t>Csv Converters</a:t>
            </a:r>
          </a:p>
          <a:p>
            <a:pPr lvl="1"/>
            <a:r>
              <a:rPr>
                <a:hlinkClick r:id="rId19" action="ppaction://hlinksldjump"/>
              </a:rPr>
              <a:t>Mdb Converters</a:t>
            </a:r>
          </a:p>
          <a:p>
            <a:pPr lvl="1"/>
            <a:r>
              <a:rPr>
                <a:hlinkClick r:id="rId20" action="ppaction://hlinksldjump"/>
              </a:rPr>
              <a:t>Word Converters</a:t>
            </a:r>
          </a:p>
          <a:p>
            <a:pPr lvl="1"/>
            <a:r>
              <a:rPr>
                <a:hlinkClick r:id="rId21" action="ppaction://hlinksldjump"/>
              </a:rPr>
              <a:t>Tsv Converters</a:t>
            </a:r>
          </a:p>
          <a:p>
            <a:pPr lvl="1"/>
            <a:r>
              <a:rPr>
                <a:hlinkClick r:id="rId22" action="ppaction://hlinksldjump"/>
              </a:rPr>
              <a:t>Html Converters</a:t>
            </a:r>
          </a:p>
          <a:p>
            <a:pPr lvl="1"/>
            <a:r>
              <a:rPr>
                <a:hlinkClick r:id="rId23" action="ppaction://hlinksldjump"/>
              </a:rPr>
              <a:t>Qif Converters</a:t>
            </a:r>
          </a:p>
          <a:p>
            <a:pPr lvl="1"/>
            <a:r>
              <a:rPr>
                <a:hlinkClick r:id="rId24" action="ppaction://hlinksldjump"/>
              </a:rPr>
              <a:t>Tcx Converters</a:t>
            </a:r>
          </a:p>
          <a:p>
            <a:pPr lvl="1"/>
            <a:r>
              <a:rPr>
                <a:hlinkClick r:id="rId25" action="ppaction://hlinksldjump"/>
              </a:rPr>
              <a:t>Folder Converters</a:t>
            </a:r>
          </a:p>
          <a:p>
            <a:pPr lvl="1"/>
            <a:r>
              <a:rPr>
                <a:hlinkClick r:id="rId26" action="ppaction://hlinksldjump"/>
              </a:rPr>
              <a:t>File Converters</a:t>
            </a:r>
          </a:p>
          <a:p>
            <a:pPr lvl="1"/>
            <a:r>
              <a:rPr>
                <a:hlinkClick r:id="rId27" action="ppaction://hlinksldjump"/>
              </a:rPr>
              <a:t>Folders Converters</a:t>
            </a:r>
          </a:p>
          <a:p>
            <a:pPr lvl="1"/>
            <a:r>
              <a:rPr>
                <a:hlinkClick r:id="rId28" action="ppaction://hlinksldjump"/>
              </a:rPr>
              <a:t>Xlsx Converters</a:t>
            </a:r>
          </a:p>
          <a:p>
            <a:pPr lvl="1"/>
            <a:r>
              <a:rPr>
                <a:hlinkClick r:id="rId29" action="ppaction://hlinksldjump"/>
              </a:rPr>
              <a:t>FoxPro Converters</a:t>
            </a:r>
          </a:p>
          <a:p>
            <a:pPr lvl="1"/>
            <a:r>
              <a:rPr>
                <a:hlinkClick r:id="rId30" action="ppaction://hlinksldjump"/>
              </a:rPr>
              <a:t>Foxpro Converters</a:t>
            </a:r>
          </a:p>
          <a:p>
            <a:pPr lvl="1"/>
            <a:r>
              <a:rPr>
                <a:hlinkClick r:id="rId31" action="ppaction://hlinksldjump"/>
              </a:rPr>
              <a:t>Lvm Converters</a:t>
            </a:r>
          </a:p>
          <a:p>
            <a:pPr lvl="1"/>
            <a:r>
              <a:rPr>
                <a:hlinkClick r:id="rId32" action="ppaction://hlinksldjump"/>
              </a:rPr>
              <a:t>Yaml Converters</a:t>
            </a:r>
          </a:p>
          <a:p>
            <a:pPr lvl="1"/>
            <a:r>
              <a:rPr>
                <a:hlinkClick r:id="rId33" action="ppaction://hlinksldjump"/>
              </a:rPr>
              <a:t>Freemind Converters</a:t>
            </a:r>
          </a:p>
          <a:p>
            <a:pPr lvl="1"/>
            <a:r>
              <a:rPr>
                <a:hlinkClick r:id="rId34" action="ppaction://hlinksldjump"/>
              </a:rPr>
              <a:t>Pipe Converters</a:t>
            </a:r>
          </a:p>
          <a:p>
            <a:pPr lvl="1"/>
            <a:r>
              <a:rPr>
                <a:hlinkClick r:id="rId35" action="ppaction://hlinksldjump"/>
              </a:rPr>
              <a:t>Vcf Converters</a:t>
            </a:r>
          </a:p>
          <a:p>
            <a:pPr lvl="1"/>
            <a:r>
              <a:rPr>
                <a:hlinkClick r:id="rId36" action="ppaction://hlinksldjump"/>
              </a:rPr>
              <a:t>Sqlite Converters</a:t>
            </a:r>
          </a:p>
          <a:p>
            <a:pPr lvl="1"/>
            <a:r>
              <a:rPr>
                <a:hlinkClick r:id="rId37" action="ppaction://hlinksldjump"/>
              </a:rPr>
              <a:t>Ics Converters</a:t>
            </a:r>
          </a:p>
          <a:p>
            <a:pPr lvl="1"/>
            <a:r>
              <a:rPr>
                <a:hlinkClick r:id="rId38" action="ppaction://hlinksldjump"/>
              </a:rPr>
              <a:t>Xls Converters</a:t>
            </a:r>
          </a:p>
          <a:p>
            <a:pPr lvl="1"/>
            <a:r>
              <a:rPr>
                <a:hlinkClick r:id="rId39" action="ppaction://hlinksldjump"/>
              </a:rPr>
              <a:t>Combine Converters</a:t>
            </a:r>
          </a:p>
          <a:p>
            <a:pPr lvl="1"/>
            <a:r>
              <a:rPr>
                <a:hlinkClick r:id="rId40" action="ppaction://hlinksldjump"/>
              </a:rPr>
              <a:t>Semicolon Converters</a:t>
            </a:r>
          </a:p>
          <a:p>
            <a:pPr lvl="1"/>
            <a:r>
              <a:rPr>
                <a:hlinkClick r:id="rId41" action="ppaction://hlinksldjump"/>
              </a:rPr>
              <a:t>Tdms Converters</a:t>
            </a:r>
          </a:p>
          <a:p>
            <a:pPr lvl="1"/>
            <a:r>
              <a:rPr>
                <a:hlinkClick r:id="rId42" action="ppaction://hlinksldjump"/>
              </a:rPr>
              <a:t>Text Converters</a:t>
            </a:r>
          </a:p>
          <a:p>
            <a:pPr lvl="1"/>
            <a:r>
              <a:rPr>
                <a:hlinkClick r:id="rId43" action="ppaction://hlinksldjump"/>
              </a:rPr>
              <a:t>One Converters</a:t>
            </a:r>
          </a:p>
          <a:p>
            <a:pPr lvl="1"/>
            <a:r>
              <a:rPr>
                <a:hlinkClick r:id="rId44" action="ppaction://hlinksldjump"/>
              </a:rPr>
              <a:t>ics Converters</a:t>
            </a:r>
          </a:p>
          <a:p>
            <a:pPr lvl="1"/>
            <a:r>
              <a:rPr>
                <a:hlinkClick r:id="rId45" action="ppaction://hlinksldjump"/>
              </a:rPr>
              <a:t>Sort Converters</a:t>
            </a:r>
          </a:p>
          <a:p>
            <a:pPr lvl="1"/>
            <a:r>
              <a:rPr>
                <a:hlinkClick r:id="rId46" action="ppaction://hlinksldjump"/>
              </a:rPr>
              <a:t>mt940 Converters</a:t>
            </a:r>
          </a:p>
          <a:p>
            <a:pPr lvl="1"/>
            <a:r>
              <a:rPr>
                <a:hlinkClick r:id="rId47" action="ppaction://hlinksldjump"/>
              </a:rPr>
              <a:t>Dcm Converters</a:t>
            </a:r>
          </a:p>
          <a:p>
            <a:pPr lvl="1"/>
            <a:r>
              <a:rPr>
                <a:hlinkClick r:id="rId48" action="ppaction://hlinksldjump"/>
              </a:rPr>
              <a:t>SQLite Converters</a:t>
            </a:r>
          </a:p>
          <a:p>
            <a:pPr lvl="1"/>
            <a:r>
              <a:rPr>
                <a:hlinkClick r:id="rId49" action="ppaction://hlinksldjump"/>
              </a:rPr>
              <a:t>Cod Converters</a:t>
            </a:r>
          </a:p>
          <a:p>
            <a:pPr lvl="1"/>
            <a:r>
              <a:rPr>
                <a:hlinkClick r:id="rId50" action="ppaction://hlinksldjump"/>
              </a:rPr>
              <a:t>Rename Converters</a:t>
            </a:r>
          </a:p>
          <a:p>
            <a:pPr lvl="1"/>
            <a:r>
              <a:rPr>
                <a:hlinkClick r:id="rId51" action="ppaction://hlinksldjump"/>
              </a:rPr>
              <a:t>X12 Converters</a:t>
            </a:r>
          </a:p>
          <a:p>
            <a:pPr lvl="1"/>
            <a:r>
              <a:rPr>
                <a:hlinkClick r:id="rId52" action="ppaction://hlinksldjump"/>
              </a:rPr>
              <a:t>Mt940 Converters</a:t>
            </a:r>
          </a:p>
          <a:p>
            <a:pPr lvl="1"/>
            <a:r>
              <a:rPr>
                <a:hlinkClick r:id="rId53" action="ppaction://hlinksldjump"/>
              </a:rPr>
              <a:t>Add Converters</a:t>
            </a:r>
          </a:p>
          <a:p>
            <a:pPr lvl="1"/>
            <a:r>
              <a:rPr>
                <a:hlinkClick r:id="rId54" action="ppaction://hlinksldjump"/>
              </a:rPr>
              <a:t>Opml Converters</a:t>
            </a:r>
          </a:p>
          <a:p>
            <a:pPr lvl="1"/>
            <a:r>
              <a:rPr>
                <a:hlinkClick r:id="rId55" action="ppaction://hlinksldjump"/>
              </a:rPr>
              <a:t>Split Converters</a:t>
            </a:r>
          </a:p>
          <a:p>
            <a:pPr lvl="1"/>
            <a:r>
              <a:rPr>
                <a:hlinkClick r:id="rId56" action="ppaction://hlinksldjump"/>
              </a:rPr>
              <a:t>Spreadsheet Converters</a:t>
            </a:r>
          </a:p>
          <a:p>
            <a:pPr lvl="1"/>
            <a:r>
              <a:rPr>
                <a:hlinkClick r:id="rId57" action="ppaction://hlinksldjump"/>
              </a:rPr>
              <a:t>Places Converters</a:t>
            </a:r>
          </a:p>
          <a:p>
            <a:pPr lvl="1"/>
            <a:r>
              <a:rPr>
                <a:hlinkClick r:id="rId58" action="ppaction://hlinksldjump"/>
              </a:rPr>
              <a:t>BAI Converters</a:t>
            </a:r>
          </a:p>
          <a:p>
            <a:pPr lvl="1"/>
            <a:r>
              <a:rPr>
                <a:hlinkClick r:id="rId59" action="ppaction://hlinksldjump"/>
              </a:rPr>
              <a:t>Qfx Converters</a:t>
            </a:r>
          </a:p>
          <a:p>
            <a:pPr lvl="1"/>
            <a:r>
              <a:rPr>
                <a:hlinkClick r:id="rId60" action="ppaction://hlinksldjump"/>
              </a:rPr>
              <a:t>Anki Converters</a:t>
            </a:r>
          </a:p>
          <a:p>
            <a:pPr lvl="1"/>
            <a:r>
              <a:rPr>
                <a:hlinkClick r:id="rId61" action="ppaction://hlinksldjump"/>
              </a:rPr>
              <a:t>ACH Converters</a:t>
            </a:r>
          </a:p>
          <a:p>
            <a:pPr lvl="1"/>
            <a:r>
              <a:rPr>
                <a:hlinkClick r:id="rId62" action="ppaction://hlinksldjump"/>
              </a:rPr>
              <a:t>Delimiter Converters</a:t>
            </a:r>
          </a:p>
          <a:p>
            <a:pPr lvl="1"/>
            <a:r>
              <a:rPr>
                <a:hlinkClick r:id="rId63" action="ppaction://hlinksldjump"/>
              </a:rPr>
              <a:t>Save Converters</a:t>
            </a:r>
          </a:p>
          <a:p>
            <a:pPr lvl="1"/>
            <a:r>
              <a:rPr>
                <a:hlinkClick r:id="rId64" action="ppaction://hlinksldjump"/>
              </a:rPr>
              <a:t>Ini Converters</a:t>
            </a:r>
          </a:p>
          <a:p>
            <a:pPr lvl="1"/>
            <a:r>
              <a:rPr>
                <a:hlinkClick r:id="rId65" action="ppaction://hlinksldjump"/>
              </a:rPr>
              <a:t>Tab Converters</a:t>
            </a:r>
          </a:p>
          <a:p>
            <a:pPr lvl="1"/>
            <a:r>
              <a:rPr>
                <a:hlinkClick r:id="rId66" action="ppaction://hlinksldjump"/>
              </a:rPr>
              <a:t>Duplicates Converters</a:t>
            </a:r>
          </a:p>
          <a:p>
            <a:pPr lvl="1"/>
            <a:r>
              <a:rPr>
                <a:hlinkClick r:id="rId67" action="ppaction://hlinksldjump"/>
              </a:rPr>
              <a:t>Create Converters</a:t>
            </a:r>
          </a:p>
          <a:p>
            <a:pPr lvl="1"/>
            <a:r>
              <a:rPr>
                <a:hlinkClick r:id="rId68" action="ppaction://hlinksldjump"/>
              </a:rPr>
              <a:t>Colpkg Converters</a:t>
            </a:r>
          </a:p>
          <a:p>
            <a:pPr lvl="1"/>
            <a:r>
              <a:rPr>
                <a:hlinkClick r:id="rId69" action="ppaction://hlinksldjump"/>
              </a:rPr>
              <a:t>Kmz Converters</a:t>
            </a:r>
          </a:p>
          <a:p>
            <a:pPr lvl="1"/>
            <a:r>
              <a:rPr>
                <a:hlinkClick r:id="rId70" action="ppaction://hlinksldjump"/>
              </a:rPr>
              <a:t>Markdown Converters</a:t>
            </a:r>
          </a:p>
          <a:p>
            <a:pPr lvl="1"/>
            <a:r>
              <a:rPr>
                <a:hlinkClick r:id="rId71" action="ppaction://hlinksldjump"/>
              </a:rPr>
              <a:t>Jpg Converters</a:t>
            </a:r>
          </a:p>
          <a:p>
            <a:pPr lvl="1"/>
            <a:r>
              <a:rPr>
                <a:hlinkClick r:id="rId72" action="ppaction://hlinksldjump"/>
              </a:rPr>
              <a:t>Png Converters</a:t>
            </a:r>
          </a:p>
          <a:p>
            <a:pPr lvl="1"/>
            <a:r>
              <a:rPr>
                <a:hlinkClick r:id="rId73" action="ppaction://hlinksldjump"/>
              </a:rPr>
              <a:t>Tiff Converters</a:t>
            </a:r>
          </a:p>
          <a:p>
            <a:pPr lvl="1"/>
            <a:r>
              <a:rPr>
                <a:hlinkClick r:id="rId74" action="ppaction://hlinksldjump"/>
              </a:rPr>
              <a:t>Svg Converters</a:t>
            </a:r>
          </a:p>
          <a:p>
            <a:pPr lvl="1"/>
            <a:r>
              <a:rPr>
                <a:hlinkClick r:id="rId75" action="ppaction://hlinksldjump"/>
              </a:rPr>
              <a:t>Bmp Converters</a:t>
            </a:r>
          </a:p>
          <a:p>
            <a:pPr lvl="1"/>
            <a:r>
              <a:rPr>
                <a:hlinkClick r:id="rId76" action="ppaction://hlinksldjump"/>
              </a:rPr>
              <a:t>Jxr Converters</a:t>
            </a:r>
          </a:p>
          <a:p>
            <a:pPr lvl="1"/>
            <a:r>
              <a:rPr>
                <a:hlinkClick r:id="rId77" action="ppaction://hlinksldjump"/>
              </a:rPr>
              <a:t>Gif Converters</a:t>
            </a:r>
          </a:p>
          <a:p>
            <a:pPr lvl="1"/>
            <a:r>
              <a:rPr>
                <a:hlinkClick r:id="rId78" action="ppaction://hlinksldjump"/>
              </a:rPr>
              <a:t>Convert Converters</a:t>
            </a:r>
          </a:p>
          <a:p>
            <a:pPr lvl="1"/>
            <a:r>
              <a:rPr>
                <a:hlinkClick r:id="rId79" action="ppaction://hlinksldjump"/>
              </a:rPr>
              <a:t>Multiple Converters</a:t>
            </a:r>
          </a:p>
          <a:p>
            <a:pPr lvl="1"/>
            <a:r>
              <a:rPr>
                <a:hlinkClick r:id="rId80" action="ppaction://hlinksldjump"/>
              </a:rPr>
              <a:t>Srt Converters</a:t>
            </a:r>
          </a:p>
          <a:p>
            <a:pPr lvl="1"/>
            <a:r>
              <a:rPr>
                <a:hlinkClick r:id="rId81" action="ppaction://hlinksldjump"/>
              </a:rPr>
              <a:t>Ttml Converters</a:t>
            </a:r>
          </a:p>
          <a:p>
            <a:pPr lvl="1"/>
            <a:r>
              <a:rPr>
                <a:hlinkClick r:id="rId82" action="ppaction://hlinksldjump"/>
              </a:rPr>
              <a:t>Spss Converters</a:t>
            </a:r>
          </a:p>
          <a:p>
            <a:pPr lvl="1"/>
            <a:r>
              <a:rPr>
                <a:hlinkClick r:id="rId83" action="ppaction://hlinksldjump"/>
              </a:rPr>
              <a:t>Firefox Converters</a:t>
            </a:r>
          </a:p>
          <a:p>
            <a:pPr lvl="1"/>
            <a:r>
              <a:rPr>
                <a:hlinkClick r:id="rId84" action="ppaction://hlinksldjump"/>
              </a:rPr>
              <a:t>Vtt Converters</a:t>
            </a:r>
          </a:p>
          <a:p>
            <a:pPr lvl="1"/>
            <a:r>
              <a:rPr>
                <a:hlinkClick r:id="rId85" action="ppaction://hlinksldjump"/>
              </a:rPr>
              <a:t>Edifact Converters</a:t>
            </a:r>
          </a:p>
          <a:p>
            <a:pPr lvl="1"/>
            <a:r>
              <a:rPr>
                <a:hlinkClick r:id="rId86" action="ppaction://hlinksldjump"/>
              </a:rPr>
              <a:t>ttml Converters</a:t>
            </a:r>
          </a:p>
          <a:p>
            <a:pPr lvl="1"/>
            <a:r>
              <a:rPr>
                <a:hlinkClick r:id="rId87" action="ppaction://hlinksldjump"/>
              </a:rPr>
              <a:t>Ssa Converters</a:t>
            </a:r>
          </a:p>
          <a:p>
            <a:pPr lvl="1"/>
            <a:r>
              <a:rPr>
                <a:hlinkClick r:id="rId88" action="ppaction://hlinksldjump"/>
              </a:rPr>
              <a:t>Pdf Converters</a:t>
            </a:r>
          </a:p>
          <a:p>
            <a:pPr lvl="1"/>
            <a:r>
              <a:rPr>
                <a:hlinkClick r:id="rId89" action="ppaction://hlinksldjump"/>
              </a:rPr>
              <a:t>Epub Converters</a:t>
            </a:r>
          </a:p>
          <a:p>
            <a:pPr lvl="1"/>
            <a:r>
              <a:rPr>
                <a:hlinkClick r:id="rId90" action="ppaction://hlinksldjump"/>
              </a:rPr>
              <a:t>Har Converters</a:t>
            </a:r>
          </a:p>
          <a:p>
            <a:pPr lvl="1"/>
            <a:r>
              <a:rPr>
                <a:hlinkClick r:id="rId91" action="ppaction://hlinksldjump"/>
              </a:rPr>
              <a:t>Aiml Converters</a:t>
            </a:r>
          </a:p>
          <a:p>
            <a:pPr lvl="1"/>
            <a:r>
              <a:rPr>
                <a:hlinkClick r:id="rId92" action="ppaction://hlinksldjump"/>
              </a:rPr>
              <a:t>Xlf Converters</a:t>
            </a:r>
          </a:p>
          <a:p>
            <a:pPr lvl="1"/>
            <a:r>
              <a:rPr>
                <a:hlinkClick r:id="rId93" action="ppaction://hlinksldjump"/>
              </a:rPr>
              <a:t>Docx Converters</a:t>
            </a:r>
          </a:p>
          <a:p>
            <a:pPr lvl="1"/>
            <a:r>
              <a:rPr>
                <a:hlinkClick r:id="rId94" action="ppaction://hlinksldjump"/>
              </a:rPr>
              <a:t>Subfolders Converters</a:t>
            </a:r>
          </a:p>
          <a:p>
            <a:pPr lvl="1"/>
            <a:r>
              <a:rPr>
                <a:hlinkClick r:id="rId95" action="ppaction://hlinksldjump"/>
              </a:rPr>
              <a:t>MT103 Converters</a:t>
            </a:r>
          </a:p>
          <a:p>
            <a:pPr lvl="1"/>
            <a:r>
              <a:rPr>
                <a:hlinkClick r:id="rId96" action="ppaction://hlinksldjump"/>
              </a:rPr>
              <a:t>MT202 Converters</a:t>
            </a:r>
          </a:p>
          <a:p>
            <a:pPr lvl="1"/>
            <a:r>
              <a:rPr>
                <a:hlinkClick r:id="rId97" action="ppaction://hlinksldjump"/>
              </a:rPr>
              <a:t>MT548 Converters</a:t>
            </a:r>
          </a:p>
          <a:p>
            <a:pPr lvl="1"/>
            <a:r>
              <a:rPr>
                <a:hlinkClick r:id="rId98" action="ppaction://hlinksldjump"/>
              </a:rPr>
              <a:t>MT515 Converters</a:t>
            </a:r>
          </a:p>
          <a:p>
            <a:pPr lvl="1"/>
            <a:r>
              <a:rPr>
                <a:hlinkClick r:id="rId99" action="ppaction://hlinksldjump"/>
              </a:rPr>
              <a:t>MT300 Converters</a:t>
            </a:r>
          </a:p>
          <a:p>
            <a:pPr lvl="1"/>
            <a:r>
              <a:rPr>
                <a:hlinkClick r:id="rId100" action="ppaction://hlinksldjump"/>
              </a:rPr>
              <a:t>Send Converters</a:t>
            </a:r>
          </a:p>
          <a:p>
            <a:pPr lvl="1"/>
            <a:r>
              <a:rPr>
                <a:hlinkClick r:id="rId101" action="ppaction://hlinksldjump"/>
              </a:rPr>
              <a:t>Jmx Converters</a:t>
            </a:r>
          </a:p>
          <a:p>
            <a:pPr lvl="1"/>
            <a:r>
              <a:rPr>
                <a:hlinkClick r:id="rId102" action="ppaction://hlinksldjump"/>
              </a:rPr>
              <a:t>Evtx Converters</a:t>
            </a:r>
          </a:p>
          <a:p>
            <a:pPr lvl="1"/>
            <a:r>
              <a:rPr>
                <a:hlinkClick r:id="rId103" action="ppaction://hlinksldjump"/>
              </a:rPr>
              <a:t>Smi Converters</a:t>
            </a:r>
          </a:p>
          <a:p>
            <a:pPr lvl="1"/>
            <a:r>
              <a:rPr>
                <a:hlinkClick r:id="rId104" action="ppaction://hlinksldjump"/>
              </a:rPr>
              <a:t>Sbv Converters</a:t>
            </a:r>
          </a:p>
          <a:p>
            <a:pPr lvl="1"/>
            <a:r>
              <a:rPr>
                <a:hlinkClick r:id="rId105" action="ppaction://hlinksldjump"/>
              </a:rPr>
              <a:t>Rearrange Converters</a:t>
            </a:r>
          </a:p>
          <a:p>
            <a:pPr lvl="0"/>
            <a:r>
              <a:rPr>
                <a:hlinkClick r:id="rId106" action="ppaction://hlinksldjump"/>
              </a:rPr>
              <a:t>Awesome Generators</a:t>
            </a:r>
          </a:p>
          <a:p>
            <a:pPr lvl="1"/>
            <a:r>
              <a:rPr>
                <a:hlinkClick r:id="rId107" action="ppaction://hlinksldjump"/>
              </a:rPr>
              <a:t>Sqlite Generators</a:t>
            </a:r>
          </a:p>
          <a:p>
            <a:pPr lvl="1"/>
            <a:r>
              <a:rPr>
                <a:hlinkClick r:id="rId108" action="ppaction://hlinksldjump"/>
              </a:rPr>
              <a:t>Viewer Generators</a:t>
            </a:r>
          </a:p>
          <a:p>
            <a:pPr lvl="1"/>
            <a:r>
              <a:rPr>
                <a:hlinkClick r:id="rId109" action="ppaction://hlinksldjump"/>
              </a:rPr>
              <a:t>db Generators</a:t>
            </a:r>
          </a:p>
          <a:p>
            <a:pPr lvl="1"/>
            <a:r>
              <a:rPr>
                <a:hlinkClick r:id="rId110" action="ppaction://hlinksldjump"/>
              </a:rPr>
              <a:t>Text Generators</a:t>
            </a:r>
          </a:p>
          <a:p>
            <a:pPr lvl="1"/>
            <a:r>
              <a:rPr>
                <a:hlinkClick r:id="rId111" action="ppaction://hlinksldjump"/>
              </a:rPr>
              <a:t>Dbf Generators</a:t>
            </a:r>
          </a:p>
          <a:p>
            <a:pPr lvl="1"/>
            <a:r>
              <a:rPr>
                <a:hlinkClick r:id="rId112" action="ppaction://hlinksldjump"/>
              </a:rPr>
              <a:t>Gpx Generators</a:t>
            </a:r>
          </a:p>
          <a:p>
            <a:pPr lvl="1"/>
            <a:r>
              <a:rPr>
                <a:hlinkClick r:id="rId113" action="ppaction://hlinksldjump"/>
              </a:rPr>
              <a:t>Csv Generators</a:t>
            </a:r>
          </a:p>
          <a:p>
            <a:pPr lvl="1"/>
            <a:r>
              <a:rPr>
                <a:hlinkClick r:id="rId114" action="ppaction://hlinksldjump"/>
              </a:rPr>
              <a:t>Excel Generators</a:t>
            </a:r>
          </a:p>
          <a:p>
            <a:pPr lvl="1"/>
            <a:r>
              <a:rPr>
                <a:hlinkClick r:id="rId115" action="ppaction://hlinksldjump"/>
              </a:rPr>
              <a:t>Wpt Generators</a:t>
            </a:r>
          </a:p>
          <a:p>
            <a:pPr lvl="1"/>
            <a:r>
              <a:rPr>
                <a:hlinkClick r:id="rId116" action="ppaction://hlinksldjump"/>
              </a:rPr>
              <a:t>Pdf Generators</a:t>
            </a:r>
          </a:p>
          <a:p>
            <a:pPr lvl="1"/>
            <a:r>
              <a:rPr>
                <a:hlinkClick r:id="rId117" action="ppaction://hlinksldjump"/>
              </a:rPr>
              <a:t>Sql Generators</a:t>
            </a:r>
          </a:p>
          <a:p>
            <a:pPr lvl="1"/>
            <a:r>
              <a:rPr>
                <a:hlinkClick r:id="rId118" action="ppaction://hlinksldjump"/>
              </a:rPr>
              <a:t>ini Generators</a:t>
            </a:r>
          </a:p>
          <a:p>
            <a:pPr lvl="1"/>
            <a:r>
              <a:rPr>
                <a:hlinkClick r:id="rId119" action="ppaction://hlinksldjump"/>
              </a:rPr>
              <a:t>Word Generators</a:t>
            </a:r>
          </a:p>
          <a:p>
            <a:pPr lvl="1"/>
            <a:r>
              <a:rPr>
                <a:hlinkClick r:id="rId120" action="ppaction://hlinksldjump"/>
              </a:rPr>
              <a:t>Html Generators</a:t>
            </a:r>
          </a:p>
          <a:p>
            <a:pPr lvl="1"/>
            <a:r>
              <a:rPr>
                <a:hlinkClick r:id="rId121" action="ppaction://hlinksldjump"/>
              </a:rPr>
              <a:t>Js Generators</a:t>
            </a:r>
          </a:p>
          <a:p>
            <a:pPr lvl="1"/>
            <a:r>
              <a:rPr>
                <a:hlinkClick r:id="rId122" action="ppaction://hlinksldjump"/>
              </a:rPr>
              <a:t>Json Generators</a:t>
            </a:r>
          </a:p>
          <a:p>
            <a:pPr lvl="1"/>
            <a:r>
              <a:rPr>
                <a:hlinkClick r:id="rId123" action="ppaction://hlinksldjump"/>
              </a:rPr>
              <a:t>SQL Generators</a:t>
            </a:r>
          </a:p>
          <a:p>
            <a:pPr lvl="1"/>
            <a:r>
              <a:rPr>
                <a:hlinkClick r:id="rId124" action="ppaction://hlinksldjump"/>
              </a:rPr>
              <a:t>Mdb Generators</a:t>
            </a:r>
          </a:p>
          <a:p>
            <a:pPr lvl="1"/>
            <a:r>
              <a:rPr>
                <a:hlinkClick r:id="rId125" action="ppaction://hlinksldjump"/>
              </a:rPr>
              <a:t>Vcf Generators</a:t>
            </a:r>
          </a:p>
          <a:p>
            <a:pPr lvl="1"/>
            <a:r>
              <a:rPr>
                <a:hlinkClick r:id="rId126" action="ppaction://hlinksldjump"/>
              </a:rPr>
              <a:t>Javascript Generators</a:t>
            </a:r>
          </a:p>
          <a:p>
            <a:pPr lvl="1"/>
            <a:r>
              <a:rPr>
                <a:hlinkClick r:id="rId127" action="ppaction://hlinksldjump"/>
              </a:rPr>
              <a:t>Qif Generators</a:t>
            </a:r>
          </a:p>
          <a:p>
            <a:pPr lvl="1"/>
            <a:r>
              <a:rPr>
                <a:hlinkClick r:id="rId128" action="ppaction://hlinksldjump"/>
              </a:rPr>
              <a:t>Ofx Generators</a:t>
            </a:r>
          </a:p>
          <a:p>
            <a:pPr lvl="1"/>
            <a:r>
              <a:rPr>
                <a:hlinkClick r:id="rId129" action="ppaction://hlinksldjump"/>
              </a:rPr>
              <a:t>Documentation Generators</a:t>
            </a:r>
          </a:p>
          <a:p>
            <a:pPr lvl="1"/>
            <a:r>
              <a:rPr>
                <a:hlinkClick r:id="rId130" action="ppaction://hlinksldjump"/>
              </a:rPr>
              <a:t>Xml Generators</a:t>
            </a:r>
          </a:p>
          <a:p>
            <a:pPr lvl="1"/>
            <a:r>
              <a:rPr>
                <a:hlinkClick r:id="rId131" action="ppaction://hlinksldjump"/>
              </a:rPr>
              <a:t>Tcx Generators</a:t>
            </a:r>
          </a:p>
          <a:p>
            <a:pPr lvl="1"/>
            <a:r>
              <a:rPr>
                <a:hlinkClick r:id="rId132" action="ppaction://hlinksldjump"/>
              </a:rPr>
              <a:t>Web Generators</a:t>
            </a:r>
          </a:p>
          <a:p>
            <a:pPr lvl="1"/>
            <a:r>
              <a:rPr>
                <a:hlinkClick r:id="rId133" action="ppaction://hlinksldjump"/>
              </a:rPr>
              <a:t>names Generators</a:t>
            </a:r>
          </a:p>
          <a:p>
            <a:pPr lvl="1"/>
            <a:r>
              <a:rPr>
                <a:hlinkClick r:id="rId134" action="ppaction://hlinksldjump"/>
              </a:rPr>
              <a:t>From Generators</a:t>
            </a:r>
          </a:p>
          <a:p>
            <a:pPr lvl="1"/>
            <a:r>
              <a:rPr>
                <a:hlinkClick r:id="rId135" action="ppaction://hlinksldjump"/>
              </a:rPr>
              <a:t>dbf Generators</a:t>
            </a:r>
          </a:p>
          <a:p>
            <a:pPr lvl="1"/>
            <a:r>
              <a:rPr>
                <a:hlinkClick r:id="rId136" action="ppaction://hlinksldjump"/>
              </a:rPr>
              <a:t>Xsd Generators</a:t>
            </a:r>
          </a:p>
          <a:p>
            <a:pPr lvl="1"/>
            <a:r>
              <a:rPr>
                <a:hlinkClick r:id="rId137" action="ppaction://hlinksldjump"/>
              </a:rPr>
              <a:t>delimited Generators</a:t>
            </a:r>
          </a:p>
          <a:p>
            <a:pPr lvl="1"/>
            <a:r>
              <a:rPr>
                <a:hlinkClick r:id="rId138" action="ppaction://hlinksldjump"/>
              </a:rPr>
              <a:t>Tab Generators</a:t>
            </a:r>
          </a:p>
          <a:p>
            <a:pPr lvl="1"/>
            <a:r>
              <a:rPr>
                <a:hlinkClick r:id="rId139" action="ppaction://hlinksldjump"/>
              </a:rPr>
              <a:t>Tsv Generators</a:t>
            </a:r>
          </a:p>
          <a:p>
            <a:pPr lvl="1"/>
            <a:r>
              <a:rPr>
                <a:hlinkClick r:id="rId140" action="ppaction://hlinksldjump"/>
              </a:rPr>
              <a:t>Yaml Generators</a:t>
            </a:r>
          </a:p>
          <a:p>
            <a:pPr lvl="1"/>
            <a:r>
              <a:rPr>
                <a:hlinkClick r:id="rId141" action="ppaction://hlinksldjump"/>
              </a:rPr>
              <a:t>Xls Generators</a:t>
            </a:r>
          </a:p>
          <a:p>
            <a:pPr lvl="1"/>
            <a:r>
              <a:rPr>
                <a:hlinkClick r:id="rId142" action="ppaction://hlinksldjump"/>
              </a:rPr>
              <a:t>Comma Generators</a:t>
            </a:r>
          </a:p>
          <a:p>
            <a:pPr lvl="1"/>
            <a:r>
              <a:rPr>
                <a:hlinkClick r:id="rId143" action="ppaction://hlinksldjump"/>
              </a:rPr>
              <a:t>Xlsx Generators</a:t>
            </a:r>
          </a:p>
          <a:p>
            <a:pPr lvl="1"/>
            <a:r>
              <a:rPr>
                <a:hlinkClick r:id="rId144" action="ppaction://hlinksldjump"/>
              </a:rPr>
              <a:t>Rss Generators</a:t>
            </a:r>
          </a:p>
          <a:p>
            <a:pPr lvl="1"/>
            <a:r>
              <a:rPr>
                <a:hlinkClick r:id="rId145" action="ppaction://hlinksldjump"/>
              </a:rPr>
              <a:t>Qr Generators</a:t>
            </a:r>
          </a:p>
          <a:p>
            <a:pPr lvl="1"/>
            <a:r>
              <a:rPr>
                <a:hlinkClick r:id="rId146" action="ppaction://hlinksldjump"/>
              </a:rPr>
              <a:t>Sheet Generators</a:t>
            </a:r>
          </a:p>
          <a:p>
            <a:pPr lvl="1"/>
            <a:r>
              <a:rPr>
                <a:hlinkClick r:id="rId147" action="ppaction://hlinksldjump"/>
              </a:rPr>
              <a:t>table Generators</a:t>
            </a:r>
          </a:p>
          <a:p>
            <a:pPr lvl="1"/>
            <a:r>
              <a:rPr>
                <a:hlinkClick r:id="rId148" action="ppaction://hlinksldjump"/>
              </a:rPr>
              <a:t>Ini Generators</a:t>
            </a:r>
          </a:p>
          <a:p>
            <a:pPr lvl="1"/>
            <a:r>
              <a:rPr>
                <a:hlinkClick r:id="rId149" action="ppaction://hlinksldjump"/>
              </a:rPr>
              <a:t>ics Generators</a:t>
            </a:r>
          </a:p>
          <a:p>
            <a:pPr lvl="1"/>
            <a:r>
              <a:rPr>
                <a:hlinkClick r:id="rId150" action="ppaction://hlinksldjump"/>
              </a:rPr>
              <a:t>Pipe Generators</a:t>
            </a:r>
          </a:p>
          <a:p>
            <a:pPr lvl="1"/>
            <a:r>
              <a:rPr>
                <a:hlinkClick r:id="rId151" action="ppaction://hlinksldjump"/>
              </a:rPr>
              <a:t>Delimited Generators</a:t>
            </a:r>
          </a:p>
          <a:p>
            <a:pPr lvl="1"/>
            <a:r>
              <a:rPr>
                <a:hlinkClick r:id="rId152" action="ppaction://hlinksldjump"/>
              </a:rPr>
              <a:t>Jpg Generators</a:t>
            </a:r>
          </a:p>
          <a:p>
            <a:pPr lvl="1"/>
            <a:r>
              <a:rPr>
                <a:hlinkClick r:id="rId153" action="ppaction://hlinksldjump"/>
              </a:rPr>
              <a:t>s Generators</a:t>
            </a:r>
          </a:p>
          <a:p>
            <a:pPr lvl="1"/>
            <a:r>
              <a:rPr>
                <a:hlinkClick r:id="rId154" action="ppaction://hlinksldjump"/>
              </a:rPr>
              <a:t>column Generators</a:t>
            </a:r>
          </a:p>
          <a:p>
            <a:pPr lvl="1"/>
            <a:r>
              <a:rPr>
                <a:hlinkClick r:id="rId155" action="ppaction://hlinksldjump"/>
              </a:rPr>
              <a:t>Mt940 Generators</a:t>
            </a:r>
          </a:p>
          <a:p>
            <a:pPr lvl="1"/>
            <a:r>
              <a:rPr>
                <a:hlinkClick r:id="rId156" action="ppaction://hlinksldjump"/>
              </a:rPr>
              <a:t>Opml Generators</a:t>
            </a:r>
          </a:p>
          <a:p>
            <a:pPr lvl="1"/>
            <a:r>
              <a:rPr>
                <a:hlinkClick r:id="rId157" action="ppaction://hlinksldjump"/>
              </a:rPr>
              <a:t>text Generators</a:t>
            </a:r>
          </a:p>
          <a:p>
            <a:pPr lvl="1"/>
            <a:r>
              <a:rPr>
                <a:hlinkClick r:id="rId158" action="ppaction://hlinksldjump"/>
              </a:rPr>
              <a:t>sqlite Generators</a:t>
            </a:r>
          </a:p>
          <a:p>
            <a:pPr lvl="1"/>
            <a:r>
              <a:rPr>
                <a:hlinkClick r:id="rId159" action="ppaction://hlinksldjump"/>
              </a:rPr>
              <a:t>LaTex Generators</a:t>
            </a:r>
          </a:p>
          <a:p>
            <a:pPr lvl="1"/>
            <a:r>
              <a:rPr>
                <a:hlinkClick r:id="rId160" action="ppaction://hlinksldjump"/>
              </a:rPr>
              <a:t>Anki Generators</a:t>
            </a:r>
          </a:p>
          <a:p>
            <a:pPr lvl="1"/>
            <a:r>
              <a:rPr>
                <a:hlinkClick r:id="rId161" action="ppaction://hlinksldjump"/>
              </a:rPr>
              <a:t>apkg Generators</a:t>
            </a:r>
          </a:p>
          <a:p>
            <a:pPr lvl="1"/>
            <a:r>
              <a:rPr>
                <a:hlinkClick r:id="rId162" action="ppaction://hlinksldjump"/>
              </a:rPr>
              <a:t>Powershell Generators</a:t>
            </a:r>
          </a:p>
          <a:p>
            <a:pPr lvl="1"/>
            <a:r>
              <a:rPr>
                <a:hlinkClick r:id="rId163" action="ppaction://hlinksldjump"/>
              </a:rPr>
              <a:t>csv Generators</a:t>
            </a:r>
          </a:p>
          <a:p>
            <a:pPr lvl="1"/>
            <a:r>
              <a:rPr>
                <a:hlinkClick r:id="rId164" action="ppaction://hlinksldjump"/>
              </a:rPr>
              <a:t>Change Generators</a:t>
            </a:r>
          </a:p>
          <a:p>
            <a:pPr lvl="1"/>
            <a:r>
              <a:rPr>
                <a:hlinkClick r:id="rId165" action="ppaction://hlinksldjump"/>
              </a:rPr>
              <a:t>Kml Generators</a:t>
            </a:r>
          </a:p>
          <a:p>
            <a:pPr lvl="1"/>
            <a:r>
              <a:rPr>
                <a:hlinkClick r:id="rId166" action="ppaction://hlinksldjump"/>
              </a:rPr>
              <a:t>Separated Generators</a:t>
            </a:r>
          </a:p>
          <a:p>
            <a:pPr lvl="1"/>
            <a:r>
              <a:rPr>
                <a:hlinkClick r:id="rId167" action="ppaction://hlinksldjump"/>
              </a:rPr>
              <a:t>Formatter Generators</a:t>
            </a:r>
          </a:p>
          <a:p>
            <a:pPr lvl="1"/>
            <a:r>
              <a:rPr>
                <a:hlinkClick r:id="rId168" action="ppaction://hlinksldjump"/>
              </a:rPr>
              <a:t>as Generators</a:t>
            </a:r>
          </a:p>
          <a:p>
            <a:pPr lvl="1"/>
            <a:r>
              <a:rPr>
                <a:hlinkClick r:id="rId169" action="ppaction://hlinksldjump"/>
              </a:rPr>
              <a:t>Table Generators</a:t>
            </a:r>
          </a:p>
          <a:p>
            <a:pPr lvl="1"/>
            <a:r>
              <a:rPr>
                <a:hlinkClick r:id="rId170" action="ppaction://hlinksldjump"/>
              </a:rPr>
              <a:t>one Generators</a:t>
            </a:r>
          </a:p>
          <a:p>
            <a:pPr lvl="1"/>
            <a:r>
              <a:rPr>
                <a:hlinkClick r:id="rId171" action="ppaction://hlinksldjump"/>
              </a:rPr>
              <a:t>colpkg Generators</a:t>
            </a:r>
          </a:p>
          <a:p>
            <a:pPr lvl="1"/>
            <a:r>
              <a:rPr>
                <a:hlinkClick r:id="rId172" action="ppaction://hlinksldjump"/>
              </a:rPr>
              <a:t>Schema Generators</a:t>
            </a:r>
          </a:p>
          <a:p>
            <a:pPr lvl="1"/>
            <a:r>
              <a:rPr>
                <a:hlinkClick r:id="rId173" action="ppaction://hlinksldjump"/>
              </a:rPr>
              <a:t>Markdown Generators</a:t>
            </a:r>
          </a:p>
          <a:p>
            <a:pPr lvl="1"/>
            <a:r>
              <a:rPr>
                <a:hlinkClick r:id="rId174" action="ppaction://hlinksldjump"/>
              </a:rPr>
              <a:t>folders Generators</a:t>
            </a:r>
          </a:p>
          <a:p>
            <a:pPr lvl="1"/>
            <a:r>
              <a:rPr>
                <a:hlinkClick r:id="rId175" action="ppaction://hlinksldjump"/>
              </a:rPr>
              <a:t>Apkg Generators</a:t>
            </a:r>
          </a:p>
          <a:p>
            <a:pPr lvl="1"/>
            <a:r>
              <a:rPr>
                <a:hlinkClick r:id="rId176" action="ppaction://hlinksldjump"/>
              </a:rPr>
              <a:t>Kmz Generators</a:t>
            </a:r>
          </a:p>
          <a:p>
            <a:pPr lvl="1"/>
            <a:r>
              <a:rPr>
                <a:hlinkClick r:id="rId177" action="ppaction://hlinksldjump"/>
              </a:rPr>
              <a:t>Calendar Generators</a:t>
            </a:r>
          </a:p>
          <a:p>
            <a:pPr lvl="1"/>
            <a:r>
              <a:rPr>
                <a:hlinkClick r:id="rId178" action="ppaction://hlinksldjump"/>
              </a:rPr>
              <a:t>Joiner Generators</a:t>
            </a:r>
          </a:p>
          <a:p>
            <a:pPr lvl="1"/>
            <a:r>
              <a:rPr>
                <a:hlinkClick r:id="rId179" action="ppaction://hlinksldjump"/>
              </a:rPr>
              <a:t>Png Generators</a:t>
            </a:r>
          </a:p>
          <a:p>
            <a:pPr lvl="1"/>
            <a:r>
              <a:rPr>
                <a:hlinkClick r:id="rId180" action="ppaction://hlinksldjump"/>
              </a:rPr>
              <a:t>Bmp Generators</a:t>
            </a:r>
          </a:p>
          <a:p>
            <a:pPr lvl="1"/>
            <a:r>
              <a:rPr>
                <a:hlinkClick r:id="rId181" action="ppaction://hlinksldjump"/>
              </a:rPr>
              <a:t>Gif Generators</a:t>
            </a:r>
          </a:p>
          <a:p>
            <a:pPr lvl="1"/>
            <a:r>
              <a:rPr>
                <a:hlinkClick r:id="rId182" action="ppaction://hlinksldjump"/>
              </a:rPr>
              <a:t>Tiff Generators</a:t>
            </a:r>
          </a:p>
          <a:p>
            <a:pPr lvl="1"/>
            <a:r>
              <a:rPr>
                <a:hlinkClick r:id="rId183" action="ppaction://hlinksldjump"/>
              </a:rPr>
              <a:t>gif Generators</a:t>
            </a:r>
          </a:p>
          <a:p>
            <a:pPr lvl="1"/>
            <a:r>
              <a:rPr>
                <a:hlinkClick r:id="rId184" action="ppaction://hlinksldjump"/>
              </a:rPr>
              <a:t>Jxr Generators</a:t>
            </a:r>
          </a:p>
          <a:p>
            <a:pPr lvl="1"/>
            <a:r>
              <a:rPr>
                <a:hlinkClick r:id="rId185" action="ppaction://hlinksldjump"/>
              </a:rPr>
              <a:t>Bookmarks Generators</a:t>
            </a:r>
          </a:p>
          <a:p>
            <a:pPr lvl="1"/>
            <a:r>
              <a:rPr>
                <a:hlinkClick r:id="rId186" action="ppaction://hlinksldjump"/>
              </a:rPr>
              <a:t>Spss Generators</a:t>
            </a:r>
          </a:p>
          <a:p>
            <a:pPr lvl="1"/>
            <a:r>
              <a:rPr>
                <a:hlinkClick r:id="rId187" action="ppaction://hlinksldjump"/>
              </a:rPr>
              <a:t>Srt Generators</a:t>
            </a:r>
          </a:p>
          <a:p>
            <a:pPr lvl="1"/>
            <a:r>
              <a:rPr>
                <a:hlinkClick r:id="rId188" action="ppaction://hlinksldjump"/>
              </a:rPr>
              <a:t>Edi Generators</a:t>
            </a:r>
          </a:p>
          <a:p>
            <a:pPr lvl="1"/>
            <a:r>
              <a:rPr>
                <a:hlinkClick r:id="rId189" action="ppaction://hlinksldjump"/>
              </a:rPr>
              <a:t>Ssa Generators</a:t>
            </a:r>
          </a:p>
          <a:p>
            <a:pPr lvl="1"/>
            <a:r>
              <a:rPr>
                <a:hlinkClick r:id="rId190" action="ppaction://hlinksldjump"/>
              </a:rPr>
              <a:t>Vtt Generators</a:t>
            </a:r>
          </a:p>
          <a:p>
            <a:pPr lvl="1"/>
            <a:r>
              <a:rPr>
                <a:hlinkClick r:id="rId191" action="ppaction://hlinksldjump"/>
              </a:rPr>
              <a:t>Audio Generators</a:t>
            </a:r>
          </a:p>
          <a:p>
            <a:pPr lvl="1"/>
            <a:r>
              <a:rPr>
                <a:hlinkClick r:id="rId192" action="ppaction://hlinksldjump"/>
              </a:rPr>
              <a:t>pdf Generators</a:t>
            </a:r>
          </a:p>
          <a:p>
            <a:pPr lvl="1"/>
            <a:r>
              <a:rPr>
                <a:hlinkClick r:id="rId193" action="ppaction://hlinksldjump"/>
              </a:rPr>
              <a:t>Semicolon Generators</a:t>
            </a:r>
          </a:p>
          <a:p>
            <a:pPr lvl="1"/>
            <a:r>
              <a:rPr>
                <a:hlinkClick r:id="rId194" action="ppaction://hlinksldjump"/>
              </a:rPr>
              <a:t>Speed Generators</a:t>
            </a:r>
          </a:p>
          <a:p>
            <a:pPr lvl="1"/>
            <a:r>
              <a:rPr>
                <a:hlinkClick r:id="rId195" action="ppaction://hlinksldjump"/>
              </a:rPr>
              <a:t>Access Generators</a:t>
            </a:r>
          </a:p>
          <a:p>
            <a:pPr lvl="1"/>
            <a:r>
              <a:rPr>
                <a:hlinkClick r:id="rId196" action="ppaction://hlinksldjump"/>
              </a:rPr>
              <a:t>placemark Generators</a:t>
            </a:r>
          </a:p>
          <a:p>
            <a:pPr lvl="1"/>
            <a:r>
              <a:rPr>
                <a:hlinkClick r:id="rId197" action="ppaction://hlinksldjump"/>
              </a:rPr>
              <a:t>Camt053 Generators</a:t>
            </a:r>
          </a:p>
          <a:p>
            <a:pPr lvl="1"/>
            <a:r>
              <a:rPr>
                <a:hlinkClick r:id="rId198" action="ppaction://hlinksldjump"/>
              </a:rPr>
              <a:t>Xlf Generators</a:t>
            </a:r>
          </a:p>
          <a:p>
            <a:pPr lvl="1"/>
            <a:r>
              <a:rPr>
                <a:hlinkClick r:id="rId199" action="ppaction://hlinksldjump"/>
              </a:rPr>
              <a:t>Gigaset Generators</a:t>
            </a:r>
          </a:p>
          <a:p>
            <a:pPr lvl="1"/>
            <a:r>
              <a:rPr>
                <a:hlinkClick r:id="rId200" action="ppaction://hlinksldjump"/>
              </a:rPr>
              <a:t>Emails Generators</a:t>
            </a:r>
          </a:p>
          <a:p>
            <a:pPr lvl="1"/>
            <a:r>
              <a:rPr>
                <a:hlinkClick r:id="rId201" action="ppaction://hlinksldjump"/>
              </a:rPr>
              <a:t>emails Generators</a:t>
            </a:r>
          </a:p>
          <a:p>
            <a:pPr lvl="1"/>
            <a:r>
              <a:rPr>
                <a:hlinkClick r:id="rId202" action="ppaction://hlinksldjump"/>
              </a:rPr>
              <a:t>Txt Generators</a:t>
            </a:r>
          </a:p>
          <a:p>
            <a:pPr lvl="1"/>
            <a:r>
              <a:rPr>
                <a:hlinkClick r:id="rId203" action="ppaction://hlinksldjump"/>
              </a:rPr>
              <a:t>Obsidian Generators</a:t>
            </a:r>
          </a:p>
          <a:p>
            <a:pPr lvl="1"/>
            <a:r>
              <a:rPr>
                <a:hlinkClick r:id="rId204" action="ppaction://hlinksldjump"/>
              </a:rPr>
              <a:t>Smi Generators</a:t>
            </a:r>
          </a:p>
          <a:p>
            <a:pPr lvl="1"/>
            <a:r>
              <a:rPr>
                <a:hlinkClick r:id="rId205" action="ppaction://hlinksldjump"/>
              </a:rPr>
              <a:t>Sbv Generators</a:t>
            </a:r>
          </a:p>
          <a:p>
            <a:pPr lvl="1"/>
            <a:r>
              <a:rPr>
                <a:hlinkClick r:id="rId206" action="ppaction://hlinksldjump"/>
              </a:rPr>
              <a:t>into Generators</a:t>
            </a:r>
          </a:p>
          <a:p>
            <a:pPr lvl="1"/>
            <a:r>
              <a:rPr>
                <a:hlinkClick r:id="rId207" action="ppaction://hlinksldjump"/>
              </a:rPr>
              <a:t>Template Generators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elaborated youtube explaination for Access to Sql</a:t>
            </a:r>
          </a:p>
          <a:p>
            <a:pPr lvl="0"/>
            <a:r>
              <a:rPr>
                <a:hlinkClick r:id="rId3"/>
              </a:rPr>
              <a:t>definite youtube stepsto for Access to Web</a:t>
            </a:r>
          </a:p>
          <a:p>
            <a:pPr lvl="0"/>
            <a:r>
              <a:rPr>
                <a:hlinkClick r:id="rId4"/>
              </a:rPr>
              <a:t>exact youtube instruction for Access To Json</a:t>
            </a:r>
          </a:p>
        </p:txBody>
      </p:sp>
    </p:spTree>
  </p:cSld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Send Converters</a:t>
            </a:r>
          </a:p>
        </p:txBody>
      </p:sp>
    </p:spTree>
  </p:cSld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Jmx Converters</a:t>
            </a:r>
          </a:p>
        </p:txBody>
      </p:sp>
    </p:spTree>
  </p:cSld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Evtx Converters</a:t>
            </a:r>
          </a:p>
        </p:txBody>
      </p:sp>
    </p:spTree>
  </p:cSld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Smi Converters</a:t>
            </a:r>
          </a:p>
        </p:txBody>
      </p:sp>
    </p:spTree>
  </p:cSld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Sbv Converters</a:t>
            </a:r>
          </a:p>
        </p:txBody>
      </p:sp>
    </p:spTree>
  </p:cSld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Rearrange Converters</a:t>
            </a:r>
          </a:p>
        </p:txBody>
      </p:sp>
    </p:spTree>
  </p:cSld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Awesome Generators</a:t>
            </a:r>
          </a:p>
        </p:txBody>
      </p:sp>
    </p:spTree>
  </p:cSld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Sqlite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circumstantiated video tutorial for Json to Sqlite</a:t>
            </a:r>
          </a:p>
          <a:p>
            <a:pPr lvl="0"/>
            <a:r>
              <a:rPr>
                <a:hlinkClick r:id="rId3"/>
              </a:rPr>
              <a:t>elaborate video guide for Excel to Sqlite</a:t>
            </a:r>
          </a:p>
          <a:p>
            <a:pPr lvl="0"/>
            <a:r>
              <a:rPr>
                <a:hlinkClick r:id="rId4"/>
              </a:rPr>
              <a:t>circumstantial youtube howto for Mdb to Sqlite</a:t>
            </a:r>
          </a:p>
          <a:p>
            <a:pPr lvl="0"/>
            <a:r>
              <a:rPr>
                <a:hlinkClick r:id="rId5"/>
              </a:rPr>
              <a:t>unique youtube guide for Csv to Sqlite</a:t>
            </a:r>
          </a:p>
          <a:p>
            <a:pPr lvl="0"/>
            <a:r>
              <a:rPr>
                <a:hlinkClick r:id="rId6"/>
              </a:rPr>
              <a:t>specified youtube seminar for Dbf to Sqlite</a:t>
            </a:r>
          </a:p>
          <a:p>
            <a:pPr lvl="0"/>
            <a:r>
              <a:rPr>
                <a:hlinkClick r:id="rId7"/>
              </a:rPr>
              <a:t>all-inclusive youtube stepsto for Xml to Sqlite</a:t>
            </a:r>
          </a:p>
          <a:p>
            <a:pPr lvl="0"/>
            <a:r>
              <a:rPr>
                <a:hlinkClick r:id="rId8"/>
              </a:rPr>
              <a:t>thorough youtube guide for Xls To Sqlite</a:t>
            </a:r>
          </a:p>
          <a:p>
            <a:pPr lvl="0"/>
            <a:r>
              <a:rPr>
                <a:hlinkClick r:id="rId9"/>
              </a:rPr>
              <a:t>specific video lesson for Tab to Sqlite</a:t>
            </a:r>
          </a:p>
          <a:p>
            <a:pPr lvl="0"/>
            <a:r>
              <a:rPr>
                <a:hlinkClick r:id="rId10"/>
              </a:rPr>
              <a:t>narrow youtube howto for Paradox to Sqlite</a:t>
            </a:r>
          </a:p>
          <a:p>
            <a:pPr lvl="0"/>
            <a:r>
              <a:rPr>
                <a:hlinkClick r:id="rId11"/>
              </a:rPr>
              <a:t>complete video stepsto for Vcf to Sqlite</a:t>
            </a:r>
          </a:p>
          <a:p>
            <a:pPr lvl="0"/>
            <a:r>
              <a:rPr>
                <a:hlinkClick r:id="rId12"/>
              </a:rPr>
              <a:t>copious youtube explaination for Tsv to Sqlite</a:t>
            </a:r>
          </a:p>
          <a:p>
            <a:pPr lvl="0"/>
            <a:r>
              <a:rPr>
                <a:hlinkClick r:id="rId13"/>
              </a:rPr>
              <a:t>intricate video tutorial for Yaml to Sqlite</a:t>
            </a:r>
          </a:p>
          <a:p>
            <a:pPr lvl="0"/>
            <a:r>
              <a:rPr>
                <a:hlinkClick r:id="rId14"/>
              </a:rPr>
              <a:t>specified video tutorial for Kml to Sqlite</a:t>
            </a:r>
          </a:p>
          <a:p>
            <a:pPr lvl="0"/>
            <a:r>
              <a:rPr>
                <a:hlinkClick r:id="rId15"/>
              </a:rPr>
              <a:t>specified youtube explaination for Gpx to Sqlite</a:t>
            </a:r>
          </a:p>
          <a:p>
            <a:pPr lvl="0"/>
            <a:r>
              <a:rPr>
                <a:hlinkClick r:id="rId16"/>
              </a:rPr>
              <a:t>full video walkthrough for Text to Sqlite</a:t>
            </a:r>
          </a:p>
        </p:txBody>
      </p:sp>
    </p:spTree>
  </p:cSld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Viewer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full youtube stepsto for Dbf Viewer</a:t>
            </a:r>
          </a:p>
          <a:p>
            <a:pPr lvl="0"/>
            <a:r>
              <a:rPr>
                <a:hlinkClick r:id="rId3"/>
              </a:rPr>
              <a:t>exhausting video walkthrough for Wpt Viewer</a:t>
            </a:r>
          </a:p>
          <a:p>
            <a:pPr lvl="0"/>
            <a:r>
              <a:rPr>
                <a:hlinkClick r:id="rId4"/>
              </a:rPr>
              <a:t>full video seminar for Csv Viewer</a:t>
            </a:r>
          </a:p>
          <a:p>
            <a:pPr lvl="0"/>
            <a:r>
              <a:rPr>
                <a:hlinkClick r:id="rId5"/>
              </a:rPr>
              <a:t>enumerated video explaination for Xlsx Viewer</a:t>
            </a:r>
          </a:p>
          <a:p>
            <a:pPr lvl="0"/>
            <a:r>
              <a:rPr>
                <a:hlinkClick r:id="rId6"/>
              </a:rPr>
              <a:t>full video instruction for Xml Viewer</a:t>
            </a:r>
          </a:p>
          <a:p>
            <a:pPr lvl="0"/>
            <a:r>
              <a:rPr>
                <a:hlinkClick r:id="rId7"/>
              </a:rPr>
              <a:t>specific video stepsto for Mdb Viewer</a:t>
            </a:r>
          </a:p>
          <a:p>
            <a:pPr lvl="0"/>
            <a:r>
              <a:rPr>
                <a:hlinkClick r:id="rId8"/>
              </a:rPr>
              <a:t>exhausting video seminar for Lvm Viewer</a:t>
            </a:r>
          </a:p>
          <a:p>
            <a:pPr lvl="0"/>
            <a:r>
              <a:rPr>
                <a:hlinkClick r:id="rId9"/>
              </a:rPr>
              <a:t>elaborated video instruction for Json Viewer</a:t>
            </a:r>
          </a:p>
          <a:p>
            <a:pPr lvl="0"/>
            <a:r>
              <a:rPr>
                <a:hlinkClick r:id="rId10"/>
              </a:rPr>
              <a:t>intricate video tutorial for Sqlite Viewer</a:t>
            </a:r>
          </a:p>
          <a:p>
            <a:pPr lvl="0"/>
            <a:r>
              <a:rPr>
                <a:hlinkClick r:id="rId11"/>
              </a:rPr>
              <a:t>exhausting video lesson for Yaml Viewer</a:t>
            </a:r>
          </a:p>
          <a:p>
            <a:pPr lvl="0"/>
            <a:r>
              <a:rPr>
                <a:hlinkClick r:id="rId12"/>
              </a:rPr>
              <a:t>nice youtube walkthrough for Qif Viewer</a:t>
            </a:r>
          </a:p>
          <a:p>
            <a:pPr lvl="0"/>
            <a:r>
              <a:rPr>
                <a:hlinkClick r:id="rId13"/>
              </a:rPr>
              <a:t>definite video tutorial for Ics Viewer</a:t>
            </a:r>
          </a:p>
          <a:p>
            <a:pPr lvl="0"/>
            <a:r>
              <a:rPr>
                <a:hlinkClick r:id="rId14"/>
              </a:rPr>
              <a:t>narrow video tutorial for Xsd Viewer</a:t>
            </a:r>
          </a:p>
          <a:p>
            <a:pPr lvl="0"/>
            <a:r>
              <a:rPr>
                <a:hlinkClick r:id="rId15"/>
              </a:rPr>
              <a:t>all-inclusive youtube walkthrough for Vcf Viewer</a:t>
            </a:r>
          </a:p>
          <a:p>
            <a:pPr lvl="0"/>
            <a:r>
              <a:rPr>
                <a:hlinkClick r:id="rId16"/>
              </a:rPr>
              <a:t>definite video walkthrough for Ofx Viewer</a:t>
            </a:r>
          </a:p>
          <a:p>
            <a:pPr lvl="0"/>
            <a:r>
              <a:rPr>
                <a:hlinkClick r:id="rId17"/>
              </a:rPr>
              <a:t>absolute video instruction for Rss Viewer</a:t>
            </a:r>
          </a:p>
          <a:p>
            <a:pPr lvl="0"/>
            <a:r>
              <a:rPr>
                <a:hlinkClick r:id="rId18"/>
              </a:rPr>
              <a:t>disclosed youtube instruction for Tdms Viewer</a:t>
            </a:r>
          </a:p>
          <a:p>
            <a:pPr lvl="0"/>
            <a:r>
              <a:rPr>
                <a:hlinkClick r:id="rId19"/>
              </a:rPr>
              <a:t>exhausting video seminar for Xls Viewer</a:t>
            </a:r>
          </a:p>
          <a:p>
            <a:pPr lvl="0"/>
            <a:r>
              <a:rPr>
                <a:hlinkClick r:id="rId20"/>
              </a:rPr>
              <a:t>5 minutes video tutorial for mt940 Viewer</a:t>
            </a:r>
          </a:p>
          <a:p>
            <a:pPr lvl="0"/>
            <a:r>
              <a:rPr>
                <a:hlinkClick r:id="rId21"/>
              </a:rPr>
              <a:t>developed youtube instruction for Cod Viewer</a:t>
            </a:r>
          </a:p>
          <a:p>
            <a:pPr lvl="0"/>
            <a:r>
              <a:rPr>
                <a:hlinkClick r:id="rId22"/>
              </a:rPr>
              <a:t>accurate video lesson for Opml Viewer</a:t>
            </a:r>
          </a:p>
          <a:p>
            <a:pPr lvl="0"/>
            <a:r>
              <a:rPr>
                <a:hlinkClick r:id="rId23"/>
              </a:rPr>
              <a:t>full youtube seminar for BAI Viewer</a:t>
            </a:r>
          </a:p>
          <a:p>
            <a:pPr lvl="0"/>
            <a:r>
              <a:rPr>
                <a:hlinkClick r:id="rId24"/>
              </a:rPr>
              <a:t>elaborated video lesson for Qfx Viewer</a:t>
            </a:r>
          </a:p>
          <a:p>
            <a:pPr lvl="0"/>
            <a:r>
              <a:rPr>
                <a:hlinkClick r:id="rId25"/>
              </a:rPr>
              <a:t>full video tutorial for Tcx Viewer</a:t>
            </a:r>
          </a:p>
          <a:p>
            <a:pPr lvl="0"/>
            <a:r>
              <a:rPr>
                <a:hlinkClick r:id="rId26"/>
              </a:rPr>
              <a:t>exhaustive youtube instruction for Gpx Viewer</a:t>
            </a:r>
          </a:p>
          <a:p>
            <a:pPr lvl="0"/>
            <a:r>
              <a:rPr>
                <a:hlinkClick r:id="rId27"/>
              </a:rPr>
              <a:t>elaborated video seminar for Csv Viewer Semicolon</a:t>
            </a:r>
          </a:p>
          <a:p>
            <a:pPr lvl="0"/>
            <a:r>
              <a:rPr>
                <a:hlinkClick r:id="rId28"/>
              </a:rPr>
              <a:t>exhausting video howto for Ini Viewer</a:t>
            </a:r>
          </a:p>
          <a:p>
            <a:pPr lvl="0"/>
            <a:r>
              <a:rPr>
                <a:hlinkClick r:id="rId29"/>
              </a:rPr>
              <a:t>complete youtube explaination for Tsv Viewer</a:t>
            </a:r>
          </a:p>
          <a:p>
            <a:pPr lvl="0"/>
            <a:r>
              <a:rPr>
                <a:hlinkClick r:id="rId30"/>
              </a:rPr>
              <a:t>individualized youtube seminar for Tab Viewer</a:t>
            </a:r>
          </a:p>
          <a:p>
            <a:pPr lvl="0"/>
            <a:r>
              <a:rPr>
                <a:hlinkClick r:id="rId31"/>
              </a:rPr>
              <a:t>accurate video instruction for Kml Viewer</a:t>
            </a:r>
          </a:p>
          <a:p>
            <a:pPr lvl="0"/>
            <a:r>
              <a:rPr>
                <a:hlinkClick r:id="rId32"/>
              </a:rPr>
              <a:t>described video stepsto for Kmz Viewer</a:t>
            </a:r>
          </a:p>
          <a:p>
            <a:pPr lvl="0"/>
            <a:r>
              <a:rPr>
                <a:hlinkClick r:id="rId33"/>
              </a:rPr>
              <a:t>circumstantial video lesson for Srt Viewer</a:t>
            </a:r>
          </a:p>
          <a:p>
            <a:pPr lvl="0"/>
            <a:r>
              <a:rPr>
                <a:hlinkClick r:id="rId34"/>
              </a:rPr>
              <a:t>individualized video tutorial for Ttml Viewer</a:t>
            </a:r>
          </a:p>
          <a:p>
            <a:pPr lvl="0"/>
            <a:r>
              <a:rPr>
                <a:hlinkClick r:id="rId35"/>
              </a:rPr>
              <a:t>full youtube seminar for Spss Viewer</a:t>
            </a:r>
          </a:p>
          <a:p>
            <a:pPr lvl="0"/>
            <a:r>
              <a:rPr>
                <a:hlinkClick r:id="rId36"/>
              </a:rPr>
              <a:t>comprehensive video tutorial for Vtt Viewer</a:t>
            </a:r>
          </a:p>
          <a:p>
            <a:pPr lvl="0"/>
            <a:r>
              <a:rPr>
                <a:hlinkClick r:id="rId37"/>
              </a:rPr>
              <a:t>5 minutes video stepsto for Har Viewer</a:t>
            </a:r>
          </a:p>
          <a:p>
            <a:pPr lvl="0"/>
            <a:r>
              <a:rPr>
                <a:hlinkClick r:id="rId38"/>
              </a:rPr>
              <a:t>nice video tutorial for X12 Viewer</a:t>
            </a:r>
          </a:p>
          <a:p>
            <a:pPr lvl="0"/>
            <a:r>
              <a:rPr>
                <a:hlinkClick r:id="rId39"/>
              </a:rPr>
              <a:t>elaborated video explaination for Xlf Viewer</a:t>
            </a:r>
          </a:p>
        </p:txBody>
      </p:sp>
    </p:spTree>
  </p:cSld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db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quick youtube guide for Paradox db Viewer</a:t>
            </a:r>
          </a:p>
          <a:p>
            <a:pPr lvl="0"/>
            <a:r>
              <a:rPr>
                <a:hlinkClick r:id="rId3"/>
              </a:rPr>
              <a:t>specific youtube tutorial for Paradox db to Excel</a:t>
            </a:r>
          </a:p>
          <a:p>
            <a:pPr lvl="0"/>
            <a:r>
              <a:rPr>
                <a:hlinkClick r:id="rId4"/>
              </a:rPr>
              <a:t>elaborated video seminar for Paradox db to Sql</a:t>
            </a:r>
          </a:p>
          <a:p>
            <a:pPr lvl="0"/>
            <a:r>
              <a:rPr>
                <a:hlinkClick r:id="rId5"/>
              </a:rPr>
              <a:t>exhaustive youtube explaination for Paradox db to Csv</a:t>
            </a:r>
          </a:p>
          <a:p>
            <a:pPr lvl="0"/>
            <a:r>
              <a:rPr>
                <a:hlinkClick r:id="rId6"/>
              </a:rPr>
              <a:t>amplified video lesson for Paradox db To Xls</a:t>
            </a:r>
          </a:p>
          <a:p>
            <a:pPr lvl="0"/>
            <a:r>
              <a:rPr>
                <a:hlinkClick r:id="rId7"/>
              </a:rPr>
              <a:t>unfolded youtube stepsto for Paradox db To Dbf</a:t>
            </a:r>
          </a:p>
          <a:p>
            <a:pPr lvl="0"/>
            <a:r>
              <a:rPr>
                <a:hlinkClick r:id="rId8"/>
              </a:rPr>
              <a:t>amplified video lesson for Paradox db To Access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full youtube lesson for ini to Excel</a:t>
            </a:r>
          </a:p>
          <a:p>
            <a:pPr lvl="0"/>
            <a:r>
              <a:rPr>
                <a:hlinkClick r:id="rId3"/>
              </a:rPr>
              <a:t>circumstantial youtube guide for ini to Xml</a:t>
            </a:r>
          </a:p>
          <a:p>
            <a:pPr lvl="0"/>
            <a:r>
              <a:rPr>
                <a:hlinkClick r:id="rId4"/>
              </a:rPr>
              <a:t>5 minutes video guide for ini to Json</a:t>
            </a:r>
          </a:p>
        </p:txBody>
      </p:sp>
    </p:spTree>
  </p:cSld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elaborated video seminar for Dbf To Text</a:t>
            </a:r>
          </a:p>
          <a:p>
            <a:pPr lvl="0"/>
            <a:r>
              <a:rPr>
                <a:hlinkClick r:id="rId3"/>
              </a:rPr>
              <a:t>copious video tutorial for Rss to Text</a:t>
            </a:r>
          </a:p>
          <a:p>
            <a:pPr lvl="0"/>
            <a:r>
              <a:rPr>
                <a:hlinkClick r:id="rId4"/>
              </a:rPr>
              <a:t>meticulous video tutorial for Xls To Text</a:t>
            </a:r>
          </a:p>
          <a:p>
            <a:pPr lvl="0"/>
            <a:r>
              <a:rPr>
                <a:hlinkClick r:id="rId5"/>
              </a:rPr>
              <a:t>definite youtube explaination for Tdms to Text</a:t>
            </a:r>
          </a:p>
          <a:p>
            <a:pPr lvl="0"/>
            <a:r>
              <a:rPr>
                <a:hlinkClick r:id="rId6"/>
              </a:rPr>
              <a:t>accurate youtube explaination for Vcf to Text</a:t>
            </a:r>
          </a:p>
          <a:p>
            <a:pPr lvl="0"/>
            <a:r>
              <a:rPr>
                <a:hlinkClick r:id="rId7"/>
              </a:rPr>
              <a:t>clocklike youtube howto for Mdb To Text</a:t>
            </a:r>
          </a:p>
          <a:p>
            <a:pPr lvl="0"/>
            <a:r>
              <a:rPr>
                <a:hlinkClick r:id="rId8"/>
              </a:rPr>
              <a:t>all-inclusive video walkthrough for Json to Text</a:t>
            </a:r>
          </a:p>
          <a:p>
            <a:pPr lvl="0"/>
            <a:r>
              <a:rPr>
                <a:hlinkClick r:id="rId9"/>
              </a:rPr>
              <a:t>unfolded youtube howto for Csv To Text</a:t>
            </a:r>
          </a:p>
          <a:p>
            <a:pPr lvl="0"/>
            <a:r>
              <a:rPr>
                <a:hlinkClick r:id="rId10"/>
              </a:rPr>
              <a:t>exhaustive youtube stepsto for Xml to Text</a:t>
            </a:r>
          </a:p>
          <a:p>
            <a:pPr lvl="0"/>
            <a:r>
              <a:rPr>
                <a:hlinkClick r:id="rId11"/>
              </a:rPr>
              <a:t>elaborated video seminar for Sqlite To Text</a:t>
            </a:r>
          </a:p>
          <a:p>
            <a:pPr lvl="0"/>
            <a:r>
              <a:rPr>
                <a:hlinkClick r:id="rId12"/>
              </a:rPr>
              <a:t>copious video howto for Ttml To Text</a:t>
            </a:r>
          </a:p>
          <a:p>
            <a:pPr lvl="0"/>
            <a:r>
              <a:rPr>
                <a:hlinkClick r:id="rId13"/>
              </a:rPr>
              <a:t>quick youtube tutorial for Spss To Text</a:t>
            </a:r>
          </a:p>
          <a:p>
            <a:pPr lvl="0"/>
            <a:r>
              <a:rPr>
                <a:hlinkClick r:id="rId14"/>
              </a:rPr>
              <a:t>definite video instruction for Srt To Text</a:t>
            </a:r>
          </a:p>
        </p:txBody>
      </p:sp>
    </p:spTree>
  </p:cSld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Dbf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point-by-point video tutorial for Merge Dbf files</a:t>
            </a:r>
          </a:p>
          <a:p>
            <a:pPr lvl="0"/>
            <a:r>
              <a:rPr>
                <a:hlinkClick r:id="rId3"/>
              </a:rPr>
              <a:t>elaborate video stepsto for Excel to Dbf</a:t>
            </a:r>
          </a:p>
          <a:p>
            <a:pPr lvl="0"/>
            <a:r>
              <a:rPr>
                <a:hlinkClick r:id="rId4"/>
              </a:rPr>
              <a:t>amplified video walkthrough for Mdb to Dbf</a:t>
            </a:r>
          </a:p>
          <a:p>
            <a:pPr lvl="0"/>
            <a:r>
              <a:rPr>
                <a:hlinkClick r:id="rId5"/>
              </a:rPr>
              <a:t>narrow video tutorial for Csv to Dbf</a:t>
            </a:r>
          </a:p>
          <a:p>
            <a:pPr lvl="0"/>
            <a:r>
              <a:rPr>
                <a:hlinkClick r:id="rId6"/>
              </a:rPr>
              <a:t>nice video tutorial for Xls to Dbf</a:t>
            </a:r>
          </a:p>
          <a:p>
            <a:pPr lvl="0"/>
            <a:r>
              <a:rPr>
                <a:hlinkClick r:id="rId7"/>
              </a:rPr>
              <a:t>comprehensive video walkthrough for Xml To Dbf</a:t>
            </a:r>
          </a:p>
          <a:p>
            <a:pPr lvl="0"/>
            <a:r>
              <a:rPr>
                <a:hlinkClick r:id="rId8"/>
              </a:rPr>
              <a:t>complete video stepsto for Json To Dbf</a:t>
            </a:r>
          </a:p>
          <a:p>
            <a:pPr lvl="0"/>
            <a:r>
              <a:rPr>
                <a:hlinkClick r:id="rId9"/>
              </a:rPr>
              <a:t>clocklike video howto for Sqlite to Dbf</a:t>
            </a:r>
          </a:p>
          <a:p>
            <a:pPr lvl="0"/>
            <a:r>
              <a:rPr>
                <a:hlinkClick r:id="rId10"/>
              </a:rPr>
              <a:t>copious youtube lesson for Vcf file To Dbf</a:t>
            </a:r>
          </a:p>
          <a:p>
            <a:pPr lvl="0"/>
            <a:r>
              <a:rPr>
                <a:hlinkClick r:id="rId11"/>
              </a:rPr>
              <a:t>specified video tutorial for Html to Dbf</a:t>
            </a:r>
          </a:p>
          <a:p>
            <a:pPr lvl="0"/>
            <a:r>
              <a:rPr>
                <a:hlinkClick r:id="rId12"/>
              </a:rPr>
              <a:t>specified youtube guide for Text to Dbf</a:t>
            </a:r>
          </a:p>
          <a:p>
            <a:pPr lvl="0"/>
            <a:r>
              <a:rPr>
                <a:hlinkClick r:id="rId13"/>
              </a:rPr>
              <a:t>accurate youtube seminar for Word to Dbf</a:t>
            </a:r>
          </a:p>
          <a:p>
            <a:pPr lvl="0"/>
            <a:r>
              <a:rPr>
                <a:hlinkClick r:id="rId14"/>
              </a:rPr>
              <a:t>absolute video tutorial for Gpx To Dbf</a:t>
            </a:r>
          </a:p>
        </p:txBody>
      </p:sp>
    </p:spTree>
  </p:cSld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Gpx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clocklike video seminar for Wpt to Gpx</a:t>
            </a:r>
          </a:p>
          <a:p>
            <a:pPr lvl="0"/>
            <a:r>
              <a:rPr>
                <a:hlinkClick r:id="rId3"/>
              </a:rPr>
              <a:t>absolute youtube tutorial for Xls To Gpx</a:t>
            </a:r>
          </a:p>
          <a:p>
            <a:pPr lvl="0"/>
            <a:r>
              <a:rPr>
                <a:hlinkClick r:id="rId4"/>
              </a:rPr>
              <a:t>detailed youtube howto for Excel To Gpx</a:t>
            </a:r>
          </a:p>
          <a:p>
            <a:pPr lvl="0"/>
            <a:r>
              <a:rPr>
                <a:hlinkClick r:id="rId5"/>
              </a:rPr>
              <a:t>definite youtube explaination for Tcx to Gpx</a:t>
            </a:r>
          </a:p>
          <a:p>
            <a:pPr lvl="0"/>
            <a:r>
              <a:rPr>
                <a:hlinkClick r:id="rId6"/>
              </a:rPr>
              <a:t>detailed youtube instruction for Kml to Gpx</a:t>
            </a:r>
          </a:p>
          <a:p>
            <a:pPr lvl="0"/>
            <a:r>
              <a:rPr>
                <a:hlinkClick r:id="rId7"/>
              </a:rPr>
              <a:t>absolute video walkthrough for Csv To Gpx</a:t>
            </a:r>
          </a:p>
          <a:p>
            <a:pPr lvl="0"/>
            <a:r>
              <a:rPr>
                <a:hlinkClick r:id="rId8"/>
              </a:rPr>
              <a:t>full youtube walkthrough for Xml To Gpx</a:t>
            </a:r>
          </a:p>
          <a:p>
            <a:pPr lvl="0"/>
            <a:r>
              <a:rPr>
                <a:hlinkClick r:id="rId9"/>
              </a:rPr>
              <a:t>exact youtube lesson for Kmz to Gpx</a:t>
            </a:r>
          </a:p>
        </p:txBody>
      </p:sp>
    </p:spTree>
  </p:cSld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Csv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intricate video walkthrough for Wpt to Csv</a:t>
            </a:r>
          </a:p>
          <a:p>
            <a:pPr lvl="0"/>
            <a:r>
              <a:rPr>
                <a:hlinkClick r:id="rId3"/>
              </a:rPr>
              <a:t>thorough video guide for Rss to Csv</a:t>
            </a:r>
          </a:p>
          <a:p>
            <a:pPr lvl="0"/>
            <a:r>
              <a:rPr>
                <a:hlinkClick r:id="rId4"/>
              </a:rPr>
              <a:t>developed video walkthrough for Word to Csv</a:t>
            </a:r>
          </a:p>
          <a:p>
            <a:pPr lvl="0"/>
            <a:r>
              <a:rPr>
                <a:hlinkClick r:id="rId5"/>
              </a:rPr>
              <a:t>developed youtube tutorial for Tcx to Csv</a:t>
            </a:r>
          </a:p>
          <a:p>
            <a:pPr lvl="0"/>
            <a:r>
              <a:rPr>
                <a:hlinkClick r:id="rId6"/>
              </a:rPr>
              <a:t>enumerated youtube tutorial for Dbf To Csv</a:t>
            </a:r>
          </a:p>
          <a:p>
            <a:pPr lvl="0"/>
            <a:r>
              <a:rPr>
                <a:hlinkClick r:id="rId7"/>
              </a:rPr>
              <a:t>specific video tutorial for Combine Csv To Xls</a:t>
            </a:r>
          </a:p>
          <a:p>
            <a:pPr lvl="0"/>
            <a:r>
              <a:rPr>
                <a:hlinkClick r:id="rId8"/>
              </a:rPr>
              <a:t>thorough youtube lesson for Combine Csv To Xlsx</a:t>
            </a:r>
          </a:p>
          <a:p>
            <a:pPr lvl="0"/>
            <a:r>
              <a:rPr>
                <a:hlinkClick r:id="rId9"/>
              </a:rPr>
              <a:t>circumstantiated video instruction for Xls To Csv</a:t>
            </a:r>
          </a:p>
          <a:p>
            <a:pPr lvl="0"/>
            <a:r>
              <a:rPr>
                <a:hlinkClick r:id="rId10"/>
              </a:rPr>
              <a:t>copious youtube guide for Tdms to Csv</a:t>
            </a:r>
          </a:p>
          <a:p>
            <a:pPr lvl="0"/>
            <a:r>
              <a:rPr>
                <a:hlinkClick r:id="rId11"/>
              </a:rPr>
              <a:t>definite video guide for Text to Csv</a:t>
            </a:r>
          </a:p>
          <a:p>
            <a:pPr lvl="0"/>
            <a:r>
              <a:rPr>
                <a:hlinkClick r:id="rId12"/>
              </a:rPr>
              <a:t>narrow youtube tutorial for Yaml to Csv</a:t>
            </a:r>
          </a:p>
          <a:p>
            <a:pPr lvl="0"/>
            <a:r>
              <a:rPr>
                <a:hlinkClick r:id="rId13"/>
              </a:rPr>
              <a:t>narrow video seminar for Sort Csv</a:t>
            </a:r>
          </a:p>
          <a:p>
            <a:pPr lvl="0"/>
            <a:r>
              <a:rPr>
                <a:hlinkClick r:id="rId14"/>
              </a:rPr>
              <a:t>precise video tutorial for Qif to Csv</a:t>
            </a:r>
          </a:p>
          <a:p>
            <a:pPr lvl="0"/>
            <a:r>
              <a:rPr>
                <a:hlinkClick r:id="rId15"/>
              </a:rPr>
              <a:t>absolute youtube walkthrough for mt940 To Csv</a:t>
            </a:r>
          </a:p>
          <a:p>
            <a:pPr lvl="0"/>
            <a:r>
              <a:rPr>
                <a:hlinkClick r:id="rId16"/>
              </a:rPr>
              <a:t>individualized video walkthrough for Mdb To Csv</a:t>
            </a:r>
          </a:p>
          <a:p>
            <a:pPr lvl="0"/>
            <a:r>
              <a:rPr>
                <a:hlinkClick r:id="rId17"/>
              </a:rPr>
              <a:t>nice video howto for Sqlite To Csv</a:t>
            </a:r>
          </a:p>
          <a:p>
            <a:pPr lvl="0"/>
            <a:r>
              <a:rPr>
                <a:hlinkClick r:id="rId18"/>
              </a:rPr>
              <a:t>exact youtube stepsto for Opml to Csv</a:t>
            </a:r>
          </a:p>
          <a:p>
            <a:pPr lvl="0"/>
            <a:r>
              <a:rPr>
                <a:hlinkClick r:id="rId19"/>
              </a:rPr>
              <a:t>individualized video stepsto for Lvm To Csv</a:t>
            </a:r>
          </a:p>
          <a:p>
            <a:pPr lvl="0"/>
            <a:r>
              <a:rPr>
                <a:hlinkClick r:id="rId20"/>
              </a:rPr>
              <a:t>precise youtube tutorial for BAI To Csv</a:t>
            </a:r>
          </a:p>
          <a:p>
            <a:pPr lvl="0"/>
            <a:r>
              <a:rPr>
                <a:hlinkClick r:id="rId21"/>
              </a:rPr>
              <a:t>5 minutes youtube howto for Qfx to Csv</a:t>
            </a:r>
          </a:p>
          <a:p>
            <a:pPr lvl="0"/>
            <a:r>
              <a:rPr>
                <a:hlinkClick r:id="rId22"/>
              </a:rPr>
              <a:t>detailed youtube howto for Vcf To Csv</a:t>
            </a:r>
          </a:p>
          <a:p>
            <a:pPr lvl="0"/>
            <a:r>
              <a:rPr>
                <a:hlinkClick r:id="rId23"/>
              </a:rPr>
              <a:t>full video instruction for ics To Csv</a:t>
            </a:r>
          </a:p>
          <a:p>
            <a:pPr lvl="0"/>
            <a:r>
              <a:rPr>
                <a:hlinkClick r:id="rId24"/>
              </a:rPr>
              <a:t>thorough youtube howto for Tsv To Csv</a:t>
            </a:r>
          </a:p>
          <a:p>
            <a:pPr lvl="0"/>
            <a:r>
              <a:rPr>
                <a:hlinkClick r:id="rId25"/>
              </a:rPr>
              <a:t>exhausting youtube instruction for Gpx To Csv</a:t>
            </a:r>
          </a:p>
          <a:p>
            <a:pPr lvl="0"/>
            <a:r>
              <a:rPr>
                <a:hlinkClick r:id="rId26"/>
              </a:rPr>
              <a:t>thorough video howto for Json to Csv</a:t>
            </a:r>
          </a:p>
          <a:p>
            <a:pPr lvl="0"/>
            <a:r>
              <a:rPr>
                <a:hlinkClick r:id="rId27"/>
              </a:rPr>
              <a:t>exhausting video seminar for Kml To Csv</a:t>
            </a:r>
          </a:p>
          <a:p>
            <a:pPr lvl="0"/>
            <a:r>
              <a:rPr>
                <a:hlinkClick r:id="rId28"/>
              </a:rPr>
              <a:t>individualized video explaination for Xml To Csv</a:t>
            </a:r>
          </a:p>
          <a:p>
            <a:pPr lvl="0"/>
            <a:r>
              <a:rPr>
                <a:hlinkClick r:id="rId29"/>
              </a:rPr>
              <a:t>unique video stepsto for Ofx to Csv</a:t>
            </a:r>
          </a:p>
          <a:p>
            <a:pPr lvl="0"/>
            <a:r>
              <a:rPr>
                <a:hlinkClick r:id="rId30"/>
              </a:rPr>
              <a:t>5 minutes video tutorial for Merge Csv</a:t>
            </a:r>
          </a:p>
          <a:p>
            <a:pPr lvl="0"/>
            <a:r>
              <a:rPr>
                <a:hlinkClick r:id="rId31"/>
              </a:rPr>
              <a:t>5 minutes youtube tutorial for Duplicates in Csv</a:t>
            </a:r>
          </a:p>
          <a:p>
            <a:pPr lvl="0"/>
            <a:r>
              <a:rPr>
                <a:hlinkClick r:id="rId32"/>
              </a:rPr>
              <a:t>elaborate youtube guide for Tab To Csv</a:t>
            </a:r>
          </a:p>
          <a:p>
            <a:pPr lvl="0"/>
            <a:r>
              <a:rPr>
                <a:hlinkClick r:id="rId33"/>
              </a:rPr>
              <a:t>enumerated video howto for Kmz To Csv</a:t>
            </a:r>
          </a:p>
          <a:p>
            <a:pPr lvl="0"/>
            <a:r>
              <a:rPr>
                <a:hlinkClick r:id="rId34"/>
              </a:rPr>
              <a:t>elaborated youtube instruction for Srt To Csv</a:t>
            </a:r>
          </a:p>
          <a:p>
            <a:pPr lvl="0"/>
            <a:r>
              <a:rPr>
                <a:hlinkClick r:id="rId35"/>
              </a:rPr>
              <a:t>disclosed youtube howto for Spss To Csv</a:t>
            </a:r>
          </a:p>
          <a:p>
            <a:pPr lvl="0"/>
            <a:r>
              <a:rPr>
                <a:hlinkClick r:id="rId36"/>
              </a:rPr>
              <a:t>accurate youtube stepsto for Vtt To Csv</a:t>
            </a:r>
          </a:p>
          <a:p>
            <a:pPr lvl="0"/>
            <a:r>
              <a:rPr>
                <a:hlinkClick r:id="rId37"/>
              </a:rPr>
              <a:t>5 minutes youtube walkthrough for Har to Csv</a:t>
            </a:r>
          </a:p>
          <a:p>
            <a:pPr lvl="0"/>
            <a:r>
              <a:rPr>
                <a:hlinkClick r:id="rId38"/>
              </a:rPr>
              <a:t>circumstantiated youtube seminar for Aiml To Csv</a:t>
            </a:r>
          </a:p>
          <a:p>
            <a:pPr lvl="0"/>
            <a:r>
              <a:rPr>
                <a:hlinkClick r:id="rId39"/>
              </a:rPr>
              <a:t>detailed youtube tutorial for X12 to Csv</a:t>
            </a:r>
          </a:p>
          <a:p>
            <a:pPr lvl="0"/>
            <a:r>
              <a:rPr>
                <a:hlinkClick r:id="rId40"/>
              </a:rPr>
              <a:t>individualized youtube walkthrough for Xlf to Csv</a:t>
            </a:r>
          </a:p>
        </p:txBody>
      </p:sp>
    </p:spTree>
  </p:cSld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Excel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specified youtube instruction for Dbf To Excel</a:t>
            </a:r>
          </a:p>
          <a:p>
            <a:pPr lvl="0"/>
            <a:r>
              <a:rPr>
                <a:hlinkClick r:id="rId3"/>
              </a:rPr>
              <a:t>full youtube lesson for ini to Excel</a:t>
            </a:r>
          </a:p>
          <a:p>
            <a:pPr lvl="0"/>
            <a:r>
              <a:rPr>
                <a:hlinkClick r:id="rId4"/>
              </a:rPr>
              <a:t>complete video tutorial for Rss to Excel</a:t>
            </a:r>
          </a:p>
          <a:p>
            <a:pPr lvl="0"/>
            <a:r>
              <a:rPr>
                <a:hlinkClick r:id="rId5"/>
              </a:rPr>
              <a:t>precise youtube stepsto for Ofx to Excel</a:t>
            </a:r>
          </a:p>
          <a:p>
            <a:pPr lvl="0"/>
            <a:r>
              <a:rPr>
                <a:hlinkClick r:id="rId6"/>
              </a:rPr>
              <a:t>circumstantiated video guide for Xsd to Excel</a:t>
            </a:r>
          </a:p>
          <a:p>
            <a:pPr lvl="0"/>
            <a:r>
              <a:rPr>
                <a:hlinkClick r:id="rId7"/>
              </a:rPr>
              <a:t>unfolded youtube instruction for Xml to Excel</a:t>
            </a:r>
          </a:p>
          <a:p>
            <a:pPr lvl="0"/>
            <a:r>
              <a:rPr>
                <a:hlinkClick r:id="rId8"/>
              </a:rPr>
              <a:t>precise video instruction for Lvm To Excel</a:t>
            </a:r>
          </a:p>
          <a:p>
            <a:pPr lvl="0"/>
            <a:r>
              <a:rPr>
                <a:hlinkClick r:id="rId9"/>
              </a:rPr>
              <a:t>amplified youtube tutorial for Yaml to Excel</a:t>
            </a:r>
          </a:p>
          <a:p>
            <a:pPr lvl="0"/>
            <a:r>
              <a:rPr>
                <a:hlinkClick r:id="rId10"/>
              </a:rPr>
              <a:t>developed youtube tutorial for Tcx to Excel</a:t>
            </a:r>
          </a:p>
          <a:p>
            <a:pPr lvl="0"/>
            <a:r>
              <a:rPr>
                <a:hlinkClick r:id="rId11"/>
              </a:rPr>
              <a:t>all-inclusive youtube instruction for Tdms to Excel</a:t>
            </a:r>
          </a:p>
          <a:p>
            <a:pPr lvl="0"/>
            <a:r>
              <a:rPr>
                <a:hlinkClick r:id="rId12"/>
              </a:rPr>
              <a:t>precise video walkthrough for Word tables To Excel</a:t>
            </a:r>
          </a:p>
          <a:p>
            <a:pPr lvl="0"/>
            <a:r>
              <a:rPr>
                <a:hlinkClick r:id="rId13"/>
              </a:rPr>
              <a:t>thorough video lesson for Qif to Excel</a:t>
            </a:r>
          </a:p>
          <a:p>
            <a:pPr lvl="0"/>
            <a:r>
              <a:rPr>
                <a:hlinkClick r:id="rId14"/>
              </a:rPr>
              <a:t>disclosed youtube instruction for mt940 To Excel</a:t>
            </a:r>
          </a:p>
          <a:p>
            <a:pPr lvl="0"/>
            <a:r>
              <a:rPr>
                <a:hlinkClick r:id="rId15"/>
              </a:rPr>
              <a:t>precise video guide for Sqlite To Excel</a:t>
            </a:r>
          </a:p>
          <a:p>
            <a:pPr lvl="0"/>
            <a:r>
              <a:rPr>
                <a:hlinkClick r:id="rId16"/>
              </a:rPr>
              <a:t>circumstantiated youtube walkthrough for Cod To Excel</a:t>
            </a:r>
          </a:p>
          <a:p>
            <a:pPr lvl="0"/>
            <a:r>
              <a:rPr>
                <a:hlinkClick r:id="rId17"/>
              </a:rPr>
              <a:t>described video guide for Opml to Excel</a:t>
            </a:r>
          </a:p>
          <a:p>
            <a:pPr lvl="0"/>
            <a:r>
              <a:rPr>
                <a:hlinkClick r:id="rId18"/>
              </a:rPr>
              <a:t>definite youtube stepsto for BAI To Excel</a:t>
            </a:r>
          </a:p>
          <a:p>
            <a:pPr lvl="0"/>
            <a:r>
              <a:rPr>
                <a:hlinkClick r:id="rId19"/>
              </a:rPr>
              <a:t>circumstantial youtube explaination for Qfx to Excel</a:t>
            </a:r>
          </a:p>
          <a:p>
            <a:pPr lvl="0"/>
            <a:r>
              <a:rPr>
                <a:hlinkClick r:id="rId20"/>
              </a:rPr>
              <a:t>accurate video tutorial for Gpx To Excel</a:t>
            </a:r>
          </a:p>
          <a:p>
            <a:pPr lvl="0"/>
            <a:r>
              <a:rPr>
                <a:hlinkClick r:id="rId21"/>
              </a:rPr>
              <a:t>absolute video explaination for ACH To Excel</a:t>
            </a:r>
          </a:p>
          <a:p>
            <a:pPr lvl="0"/>
            <a:r>
              <a:rPr>
                <a:hlinkClick r:id="rId22"/>
              </a:rPr>
              <a:t>individualized youtube explaination for Vcf To Excel</a:t>
            </a:r>
          </a:p>
          <a:p>
            <a:pPr lvl="0"/>
            <a:r>
              <a:rPr>
                <a:hlinkClick r:id="rId23"/>
              </a:rPr>
              <a:t>definite video lesson for ics To Excel</a:t>
            </a:r>
          </a:p>
          <a:p>
            <a:pPr lvl="0"/>
            <a:r>
              <a:rPr>
                <a:hlinkClick r:id="rId24"/>
              </a:rPr>
              <a:t>full youtube lesson for Tsv To Excel</a:t>
            </a:r>
          </a:p>
          <a:p>
            <a:pPr lvl="0"/>
            <a:r>
              <a:rPr>
                <a:hlinkClick r:id="rId25"/>
              </a:rPr>
              <a:t>disclosed video explaination for Text To Excel</a:t>
            </a:r>
          </a:p>
          <a:p>
            <a:pPr lvl="0"/>
            <a:r>
              <a:rPr>
                <a:hlinkClick r:id="rId26"/>
              </a:rPr>
              <a:t>elaborate youtube stepsto for Json to Excel</a:t>
            </a:r>
          </a:p>
          <a:p>
            <a:pPr lvl="0"/>
            <a:r>
              <a:rPr>
                <a:hlinkClick r:id="rId27"/>
              </a:rPr>
              <a:t>complete video seminar for Kml To Excel</a:t>
            </a:r>
          </a:p>
          <a:p>
            <a:pPr lvl="0"/>
            <a:r>
              <a:rPr>
                <a:hlinkClick r:id="rId28"/>
              </a:rPr>
              <a:t>detailed video stepsto for Merge Excel</a:t>
            </a:r>
          </a:p>
          <a:p>
            <a:pPr lvl="0"/>
            <a:r>
              <a:rPr>
                <a:hlinkClick r:id="rId29"/>
              </a:rPr>
              <a:t>thorough youtube tutorial for Tab To Excel</a:t>
            </a:r>
          </a:p>
          <a:p>
            <a:pPr lvl="0"/>
            <a:r>
              <a:rPr>
                <a:hlinkClick r:id="rId30"/>
              </a:rPr>
              <a:t>definite youtube guide for Kmz To Excel</a:t>
            </a:r>
          </a:p>
          <a:p>
            <a:pPr lvl="0"/>
            <a:r>
              <a:rPr>
                <a:hlinkClick r:id="rId31"/>
              </a:rPr>
              <a:t>accurate youtube instruction for Srt To Excel</a:t>
            </a:r>
          </a:p>
          <a:p>
            <a:pPr lvl="0"/>
            <a:r>
              <a:rPr>
                <a:hlinkClick r:id="rId32"/>
              </a:rPr>
              <a:t>elaborate video walkthrough for Ttml To Excel</a:t>
            </a:r>
          </a:p>
          <a:p>
            <a:pPr lvl="0"/>
            <a:r>
              <a:rPr>
                <a:hlinkClick r:id="rId33"/>
              </a:rPr>
              <a:t>specified video stepsto for Spss To Excel</a:t>
            </a:r>
          </a:p>
          <a:p>
            <a:pPr lvl="0"/>
            <a:r>
              <a:rPr>
                <a:hlinkClick r:id="rId34"/>
              </a:rPr>
              <a:t>intricate video stepsto for Vtt To Excel</a:t>
            </a:r>
          </a:p>
          <a:p>
            <a:pPr lvl="0"/>
            <a:r>
              <a:rPr>
                <a:hlinkClick r:id="rId35"/>
              </a:rPr>
              <a:t>thorough video tutorial for Har to Excel</a:t>
            </a:r>
          </a:p>
          <a:p>
            <a:pPr lvl="0"/>
            <a:r>
              <a:rPr>
                <a:hlinkClick r:id="rId36"/>
              </a:rPr>
              <a:t>complete video tutorial for Xlf to Excel</a:t>
            </a:r>
          </a:p>
        </p:txBody>
      </p:sp>
    </p:spTree>
  </p:cSld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Wpt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accurate video explaination for Gpx to Wpt</a:t>
            </a:r>
          </a:p>
        </p:txBody>
      </p:sp>
    </p:spTree>
  </p:cSld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Pdf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intricate video walkthrough for Excel tables to Pdf</a:t>
            </a:r>
          </a:p>
          <a:p>
            <a:pPr lvl="0"/>
            <a:r>
              <a:rPr>
                <a:hlinkClick r:id="rId3"/>
              </a:rPr>
              <a:t>unfolded video howto for Rss to Pdf</a:t>
            </a:r>
          </a:p>
          <a:p>
            <a:pPr lvl="0"/>
            <a:r>
              <a:rPr>
                <a:hlinkClick r:id="rId4"/>
              </a:rPr>
              <a:t>all-inclusive video walkthrough for Json to Pdf</a:t>
            </a:r>
          </a:p>
          <a:p>
            <a:pPr lvl="0"/>
            <a:r>
              <a:rPr>
                <a:hlinkClick r:id="rId5"/>
              </a:rPr>
              <a:t>thorough video howto for Xml to Pdf</a:t>
            </a:r>
          </a:p>
          <a:p>
            <a:pPr lvl="0"/>
            <a:r>
              <a:rPr>
                <a:hlinkClick r:id="rId6"/>
              </a:rPr>
              <a:t>developed youtube instruction for Csv to Pdf</a:t>
            </a:r>
          </a:p>
          <a:p>
            <a:pPr lvl="0"/>
            <a:r>
              <a:rPr>
                <a:hlinkClick r:id="rId7"/>
              </a:rPr>
              <a:t>enumerated video instruction for Tsv to Pdf</a:t>
            </a:r>
          </a:p>
          <a:p>
            <a:pPr lvl="0"/>
            <a:r>
              <a:rPr>
                <a:hlinkClick r:id="rId8"/>
              </a:rPr>
              <a:t>thorough video stepsto for Xsd to Pdf</a:t>
            </a:r>
          </a:p>
          <a:p>
            <a:pPr lvl="0"/>
            <a:r>
              <a:rPr>
                <a:hlinkClick r:id="rId9"/>
              </a:rPr>
              <a:t>clocklike youtube stepsto for Mdb to Pdf</a:t>
            </a:r>
          </a:p>
          <a:p>
            <a:pPr lvl="0"/>
            <a:r>
              <a:rPr>
                <a:hlinkClick r:id="rId10"/>
              </a:rPr>
              <a:t>elaborated video tutorial for Dbf to Pdf</a:t>
            </a:r>
          </a:p>
          <a:p>
            <a:pPr lvl="0"/>
            <a:r>
              <a:rPr>
                <a:hlinkClick r:id="rId11"/>
              </a:rPr>
              <a:t>thorough video guide for Yaml To Pdf</a:t>
            </a:r>
          </a:p>
          <a:p>
            <a:pPr lvl="0"/>
            <a:r>
              <a:rPr>
                <a:hlinkClick r:id="rId12"/>
              </a:rPr>
              <a:t>described youtube lesson for Vcf to Pdf</a:t>
            </a:r>
          </a:p>
          <a:p>
            <a:pPr lvl="0"/>
            <a:r>
              <a:rPr>
                <a:hlinkClick r:id="rId13"/>
              </a:rPr>
              <a:t>developed video seminar for Xls To Pdf</a:t>
            </a:r>
          </a:p>
          <a:p>
            <a:pPr lvl="0"/>
            <a:r>
              <a:rPr>
                <a:hlinkClick r:id="rId14"/>
              </a:rPr>
              <a:t>unfolded youtube stepsto for Qif to Pdf</a:t>
            </a:r>
          </a:p>
          <a:p>
            <a:pPr lvl="0"/>
            <a:r>
              <a:rPr>
                <a:hlinkClick r:id="rId15"/>
              </a:rPr>
              <a:t>precise youtube explaination for mt940 To Pdf</a:t>
            </a:r>
          </a:p>
          <a:p>
            <a:pPr lvl="0"/>
            <a:r>
              <a:rPr>
                <a:hlinkClick r:id="rId16"/>
              </a:rPr>
              <a:t>elaborate youtube tutorial for Ics to Pdf</a:t>
            </a:r>
          </a:p>
          <a:p>
            <a:pPr lvl="0"/>
            <a:r>
              <a:rPr>
                <a:hlinkClick r:id="rId17"/>
              </a:rPr>
              <a:t>elaborate youtube lesson for Qfx to Pdf</a:t>
            </a:r>
          </a:p>
          <a:p>
            <a:pPr lvl="0"/>
            <a:r>
              <a:rPr>
                <a:hlinkClick r:id="rId18"/>
              </a:rPr>
              <a:t>elaborated video explaination for Cod To Pdf</a:t>
            </a:r>
          </a:p>
          <a:p>
            <a:pPr lvl="0"/>
            <a:r>
              <a:rPr>
                <a:hlinkClick r:id="rId19"/>
              </a:rPr>
              <a:t>absolute video lesson for Sqlite to Pdf</a:t>
            </a:r>
          </a:p>
          <a:p>
            <a:pPr lvl="0"/>
            <a:r>
              <a:rPr>
                <a:hlinkClick r:id="rId20"/>
              </a:rPr>
              <a:t>circumstantial youtube tutorial for Colpkg To Pdf</a:t>
            </a:r>
          </a:p>
          <a:p>
            <a:pPr lvl="0"/>
            <a:r>
              <a:rPr>
                <a:hlinkClick r:id="rId21"/>
              </a:rPr>
              <a:t>individualized video explaination for Jpg to Pdf</a:t>
            </a:r>
          </a:p>
          <a:p>
            <a:pPr lvl="0"/>
            <a:r>
              <a:rPr>
                <a:hlinkClick r:id="rId22"/>
              </a:rPr>
              <a:t>intricate youtube seminar for Png to Pdf</a:t>
            </a:r>
          </a:p>
          <a:p>
            <a:pPr lvl="0"/>
            <a:r>
              <a:rPr>
                <a:hlinkClick r:id="rId23"/>
              </a:rPr>
              <a:t>copious video howto for Tiff to Pdf</a:t>
            </a:r>
          </a:p>
          <a:p>
            <a:pPr lvl="0"/>
            <a:r>
              <a:rPr>
                <a:hlinkClick r:id="rId24"/>
              </a:rPr>
              <a:t>5 minutes youtube tutorial for Svg to Pdf</a:t>
            </a:r>
          </a:p>
          <a:p>
            <a:pPr lvl="0"/>
            <a:r>
              <a:rPr>
                <a:hlinkClick r:id="rId25"/>
              </a:rPr>
              <a:t>detailed video tutorial for Bmp to Pdf</a:t>
            </a:r>
          </a:p>
          <a:p>
            <a:pPr lvl="0"/>
            <a:r>
              <a:rPr>
                <a:hlinkClick r:id="rId26"/>
              </a:rPr>
              <a:t>elaborated youtube seminar for Jxr to Pdf</a:t>
            </a:r>
          </a:p>
          <a:p>
            <a:pPr lvl="0"/>
            <a:r>
              <a:rPr>
                <a:hlinkClick r:id="rId27"/>
              </a:rPr>
              <a:t>detailed video stepsto for Srt To Pdf</a:t>
            </a:r>
          </a:p>
          <a:p>
            <a:pPr lvl="0"/>
            <a:r>
              <a:rPr>
                <a:hlinkClick r:id="rId28"/>
              </a:rPr>
              <a:t>accurate youtube stepsto for Ttml To Pdf</a:t>
            </a:r>
          </a:p>
          <a:p>
            <a:pPr lvl="0"/>
            <a:r>
              <a:rPr>
                <a:hlinkClick r:id="rId29"/>
              </a:rPr>
              <a:t>quick video walkthrough for Spss To Pdf</a:t>
            </a:r>
          </a:p>
          <a:p>
            <a:pPr lvl="0"/>
            <a:r>
              <a:rPr>
                <a:hlinkClick r:id="rId30"/>
              </a:rPr>
              <a:t>absolute youtube howto for Vtt To Pdf</a:t>
            </a:r>
          </a:p>
          <a:p>
            <a:pPr lvl="0"/>
            <a:r>
              <a:rPr>
                <a:hlinkClick r:id="rId31"/>
              </a:rPr>
              <a:t>exact video walkthrough for Har To Pdf</a:t>
            </a:r>
          </a:p>
          <a:p>
            <a:pPr lvl="0"/>
            <a:r>
              <a:rPr>
                <a:hlinkClick r:id="rId32"/>
              </a:rPr>
              <a:t>definite youtube explaination for Split Pdf</a:t>
            </a:r>
          </a:p>
          <a:p>
            <a:pPr lvl="0"/>
            <a:r>
              <a:rPr>
                <a:hlinkClick r:id="rId33"/>
              </a:rPr>
              <a:t>described youtube walkthrough for Dcm To Pdf</a:t>
            </a:r>
          </a:p>
          <a:p>
            <a:pPr lvl="0"/>
            <a:r>
              <a:rPr>
                <a:hlinkClick r:id="rId34"/>
              </a:rPr>
              <a:t>nice youtube howto for Xlf To Pdf</a:t>
            </a:r>
          </a:p>
        </p:txBody>
      </p:sp>
    </p:spTree>
  </p:cSld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elaborated youtube explaination for Access to Sql</a:t>
            </a:r>
          </a:p>
          <a:p>
            <a:pPr lvl="0"/>
            <a:r>
              <a:rPr>
                <a:hlinkClick r:id="rId3"/>
              </a:rPr>
              <a:t>unique video tutorial for Rss to Sql</a:t>
            </a:r>
          </a:p>
          <a:p>
            <a:pPr lvl="0"/>
            <a:r>
              <a:rPr>
                <a:hlinkClick r:id="rId4"/>
              </a:rPr>
              <a:t>developed video tutorial for Kml To Sql</a:t>
            </a:r>
          </a:p>
          <a:p>
            <a:pPr lvl="0"/>
            <a:r>
              <a:rPr>
                <a:hlinkClick r:id="rId5"/>
              </a:rPr>
              <a:t>unique youtube instruction for Dbf To Sql</a:t>
            </a:r>
          </a:p>
          <a:p>
            <a:pPr lvl="0"/>
            <a:r>
              <a:rPr>
                <a:hlinkClick r:id="rId6"/>
              </a:rPr>
              <a:t>specified youtube tutorial for Xls to Sql</a:t>
            </a:r>
          </a:p>
          <a:p>
            <a:pPr lvl="0"/>
            <a:r>
              <a:rPr>
                <a:hlinkClick r:id="rId7"/>
              </a:rPr>
              <a:t>all-inclusive youtube explaination for Tdms to Sql</a:t>
            </a:r>
          </a:p>
          <a:p>
            <a:pPr lvl="0"/>
            <a:r>
              <a:rPr>
                <a:hlinkClick r:id="rId8"/>
              </a:rPr>
              <a:t>precise youtube instruction for Yaml to Sql</a:t>
            </a:r>
          </a:p>
          <a:p>
            <a:pPr lvl="0"/>
            <a:r>
              <a:rPr>
                <a:hlinkClick r:id="rId9"/>
              </a:rPr>
              <a:t>elaborate youtube tutorial for Text To Sql</a:t>
            </a:r>
          </a:p>
          <a:p>
            <a:pPr lvl="0"/>
            <a:r>
              <a:rPr>
                <a:hlinkClick r:id="rId10"/>
              </a:rPr>
              <a:t>nice video walkthrough for mt940 To Sql</a:t>
            </a:r>
          </a:p>
          <a:p>
            <a:pPr lvl="0"/>
            <a:r>
              <a:rPr>
                <a:hlinkClick r:id="rId11"/>
              </a:rPr>
              <a:t>meticulous youtube walkthrough for Sqlite To Sql Script</a:t>
            </a:r>
          </a:p>
          <a:p>
            <a:pPr lvl="0"/>
            <a:r>
              <a:rPr>
                <a:hlinkClick r:id="rId12"/>
              </a:rPr>
              <a:t>5 minutes video lesson for BAI To Sql</a:t>
            </a:r>
          </a:p>
          <a:p>
            <a:pPr lvl="0"/>
            <a:r>
              <a:rPr>
                <a:hlinkClick r:id="rId13"/>
              </a:rPr>
              <a:t>developed youtube instruction for Vcf To Sql</a:t>
            </a:r>
          </a:p>
          <a:p>
            <a:pPr lvl="0"/>
            <a:r>
              <a:rPr>
                <a:hlinkClick r:id="rId14"/>
              </a:rPr>
              <a:t>quick youtube lesson for ics To Sql</a:t>
            </a:r>
          </a:p>
          <a:p>
            <a:pPr lvl="0"/>
            <a:r>
              <a:rPr>
                <a:hlinkClick r:id="rId15"/>
              </a:rPr>
              <a:t>disclosed video stepsto for Tsv To Sql</a:t>
            </a:r>
          </a:p>
          <a:p>
            <a:pPr lvl="0"/>
            <a:r>
              <a:rPr>
                <a:hlinkClick r:id="rId16"/>
              </a:rPr>
              <a:t>elaborate youtube seminar for Excel To Sql</a:t>
            </a:r>
          </a:p>
          <a:p>
            <a:pPr lvl="0"/>
            <a:r>
              <a:rPr>
                <a:hlinkClick r:id="rId17"/>
              </a:rPr>
              <a:t>clocklike video howto for Csv To Sql</a:t>
            </a:r>
          </a:p>
          <a:p>
            <a:pPr lvl="0"/>
            <a:r>
              <a:rPr>
                <a:hlinkClick r:id="rId18"/>
              </a:rPr>
              <a:t>exact video howto for Json to Sql</a:t>
            </a:r>
          </a:p>
          <a:p>
            <a:pPr lvl="0"/>
            <a:r>
              <a:rPr>
                <a:hlinkClick r:id="rId19"/>
              </a:rPr>
              <a:t>specified youtube lesson for Xml To Sql</a:t>
            </a:r>
          </a:p>
          <a:p>
            <a:pPr lvl="0"/>
            <a:r>
              <a:rPr>
                <a:hlinkClick r:id="rId20"/>
              </a:rPr>
              <a:t>full youtube stepsto for Tab To Sql</a:t>
            </a:r>
          </a:p>
          <a:p>
            <a:pPr lvl="0"/>
            <a:r>
              <a:rPr>
                <a:hlinkClick r:id="rId21"/>
              </a:rPr>
              <a:t>circumstantiated video howto for Spss To Sql</a:t>
            </a:r>
          </a:p>
          <a:p>
            <a:pPr lvl="0"/>
            <a:r>
              <a:rPr>
                <a:hlinkClick r:id="rId22"/>
              </a:rPr>
              <a:t>meticulous video walkthrough for Gpx To Sql</a:t>
            </a:r>
          </a:p>
        </p:txBody>
      </p:sp>
    </p:spTree>
  </p:cSld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disclosed video tutorial for Excel to ini</a:t>
            </a:r>
          </a:p>
          <a:p>
            <a:pPr lvl="0"/>
            <a:r>
              <a:rPr>
                <a:hlinkClick r:id="rId3"/>
              </a:rPr>
              <a:t>circumstantiated video seminar for Xml to ini</a:t>
            </a:r>
          </a:p>
          <a:p>
            <a:pPr lvl="0"/>
            <a:r>
              <a:rPr>
                <a:hlinkClick r:id="rId4"/>
              </a:rPr>
              <a:t>disclosed youtube tutorial for Yaml to ini</a:t>
            </a:r>
          </a:p>
        </p:txBody>
      </p:sp>
    </p:spTree>
  </p:cSld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developed video seminar for Rss to Word</a:t>
            </a:r>
          </a:p>
          <a:p>
            <a:pPr lvl="0"/>
            <a:r>
              <a:rPr>
                <a:hlinkClick r:id="rId3"/>
              </a:rPr>
              <a:t>specific video instruction for Mdb to Word</a:t>
            </a:r>
          </a:p>
          <a:p>
            <a:pPr lvl="0"/>
            <a:r>
              <a:rPr>
                <a:hlinkClick r:id="rId4"/>
              </a:rPr>
              <a:t>specific youtube tutorial for Xml to Word</a:t>
            </a:r>
          </a:p>
          <a:p>
            <a:pPr lvl="0"/>
            <a:r>
              <a:rPr>
                <a:hlinkClick r:id="rId5"/>
              </a:rPr>
              <a:t>comprehensive youtube lesson for Xsd to Word</a:t>
            </a:r>
          </a:p>
          <a:p>
            <a:pPr lvl="0"/>
            <a:r>
              <a:rPr>
                <a:hlinkClick r:id="rId6"/>
              </a:rPr>
              <a:t>exhausting video seminar for Qif to Word</a:t>
            </a:r>
          </a:p>
          <a:p>
            <a:pPr lvl="0"/>
            <a:r>
              <a:rPr>
                <a:hlinkClick r:id="rId7"/>
              </a:rPr>
              <a:t>elaborated video lesson for Opml to Word</a:t>
            </a:r>
          </a:p>
          <a:p>
            <a:pPr lvl="0"/>
            <a:r>
              <a:rPr>
                <a:hlinkClick r:id="rId8"/>
              </a:rPr>
              <a:t>narrow video stepsto for Csv to Word</a:t>
            </a:r>
          </a:p>
          <a:p>
            <a:pPr lvl="0"/>
            <a:r>
              <a:rPr>
                <a:hlinkClick r:id="rId9"/>
              </a:rPr>
              <a:t>exact youtube guide for Qfx to Word</a:t>
            </a:r>
          </a:p>
          <a:p>
            <a:pPr lvl="0"/>
            <a:r>
              <a:rPr>
                <a:hlinkClick r:id="rId10"/>
              </a:rPr>
              <a:t>individualized youtube tutorial for Vcf To Word</a:t>
            </a:r>
          </a:p>
          <a:p>
            <a:pPr lvl="0"/>
            <a:r>
              <a:rPr>
                <a:hlinkClick r:id="rId11"/>
              </a:rPr>
              <a:t>enumerated youtube tutorial for ics To Word</a:t>
            </a:r>
          </a:p>
          <a:p>
            <a:pPr lvl="0"/>
            <a:r>
              <a:rPr>
                <a:hlinkClick r:id="rId12"/>
              </a:rPr>
              <a:t>exhausting video tutorial for Tsv To Word</a:t>
            </a:r>
          </a:p>
          <a:p>
            <a:pPr lvl="0"/>
            <a:r>
              <a:rPr>
                <a:hlinkClick r:id="rId13"/>
              </a:rPr>
              <a:t>developed video tutorial for Json to Word</a:t>
            </a:r>
          </a:p>
          <a:p>
            <a:pPr lvl="0"/>
            <a:r>
              <a:rPr>
                <a:hlinkClick r:id="rId14"/>
              </a:rPr>
              <a:t>specific video instruction for Excel to Word</a:t>
            </a:r>
          </a:p>
          <a:p>
            <a:pPr lvl="0"/>
            <a:r>
              <a:rPr>
                <a:hlinkClick r:id="rId15"/>
              </a:rPr>
              <a:t>exhaustive youtube stepsto for Yaml to Word</a:t>
            </a:r>
          </a:p>
          <a:p>
            <a:pPr lvl="0"/>
            <a:r>
              <a:rPr>
                <a:hlinkClick r:id="rId16"/>
              </a:rPr>
              <a:t>thorough video stepsto for Tab To Word</a:t>
            </a:r>
          </a:p>
          <a:p>
            <a:pPr lvl="0"/>
            <a:r>
              <a:rPr>
                <a:hlinkClick r:id="rId17"/>
              </a:rPr>
              <a:t>elaborate video howto for Srt To Word</a:t>
            </a:r>
          </a:p>
          <a:p>
            <a:pPr lvl="0"/>
            <a:r>
              <a:rPr>
                <a:hlinkClick r:id="rId18"/>
              </a:rPr>
              <a:t>5 minutes video stepsto for Ttml To Word</a:t>
            </a:r>
          </a:p>
          <a:p>
            <a:pPr lvl="0"/>
            <a:r>
              <a:rPr>
                <a:hlinkClick r:id="rId19"/>
              </a:rPr>
              <a:t>all-inclusive video lesson for Spss To Word</a:t>
            </a:r>
          </a:p>
          <a:p>
            <a:pPr lvl="0"/>
            <a:r>
              <a:rPr>
                <a:hlinkClick r:id="rId20"/>
              </a:rPr>
              <a:t>absolute video howto for Vtt To Word</a:t>
            </a:r>
          </a:p>
          <a:p>
            <a:pPr lvl="0"/>
            <a:r>
              <a:rPr>
                <a:hlinkClick r:id="rId21"/>
              </a:rPr>
              <a:t>individualized youtube howto for Gpx to Word</a:t>
            </a:r>
          </a:p>
          <a:p>
            <a:pPr lvl="0"/>
            <a:r>
              <a:rPr>
                <a:hlinkClick r:id="rId22"/>
              </a:rPr>
              <a:t>copious youtube guide for Kmz to Word</a:t>
            </a:r>
          </a:p>
          <a:p>
            <a:pPr lvl="0"/>
            <a:r>
              <a:rPr>
                <a:hlinkClick r:id="rId23"/>
              </a:rPr>
              <a:t>full video explaination for Kml to Word</a:t>
            </a:r>
          </a:p>
          <a:p>
            <a:pPr lvl="0"/>
            <a:r>
              <a:rPr>
                <a:hlinkClick r:id="rId24"/>
              </a:rPr>
              <a:t>quick video stepsto for Har to Word</a:t>
            </a:r>
          </a:p>
          <a:p>
            <a:pPr lvl="0"/>
            <a:r>
              <a:rPr>
                <a:hlinkClick r:id="rId25"/>
              </a:rPr>
              <a:t>5 minutes video guide for Xlf to Word</a:t>
            </a:r>
          </a:p>
          <a:p>
            <a:pPr lvl="0"/>
            <a:r>
              <a:rPr>
                <a:hlinkClick r:id="rId26"/>
              </a:rPr>
              <a:t>meticulous youtube tutorial for Wpt to Word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complete video tutorial for Rss to Excel</a:t>
            </a:r>
          </a:p>
          <a:p>
            <a:pPr lvl="0"/>
            <a:r>
              <a:rPr>
                <a:hlinkClick r:id="rId3"/>
              </a:rPr>
              <a:t>developed video seminar for Rss to Word</a:t>
            </a:r>
          </a:p>
          <a:p>
            <a:pPr lvl="0"/>
            <a:r>
              <a:rPr>
                <a:hlinkClick r:id="rId4"/>
              </a:rPr>
              <a:t>copious video tutorial for Rss to Text</a:t>
            </a:r>
          </a:p>
          <a:p>
            <a:pPr lvl="0"/>
            <a:r>
              <a:rPr>
                <a:hlinkClick r:id="rId5"/>
              </a:rPr>
              <a:t>clocklike youtube explaination for Rss to Html</a:t>
            </a:r>
          </a:p>
          <a:p>
            <a:pPr lvl="0"/>
            <a:r>
              <a:rPr>
                <a:hlinkClick r:id="rId6"/>
              </a:rPr>
              <a:t>unique video tutorial for Rss to Sql</a:t>
            </a:r>
          </a:p>
          <a:p>
            <a:pPr lvl="0"/>
            <a:r>
              <a:rPr>
                <a:hlinkClick r:id="rId7"/>
              </a:rPr>
              <a:t>unfolded video howto for Rss to Pdf</a:t>
            </a:r>
          </a:p>
          <a:p>
            <a:pPr lvl="0"/>
            <a:r>
              <a:rPr>
                <a:hlinkClick r:id="rId8"/>
              </a:rPr>
              <a:t>thorough video guide for Rss to Csv</a:t>
            </a:r>
          </a:p>
          <a:p>
            <a:pPr lvl="0"/>
            <a:r>
              <a:rPr>
                <a:hlinkClick r:id="rId9"/>
              </a:rPr>
              <a:t>disclosed video tutorial for Rss to Js</a:t>
            </a:r>
          </a:p>
          <a:p>
            <a:pPr lvl="0"/>
            <a:r>
              <a:rPr>
                <a:hlinkClick r:id="rId10"/>
              </a:rPr>
              <a:t>amplified video walkthrough for Rss to Json</a:t>
            </a:r>
          </a:p>
          <a:p>
            <a:pPr lvl="0"/>
            <a:r>
              <a:rPr>
                <a:hlinkClick r:id="rId11"/>
              </a:rPr>
              <a:t>absolute video instruction for Rss Viewer</a:t>
            </a:r>
          </a:p>
          <a:p>
            <a:pPr lvl="0"/>
            <a:r>
              <a:rPr>
                <a:hlinkClick r:id="rId12"/>
              </a:rPr>
              <a:t>5 minutes youtube tutorial for Rss Opml to Html Bookmarks</a:t>
            </a:r>
          </a:p>
          <a:p>
            <a:pPr lvl="0"/>
            <a:r>
              <a:rPr>
                <a:hlinkClick r:id="rId13"/>
              </a:rPr>
              <a:t>5 minutes youtube tutorial for Rss To ics</a:t>
            </a:r>
          </a:p>
        </p:txBody>
      </p:sp>
    </p:spTree>
  </p:cSld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Html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clocklike youtube explaination for Rss to Html</a:t>
            </a:r>
          </a:p>
          <a:p>
            <a:pPr lvl="0"/>
            <a:r>
              <a:rPr>
                <a:hlinkClick r:id="rId3"/>
              </a:rPr>
              <a:t>unfolded video howto for Folder To Html</a:t>
            </a:r>
          </a:p>
          <a:p>
            <a:pPr lvl="0"/>
            <a:r>
              <a:rPr>
                <a:hlinkClick r:id="rId4"/>
              </a:rPr>
              <a:t>thorough youtube lesson for Yaml to Html</a:t>
            </a:r>
          </a:p>
          <a:p>
            <a:pPr lvl="0"/>
            <a:r>
              <a:rPr>
                <a:hlinkClick r:id="rId5"/>
              </a:rPr>
              <a:t>narrow youtube tutorial for Sqlite to Html</a:t>
            </a:r>
          </a:p>
          <a:p>
            <a:pPr lvl="0"/>
            <a:r>
              <a:rPr>
                <a:hlinkClick r:id="rId6"/>
              </a:rPr>
              <a:t>point-by-point youtube tutorial for Tsv To Html</a:t>
            </a:r>
          </a:p>
          <a:p>
            <a:pPr lvl="0"/>
            <a:r>
              <a:rPr>
                <a:hlinkClick r:id="rId7"/>
              </a:rPr>
              <a:t>full video stepsto for Vcf To Html</a:t>
            </a:r>
          </a:p>
          <a:p>
            <a:pPr lvl="0"/>
            <a:r>
              <a:rPr>
                <a:hlinkClick r:id="rId8"/>
              </a:rPr>
              <a:t>nice youtube stepsto for ics To Html</a:t>
            </a:r>
          </a:p>
          <a:p>
            <a:pPr lvl="0"/>
            <a:r>
              <a:rPr>
                <a:hlinkClick r:id="rId9"/>
              </a:rPr>
              <a:t>copious youtube tutorial for Json to Html</a:t>
            </a:r>
          </a:p>
          <a:p>
            <a:pPr lvl="0"/>
            <a:r>
              <a:rPr>
                <a:hlinkClick r:id="rId10"/>
              </a:rPr>
              <a:t>accurate youtube instruction for Csv To Html</a:t>
            </a:r>
          </a:p>
          <a:p>
            <a:pPr lvl="0"/>
            <a:r>
              <a:rPr>
                <a:hlinkClick r:id="rId11"/>
              </a:rPr>
              <a:t>accurate youtube howto for Xml To Html</a:t>
            </a:r>
          </a:p>
          <a:p>
            <a:pPr lvl="0"/>
            <a:r>
              <a:rPr>
                <a:hlinkClick r:id="rId12"/>
              </a:rPr>
              <a:t>5 minutes youtube tutorial for Tab To Html</a:t>
            </a:r>
          </a:p>
          <a:p>
            <a:pPr lvl="0"/>
            <a:r>
              <a:rPr>
                <a:hlinkClick r:id="rId13"/>
              </a:rPr>
              <a:t>5 minutes youtube instruction for Srt To Html</a:t>
            </a:r>
          </a:p>
          <a:p>
            <a:pPr lvl="0"/>
            <a:r>
              <a:rPr>
                <a:hlinkClick r:id="rId14"/>
              </a:rPr>
              <a:t>definite youtube guide for Opml to Html</a:t>
            </a:r>
          </a:p>
        </p:txBody>
      </p:sp>
    </p:spTree>
  </p:cSld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disclosed video tutorial for Rss to Js</a:t>
            </a:r>
          </a:p>
          <a:p>
            <a:pPr lvl="0"/>
            <a:r>
              <a:rPr>
                <a:hlinkClick r:id="rId3"/>
              </a:rPr>
              <a:t>copious video walkthrough for Freemind To Js</a:t>
            </a:r>
          </a:p>
          <a:p>
            <a:pPr lvl="0"/>
            <a:r>
              <a:rPr>
                <a:hlinkClick r:id="rId4"/>
              </a:rPr>
              <a:t>elaborate video walkthrough for SQLite To Js</a:t>
            </a:r>
          </a:p>
          <a:p>
            <a:pPr lvl="0"/>
            <a:r>
              <a:rPr>
                <a:hlinkClick r:id="rId5"/>
              </a:rPr>
              <a:t>amplified youtube instruction for Tsv To Js</a:t>
            </a:r>
          </a:p>
          <a:p>
            <a:pPr lvl="0"/>
            <a:r>
              <a:rPr>
                <a:hlinkClick r:id="rId6"/>
              </a:rPr>
              <a:t>precise video howto for Yaml To Js</a:t>
            </a:r>
          </a:p>
        </p:txBody>
      </p:sp>
    </p:spTree>
  </p:cSld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amplified video walkthrough for Rss to Json</a:t>
            </a:r>
          </a:p>
          <a:p>
            <a:pPr lvl="0"/>
            <a:r>
              <a:rPr>
                <a:hlinkClick r:id="rId3"/>
              </a:rPr>
              <a:t>exhausting video tutorial for Dbf to Json</a:t>
            </a:r>
          </a:p>
          <a:p>
            <a:pPr lvl="0"/>
            <a:r>
              <a:rPr>
                <a:hlinkClick r:id="rId4"/>
              </a:rPr>
              <a:t>exact youtube instruction for Access To Json</a:t>
            </a:r>
          </a:p>
          <a:p>
            <a:pPr lvl="0"/>
            <a:r>
              <a:rPr>
                <a:hlinkClick r:id="rId5"/>
              </a:rPr>
              <a:t>accurate video walkthrough for Yaml To Json</a:t>
            </a:r>
          </a:p>
          <a:p>
            <a:pPr lvl="0"/>
            <a:r>
              <a:rPr>
                <a:hlinkClick r:id="rId6"/>
              </a:rPr>
              <a:t>detailed youtube instruction for Freemind To Json</a:t>
            </a:r>
          </a:p>
          <a:p>
            <a:pPr lvl="0"/>
            <a:r>
              <a:rPr>
                <a:hlinkClick r:id="rId7"/>
              </a:rPr>
              <a:t>all-inclusive video stepsto for Tdms To Json</a:t>
            </a:r>
          </a:p>
          <a:p>
            <a:pPr lvl="0"/>
            <a:r>
              <a:rPr>
                <a:hlinkClick r:id="rId8"/>
              </a:rPr>
              <a:t>described video explaination for Xls To Json</a:t>
            </a:r>
          </a:p>
          <a:p>
            <a:pPr lvl="0"/>
            <a:r>
              <a:rPr>
                <a:hlinkClick r:id="rId9"/>
              </a:rPr>
              <a:t>described youtube seminar for Sqlite To Json</a:t>
            </a:r>
          </a:p>
          <a:p>
            <a:pPr lvl="0"/>
            <a:r>
              <a:rPr>
                <a:hlinkClick r:id="rId10"/>
              </a:rPr>
              <a:t>amplified video walkthrough for Vcf To Json</a:t>
            </a:r>
          </a:p>
          <a:p>
            <a:pPr lvl="0"/>
            <a:r>
              <a:rPr>
                <a:hlinkClick r:id="rId11"/>
              </a:rPr>
              <a:t>exact youtube tutorial for ics To Json</a:t>
            </a:r>
          </a:p>
          <a:p>
            <a:pPr lvl="0"/>
            <a:r>
              <a:rPr>
                <a:hlinkClick r:id="rId12"/>
              </a:rPr>
              <a:t>elaborated video explaination for Tsv To Json</a:t>
            </a:r>
          </a:p>
          <a:p>
            <a:pPr lvl="0"/>
            <a:r>
              <a:rPr>
                <a:hlinkClick r:id="rId13"/>
              </a:rPr>
              <a:t>elaborated video howto for Csv to Json</a:t>
            </a:r>
          </a:p>
          <a:p>
            <a:pPr lvl="0"/>
            <a:r>
              <a:rPr>
                <a:hlinkClick r:id="rId14"/>
              </a:rPr>
              <a:t>enumerated video guide for Xml To Json</a:t>
            </a:r>
          </a:p>
          <a:p>
            <a:pPr lvl="0"/>
            <a:r>
              <a:rPr>
                <a:hlinkClick r:id="rId15"/>
              </a:rPr>
              <a:t>5 minutes video guide for ini to Json</a:t>
            </a:r>
          </a:p>
          <a:p>
            <a:pPr lvl="0"/>
            <a:r>
              <a:rPr>
                <a:hlinkClick r:id="rId16"/>
              </a:rPr>
              <a:t>copious video seminar for Tab To Json</a:t>
            </a:r>
          </a:p>
          <a:p>
            <a:pPr lvl="0"/>
            <a:r>
              <a:rPr>
                <a:hlinkClick r:id="rId17"/>
              </a:rPr>
              <a:t>point-by-point youtube howto for mt940 To Json</a:t>
            </a:r>
          </a:p>
          <a:p>
            <a:pPr lvl="0"/>
            <a:r>
              <a:rPr>
                <a:hlinkClick r:id="rId18"/>
              </a:rPr>
              <a:t>full youtube guide for Srt To Json</a:t>
            </a:r>
          </a:p>
          <a:p>
            <a:pPr lvl="0"/>
            <a:r>
              <a:rPr>
                <a:hlinkClick r:id="rId19"/>
              </a:rPr>
              <a:t>exact video lesson for Spss To Json</a:t>
            </a:r>
          </a:p>
          <a:p>
            <a:pPr lvl="0"/>
            <a:r>
              <a:rPr>
                <a:hlinkClick r:id="rId20"/>
              </a:rPr>
              <a:t>circumstantiated youtube stepsto for Vtt To Json</a:t>
            </a:r>
          </a:p>
          <a:p>
            <a:pPr lvl="0"/>
            <a:r>
              <a:rPr>
                <a:hlinkClick r:id="rId21"/>
              </a:rPr>
              <a:t>comprehensive video tutorial for Excel To Json</a:t>
            </a:r>
          </a:p>
          <a:p>
            <a:pPr lvl="0"/>
            <a:r>
              <a:rPr>
                <a:hlinkClick r:id="rId22"/>
              </a:rPr>
              <a:t>complete youtube guide for Tcx To Json</a:t>
            </a:r>
          </a:p>
        </p:txBody>
      </p:sp>
    </p:spTree>
  </p:cSld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circumstantiated video lesson for into SQL</a:t>
            </a:r>
          </a:p>
        </p:txBody>
      </p:sp>
    </p:spTree>
  </p:cSld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Mdb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thorough video tutorial for Dbf to Mdb</a:t>
            </a:r>
          </a:p>
          <a:p>
            <a:pPr lvl="0"/>
            <a:r>
              <a:rPr>
                <a:hlinkClick r:id="rId3"/>
              </a:rPr>
              <a:t>clocklike youtube howto for Csv to Mdb</a:t>
            </a:r>
          </a:p>
          <a:p>
            <a:pPr lvl="0"/>
            <a:r>
              <a:rPr>
                <a:hlinkClick r:id="rId4"/>
              </a:rPr>
              <a:t>detailed video guide for Excel tables To Mdb</a:t>
            </a:r>
          </a:p>
          <a:p>
            <a:pPr lvl="0"/>
            <a:r>
              <a:rPr>
                <a:hlinkClick r:id="rId5"/>
              </a:rPr>
              <a:t>circumstantial youtube seminar for Sqlite to Mdb</a:t>
            </a:r>
          </a:p>
          <a:p>
            <a:pPr lvl="0"/>
            <a:r>
              <a:rPr>
                <a:hlinkClick r:id="rId6"/>
              </a:rPr>
              <a:t>comprehensive youtube tutorial for Xls tables To Mdb</a:t>
            </a:r>
          </a:p>
          <a:p>
            <a:pPr lvl="0"/>
            <a:r>
              <a:rPr>
                <a:hlinkClick r:id="rId7"/>
              </a:rPr>
              <a:t>circumstantiated video tutorial for Xml to Mdb</a:t>
            </a:r>
          </a:p>
          <a:p>
            <a:pPr lvl="0"/>
            <a:r>
              <a:rPr>
                <a:hlinkClick r:id="rId8"/>
              </a:rPr>
              <a:t>complete video instruction for Json to Mdb</a:t>
            </a:r>
          </a:p>
          <a:p>
            <a:pPr lvl="0"/>
            <a:r>
              <a:rPr>
                <a:hlinkClick r:id="rId9"/>
              </a:rPr>
              <a:t>disclosed youtube tutorial for Html to Mdb</a:t>
            </a:r>
          </a:p>
          <a:p>
            <a:pPr lvl="0"/>
            <a:r>
              <a:rPr>
                <a:hlinkClick r:id="rId10"/>
              </a:rPr>
              <a:t>nice video lesson for Text to Mdb</a:t>
            </a:r>
          </a:p>
          <a:p>
            <a:pPr lvl="0"/>
            <a:r>
              <a:rPr>
                <a:hlinkClick r:id="rId11"/>
              </a:rPr>
              <a:t>exhausting video tutorial for Word to Mdb</a:t>
            </a:r>
          </a:p>
          <a:p>
            <a:pPr lvl="0"/>
            <a:r>
              <a:rPr>
                <a:hlinkClick r:id="rId12"/>
              </a:rPr>
              <a:t>exact youtube walkthrough for Vcf to Mdb</a:t>
            </a:r>
          </a:p>
        </p:txBody>
      </p:sp>
    </p:spTree>
  </p:cSld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Vcf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unique video lesson for Dbf to Vcf</a:t>
            </a:r>
          </a:p>
          <a:p>
            <a:pPr lvl="0"/>
            <a:r>
              <a:rPr>
                <a:hlinkClick r:id="rId3"/>
              </a:rPr>
              <a:t>quick video seminar for Xls to Vcf</a:t>
            </a:r>
          </a:p>
          <a:p>
            <a:pPr lvl="0"/>
            <a:r>
              <a:rPr>
                <a:hlinkClick r:id="rId4"/>
              </a:rPr>
              <a:t>all-inclusive video walkthrough for Excel to Vcf</a:t>
            </a:r>
          </a:p>
          <a:p>
            <a:pPr lvl="0"/>
            <a:r>
              <a:rPr>
                <a:hlinkClick r:id="rId5"/>
              </a:rPr>
              <a:t>circumstantial video tutorial for Csv to Vcf</a:t>
            </a:r>
          </a:p>
          <a:p>
            <a:pPr lvl="0"/>
            <a:r>
              <a:rPr>
                <a:hlinkClick r:id="rId6"/>
              </a:rPr>
              <a:t>described youtube walkthrough for Split Vcf</a:t>
            </a:r>
          </a:p>
          <a:p>
            <a:pPr lvl="0"/>
            <a:r>
              <a:rPr>
                <a:hlinkClick r:id="rId7"/>
              </a:rPr>
              <a:t>exhaustive video stepsto for Json to Vcf</a:t>
            </a:r>
          </a:p>
          <a:p>
            <a:pPr lvl="0"/>
            <a:r>
              <a:rPr>
                <a:hlinkClick r:id="rId8"/>
              </a:rPr>
              <a:t>complete video instruction for Xml to Vcf</a:t>
            </a:r>
          </a:p>
          <a:p>
            <a:pPr lvl="0"/>
            <a:r>
              <a:rPr>
                <a:hlinkClick r:id="rId9"/>
              </a:rPr>
              <a:t>complete youtube guide for Text to Vcf</a:t>
            </a:r>
          </a:p>
          <a:p>
            <a:pPr lvl="0"/>
            <a:r>
              <a:rPr>
                <a:hlinkClick r:id="rId10"/>
              </a:rPr>
              <a:t>circumstantial video instruction for Tsv to Vcf</a:t>
            </a:r>
          </a:p>
          <a:p>
            <a:pPr lvl="0"/>
            <a:r>
              <a:rPr>
                <a:hlinkClick r:id="rId11"/>
              </a:rPr>
              <a:t>definite video lesson for Word to Vcf</a:t>
            </a:r>
          </a:p>
        </p:txBody>
      </p:sp>
    </p:spTree>
  </p:cSld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Javascript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enumerated youtube guide for Dbf to Javascript</a:t>
            </a:r>
          </a:p>
          <a:p>
            <a:pPr lvl="0"/>
            <a:r>
              <a:rPr>
                <a:hlinkClick r:id="rId3"/>
              </a:rPr>
              <a:t>full youtube seminar for Xls To Javascript</a:t>
            </a:r>
          </a:p>
          <a:p>
            <a:pPr lvl="0"/>
            <a:r>
              <a:rPr>
                <a:hlinkClick r:id="rId4"/>
              </a:rPr>
              <a:t>unfolded youtube guide for Xml To Javascript</a:t>
            </a:r>
          </a:p>
          <a:p>
            <a:pPr lvl="0"/>
            <a:r>
              <a:rPr>
                <a:hlinkClick r:id="rId5"/>
              </a:rPr>
              <a:t>specified video seminar for Csv To Javascript</a:t>
            </a:r>
          </a:p>
          <a:p>
            <a:pPr lvl="0"/>
            <a:r>
              <a:rPr>
                <a:hlinkClick r:id="rId6"/>
              </a:rPr>
              <a:t>unfolded youtube lesson for Excel tables To Javascript</a:t>
            </a:r>
          </a:p>
          <a:p>
            <a:pPr lvl="0"/>
            <a:r>
              <a:rPr>
                <a:hlinkClick r:id="rId7"/>
              </a:rPr>
              <a:t>5 minutes video explaination for ics To Javascript</a:t>
            </a:r>
          </a:p>
        </p:txBody>
      </p:sp>
    </p:spTree>
  </p:cSld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Qif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comprehensive youtube walkthrough for Csv to Qif</a:t>
            </a:r>
          </a:p>
          <a:p>
            <a:pPr lvl="0"/>
            <a:r>
              <a:rPr>
                <a:hlinkClick r:id="rId3"/>
              </a:rPr>
              <a:t>exhaustive video howto for Xml To Qif</a:t>
            </a:r>
          </a:p>
          <a:p>
            <a:pPr lvl="0"/>
            <a:r>
              <a:rPr>
                <a:hlinkClick r:id="rId4"/>
              </a:rPr>
              <a:t>exact video stepsto for Xls To Qif</a:t>
            </a:r>
          </a:p>
          <a:p>
            <a:pPr lvl="0"/>
            <a:r>
              <a:rPr>
                <a:hlinkClick r:id="rId5"/>
              </a:rPr>
              <a:t>precise video tutorial for Mt940 To Qif</a:t>
            </a:r>
          </a:p>
          <a:p>
            <a:pPr lvl="0"/>
            <a:r>
              <a:rPr>
                <a:hlinkClick r:id="rId6"/>
              </a:rPr>
              <a:t>disclosed youtube seminar for Excel to Qif</a:t>
            </a:r>
          </a:p>
          <a:p>
            <a:pPr lvl="0"/>
            <a:r>
              <a:rPr>
                <a:hlinkClick r:id="rId7"/>
              </a:rPr>
              <a:t>developed youtube guide for Ofx to Qif</a:t>
            </a:r>
          </a:p>
        </p:txBody>
      </p:sp>
    </p:spTree>
  </p:cSld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Ofx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thorough video explaination for Csv to Ofx</a:t>
            </a:r>
          </a:p>
          <a:p>
            <a:pPr lvl="0"/>
            <a:r>
              <a:rPr>
                <a:hlinkClick r:id="rId3"/>
              </a:rPr>
              <a:t>unfolded video instruction for Excel to Ofx</a:t>
            </a:r>
          </a:p>
          <a:p>
            <a:pPr lvl="0"/>
            <a:r>
              <a:rPr>
                <a:hlinkClick r:id="rId4"/>
              </a:rPr>
              <a:t>precise youtube guide for Qif to Ofx</a:t>
            </a:r>
          </a:p>
          <a:p>
            <a:pPr lvl="0"/>
            <a:r>
              <a:rPr>
                <a:hlinkClick r:id="rId5"/>
              </a:rPr>
              <a:t>narrow video walkthrough for Mt940 to Ofx</a:t>
            </a:r>
          </a:p>
          <a:p>
            <a:pPr lvl="0"/>
            <a:r>
              <a:rPr>
                <a:hlinkClick r:id="rId6"/>
              </a:rPr>
              <a:t>narrow video walkthrough for Xls to Ofx</a:t>
            </a:r>
          </a:p>
        </p:txBody>
      </p:sp>
    </p:spTree>
  </p:cSld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amplified video walkthrough for Html Documentation from Xsd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into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circumstantiated video lesson for into SQL</a:t>
            </a:r>
          </a:p>
        </p:txBody>
      </p:sp>
    </p:spTree>
  </p:cSld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Xml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detailed video walkthrough for Qif To Xml</a:t>
            </a:r>
          </a:p>
          <a:p>
            <a:pPr lvl="0"/>
            <a:r>
              <a:rPr>
                <a:hlinkClick r:id="rId3"/>
              </a:rPr>
              <a:t>unfolded video walkthrough for Mdb to Xml</a:t>
            </a:r>
          </a:p>
          <a:p>
            <a:pPr lvl="0"/>
            <a:r>
              <a:rPr>
                <a:hlinkClick r:id="rId4"/>
              </a:rPr>
              <a:t>full youtube howto for Xls To Xml</a:t>
            </a:r>
          </a:p>
          <a:p>
            <a:pPr lvl="0"/>
            <a:r>
              <a:rPr>
                <a:hlinkClick r:id="rId5"/>
              </a:rPr>
              <a:t>precise youtube tutorial for Tdms to Xml</a:t>
            </a:r>
          </a:p>
          <a:p>
            <a:pPr lvl="0"/>
            <a:r>
              <a:rPr>
                <a:hlinkClick r:id="rId6"/>
              </a:rPr>
              <a:t>thorough youtube explaination for mt940 To Xml</a:t>
            </a:r>
          </a:p>
          <a:p>
            <a:pPr lvl="0"/>
            <a:r>
              <a:rPr>
                <a:hlinkClick r:id="rId7"/>
              </a:rPr>
              <a:t>unique video tutorial for Sqlite To Xml</a:t>
            </a:r>
          </a:p>
          <a:p>
            <a:pPr lvl="0"/>
            <a:r>
              <a:rPr>
                <a:hlinkClick r:id="rId8"/>
              </a:rPr>
              <a:t>elaborated youtube tutorial for X12 to Xml</a:t>
            </a:r>
          </a:p>
          <a:p>
            <a:pPr lvl="0"/>
            <a:r>
              <a:rPr>
                <a:hlinkClick r:id="rId9"/>
              </a:rPr>
              <a:t>circumstantial youtube guide for ini to Xml</a:t>
            </a:r>
          </a:p>
          <a:p>
            <a:pPr lvl="0"/>
            <a:r>
              <a:rPr>
                <a:hlinkClick r:id="rId10"/>
              </a:rPr>
              <a:t>point-by-point video lesson for Vcf To Xml</a:t>
            </a:r>
          </a:p>
          <a:p>
            <a:pPr lvl="0"/>
            <a:r>
              <a:rPr>
                <a:hlinkClick r:id="rId11"/>
              </a:rPr>
              <a:t>accurate youtube tutorial for ics To Xml</a:t>
            </a:r>
          </a:p>
          <a:p>
            <a:pPr lvl="0"/>
            <a:r>
              <a:rPr>
                <a:hlinkClick r:id="rId12"/>
              </a:rPr>
              <a:t>full video explaination for Tsv To Xml</a:t>
            </a:r>
          </a:p>
          <a:p>
            <a:pPr lvl="0"/>
            <a:r>
              <a:rPr>
                <a:hlinkClick r:id="rId13"/>
              </a:rPr>
              <a:t>described youtube guide for Json to Xml</a:t>
            </a:r>
          </a:p>
          <a:p>
            <a:pPr lvl="0"/>
            <a:r>
              <a:rPr>
                <a:hlinkClick r:id="rId14"/>
              </a:rPr>
              <a:t>full video lesson for Csv to Xml</a:t>
            </a:r>
          </a:p>
          <a:p>
            <a:pPr lvl="0"/>
            <a:r>
              <a:rPr>
                <a:hlinkClick r:id="rId15"/>
              </a:rPr>
              <a:t>individualized video guide for Yaml To Xml</a:t>
            </a:r>
          </a:p>
          <a:p>
            <a:pPr lvl="0"/>
            <a:r>
              <a:rPr>
                <a:hlinkClick r:id="rId16"/>
              </a:rPr>
              <a:t>accurate youtube stepsto for Dbf To Xml</a:t>
            </a:r>
          </a:p>
          <a:p>
            <a:pPr lvl="0"/>
            <a:r>
              <a:rPr>
                <a:hlinkClick r:id="rId17"/>
              </a:rPr>
              <a:t>full video seminar for Xsd from Xml</a:t>
            </a:r>
          </a:p>
          <a:p>
            <a:pPr lvl="0"/>
            <a:r>
              <a:rPr>
                <a:hlinkClick r:id="rId18"/>
              </a:rPr>
              <a:t>unfolded youtube guide for Tab To Xml</a:t>
            </a:r>
          </a:p>
        </p:txBody>
      </p:sp>
    </p:spTree>
  </p:cSld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Tcx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point-by-point youtube stepsto for Csv to Tcx</a:t>
            </a:r>
          </a:p>
          <a:p>
            <a:pPr lvl="0"/>
            <a:r>
              <a:rPr>
                <a:hlinkClick r:id="rId3"/>
              </a:rPr>
              <a:t>specified youtube tutorial for Gpx to Tcx</a:t>
            </a:r>
          </a:p>
          <a:p>
            <a:pPr lvl="0"/>
            <a:r>
              <a:rPr>
                <a:hlinkClick r:id="rId4"/>
              </a:rPr>
              <a:t>circumstantiated video guide for Excel To Tcx</a:t>
            </a:r>
          </a:p>
          <a:p>
            <a:pPr lvl="0"/>
            <a:r>
              <a:rPr>
                <a:hlinkClick r:id="rId5"/>
              </a:rPr>
              <a:t>enumerated video walkthrough for Xls To Tcx</a:t>
            </a:r>
          </a:p>
          <a:p>
            <a:pPr lvl="0"/>
            <a:r>
              <a:rPr>
                <a:hlinkClick r:id="rId6"/>
              </a:rPr>
              <a:t>complete video lesson for Kml to Tcx</a:t>
            </a:r>
          </a:p>
          <a:p>
            <a:pPr lvl="0"/>
            <a:r>
              <a:rPr>
                <a:hlinkClick r:id="rId7"/>
              </a:rPr>
              <a:t>point-by-point youtube tutorial for Kmz to Tcx</a:t>
            </a:r>
          </a:p>
        </p:txBody>
      </p:sp>
    </p:spTree>
  </p:cSld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definite youtube stepsto for Access to Web</a:t>
            </a:r>
          </a:p>
        </p:txBody>
      </p:sp>
    </p:spTree>
  </p:cSld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names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absolute video walkthrough for File names To Word</a:t>
            </a:r>
          </a:p>
          <a:p>
            <a:pPr lvl="0"/>
            <a:r>
              <a:rPr>
                <a:hlinkClick r:id="rId3"/>
              </a:rPr>
              <a:t>individualized video instruction for File names To Pdf</a:t>
            </a:r>
          </a:p>
          <a:p>
            <a:pPr lvl="0"/>
            <a:r>
              <a:rPr>
                <a:hlinkClick r:id="rId4"/>
              </a:rPr>
              <a:t>circumstantial youtube instruction for File names To Csv</a:t>
            </a:r>
          </a:p>
          <a:p>
            <a:pPr lvl="0"/>
            <a:r>
              <a:rPr>
                <a:hlinkClick r:id="rId5"/>
              </a:rPr>
              <a:t>detailed video explaination for File names To Excel</a:t>
            </a:r>
          </a:p>
          <a:p>
            <a:pPr lvl="0"/>
            <a:r>
              <a:rPr>
                <a:hlinkClick r:id="rId6"/>
              </a:rPr>
              <a:t>5 minutes video explaination for File names To Text</a:t>
            </a:r>
          </a:p>
        </p:txBody>
      </p:sp>
    </p:spTree>
  </p:cSld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detailed video seminar for Folders From file names</a:t>
            </a:r>
          </a:p>
          <a:p>
            <a:pPr lvl="0"/>
            <a:r>
              <a:rPr>
                <a:hlinkClick r:id="rId3"/>
              </a:rPr>
              <a:t>specific youtube lesson for Subfolders From Csv</a:t>
            </a:r>
          </a:p>
          <a:p>
            <a:pPr lvl="0"/>
            <a:r>
              <a:rPr>
                <a:hlinkClick r:id="rId4"/>
              </a:rPr>
              <a:t>exhaustive video tutorial for Subfolders From Excel</a:t>
            </a:r>
          </a:p>
        </p:txBody>
      </p:sp>
    </p:spTree>
  </p:cSld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dbf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clocklike video walkthrough for FoxPro dbf Viewer</a:t>
            </a:r>
          </a:p>
          <a:p>
            <a:pPr lvl="0"/>
            <a:r>
              <a:rPr>
                <a:hlinkClick r:id="rId3"/>
              </a:rPr>
              <a:t>5 minutes video seminar for Foxpro dbf To Excel</a:t>
            </a:r>
          </a:p>
          <a:p>
            <a:pPr lvl="0"/>
            <a:r>
              <a:rPr>
                <a:hlinkClick r:id="rId4"/>
              </a:rPr>
              <a:t>narrow youtube tutorial for Foxpro dbf To Sql</a:t>
            </a:r>
          </a:p>
          <a:p>
            <a:pPr lvl="0"/>
            <a:r>
              <a:rPr>
                <a:hlinkClick r:id="rId5"/>
              </a:rPr>
              <a:t>intricate video tutorial for Foxpro dbf To Csv</a:t>
            </a:r>
          </a:p>
          <a:p>
            <a:pPr lvl="0"/>
            <a:r>
              <a:rPr>
                <a:hlinkClick r:id="rId6"/>
              </a:rPr>
              <a:t>quick video guide for Foxpro dbf To Text</a:t>
            </a:r>
          </a:p>
          <a:p>
            <a:pPr lvl="0"/>
            <a:r>
              <a:rPr>
                <a:hlinkClick r:id="rId7"/>
              </a:rPr>
              <a:t>exact youtube seminar for Foxpro dbf to Sqlite</a:t>
            </a:r>
          </a:p>
        </p:txBody>
      </p:sp>
    </p:spTree>
  </p:cSld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Xsd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amplified video lesson for Xml from Xsd</a:t>
            </a:r>
          </a:p>
        </p:txBody>
      </p:sp>
    </p:spTree>
  </p:cSld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delimited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unique youtube howto for Pipe delimited To Pdf</a:t>
            </a:r>
          </a:p>
          <a:p>
            <a:pPr lvl="0"/>
            <a:r>
              <a:rPr>
                <a:hlinkClick r:id="rId3"/>
              </a:rPr>
              <a:t>circumstantiated youtube lesson for Pipe delimited File viewer</a:t>
            </a:r>
          </a:p>
          <a:p>
            <a:pPr lvl="0"/>
            <a:r>
              <a:rPr>
                <a:hlinkClick r:id="rId4"/>
              </a:rPr>
              <a:t>intricate video seminar for Pipe delimited To Sqlite</a:t>
            </a:r>
          </a:p>
        </p:txBody>
      </p:sp>
    </p:spTree>
  </p:cSld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meticulous video tutorial for Json to Tab delimited</a:t>
            </a:r>
          </a:p>
          <a:p>
            <a:pPr lvl="0"/>
            <a:r>
              <a:rPr>
                <a:hlinkClick r:id="rId3"/>
              </a:rPr>
              <a:t>5 minutes video guide for Kml to Tab delimited</a:t>
            </a:r>
          </a:p>
          <a:p>
            <a:pPr lvl="0"/>
            <a:r>
              <a:rPr>
                <a:hlinkClick r:id="rId4"/>
              </a:rPr>
              <a:t>unique youtube howto for Csv To Tab Delimited</a:t>
            </a:r>
          </a:p>
          <a:p>
            <a:pPr lvl="0"/>
            <a:r>
              <a:rPr>
                <a:hlinkClick r:id="rId5"/>
              </a:rPr>
              <a:t>detailed video tutorial for Xml To Tab Delimited</a:t>
            </a:r>
          </a:p>
          <a:p>
            <a:pPr lvl="0"/>
            <a:r>
              <a:rPr>
                <a:hlinkClick r:id="rId6"/>
              </a:rPr>
              <a:t>complete youtube stepsto for Sqlite To Tab</a:t>
            </a:r>
          </a:p>
          <a:p>
            <a:pPr lvl="0"/>
            <a:r>
              <a:rPr>
                <a:hlinkClick r:id="rId7"/>
              </a:rPr>
              <a:t>thorough video tutorial for Pipe to Tab Delimited</a:t>
            </a:r>
          </a:p>
        </p:txBody>
      </p:sp>
    </p:spTree>
  </p:cSld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Tsv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clocklike video seminar for Vcf to Tsv</a:t>
            </a:r>
          </a:p>
          <a:p>
            <a:pPr lvl="0"/>
            <a:r>
              <a:rPr>
                <a:hlinkClick r:id="rId3"/>
              </a:rPr>
              <a:t>enumerated youtube instruction for Xlsx to Tsv</a:t>
            </a:r>
          </a:p>
          <a:p>
            <a:pPr lvl="0"/>
            <a:r>
              <a:rPr>
                <a:hlinkClick r:id="rId4"/>
              </a:rPr>
              <a:t>meticulous youtube howto for Xls to Tsv</a:t>
            </a:r>
          </a:p>
          <a:p>
            <a:pPr lvl="0"/>
            <a:r>
              <a:rPr>
                <a:hlinkClick r:id="rId5"/>
              </a:rPr>
              <a:t>circumstantial video lesson for Json to Tsv</a:t>
            </a:r>
          </a:p>
          <a:p>
            <a:pPr lvl="0"/>
            <a:r>
              <a:rPr>
                <a:hlinkClick r:id="rId6"/>
              </a:rPr>
              <a:t>exhaustive youtube seminar for Xml to Tsv</a:t>
            </a:r>
          </a:p>
          <a:p>
            <a:pPr lvl="0"/>
            <a:r>
              <a:rPr>
                <a:hlinkClick r:id="rId7"/>
              </a:rPr>
              <a:t>narrow youtube guide for Yaml to Tsv</a:t>
            </a:r>
          </a:p>
          <a:p>
            <a:pPr lvl="0"/>
            <a:r>
              <a:rPr>
                <a:hlinkClick r:id="rId8"/>
              </a:rPr>
              <a:t>amplified video lesson for Sqlite To Tsv</a:t>
            </a:r>
          </a:p>
          <a:p>
            <a:pPr lvl="0"/>
            <a:r>
              <a:rPr>
                <a:hlinkClick r:id="rId9"/>
              </a:rPr>
              <a:t>precise youtube stepsto for Csv to Tsv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precise youtube stepsto for Ofx to Excel</a:t>
            </a:r>
          </a:p>
          <a:p>
            <a:pPr lvl="0"/>
            <a:r>
              <a:rPr>
                <a:hlinkClick r:id="rId3"/>
              </a:rPr>
              <a:t>definite video walkthrough for Ofx Viewer</a:t>
            </a:r>
          </a:p>
          <a:p>
            <a:pPr lvl="0"/>
            <a:r>
              <a:rPr>
                <a:hlinkClick r:id="rId4"/>
              </a:rPr>
              <a:t>described youtube howto for Ofx To Xls</a:t>
            </a:r>
          </a:p>
          <a:p>
            <a:pPr lvl="0"/>
            <a:r>
              <a:rPr>
                <a:hlinkClick r:id="rId5"/>
              </a:rPr>
              <a:t>unique video stepsto for Ofx to Csv</a:t>
            </a:r>
          </a:p>
          <a:p>
            <a:pPr lvl="0"/>
            <a:r>
              <a:rPr>
                <a:hlinkClick r:id="rId6"/>
              </a:rPr>
              <a:t>developed youtube guide for Ofx to Qif</a:t>
            </a:r>
          </a:p>
        </p:txBody>
      </p:sp>
    </p:spTree>
  </p:cSld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individualized youtube seminar for Tsv to Yaml</a:t>
            </a:r>
          </a:p>
          <a:p>
            <a:pPr lvl="0"/>
            <a:r>
              <a:rPr>
                <a:hlinkClick r:id="rId3"/>
              </a:rPr>
              <a:t>definite video seminar for Excel to Yaml</a:t>
            </a:r>
          </a:p>
          <a:p>
            <a:pPr lvl="0"/>
            <a:r>
              <a:rPr>
                <a:hlinkClick r:id="rId4"/>
              </a:rPr>
              <a:t>narrow youtube instruction for Csv to Yaml</a:t>
            </a:r>
          </a:p>
          <a:p>
            <a:pPr lvl="0"/>
            <a:r>
              <a:rPr>
                <a:hlinkClick r:id="rId5"/>
              </a:rPr>
              <a:t>complete youtube walkthrough for Xml to Yaml</a:t>
            </a:r>
          </a:p>
          <a:p>
            <a:pPr lvl="0"/>
            <a:r>
              <a:rPr>
                <a:hlinkClick r:id="rId6"/>
              </a:rPr>
              <a:t>nice youtube seminar for Ini to Yaml</a:t>
            </a:r>
          </a:p>
          <a:p>
            <a:pPr lvl="0"/>
            <a:r>
              <a:rPr>
                <a:hlinkClick r:id="rId7"/>
              </a:rPr>
              <a:t>definite youtube tutorial for Json to Yaml</a:t>
            </a:r>
          </a:p>
          <a:p>
            <a:pPr lvl="0"/>
            <a:r>
              <a:rPr>
                <a:hlinkClick r:id="rId8"/>
              </a:rPr>
              <a:t>accurate youtube instruction for Xls to Yaml</a:t>
            </a:r>
          </a:p>
          <a:p>
            <a:pPr lvl="0"/>
            <a:r>
              <a:rPr>
                <a:hlinkClick r:id="rId9"/>
              </a:rPr>
              <a:t>copious video explaination for Word to Yaml</a:t>
            </a:r>
          </a:p>
          <a:p>
            <a:pPr lvl="0"/>
            <a:r>
              <a:rPr>
                <a:hlinkClick r:id="rId10"/>
              </a:rPr>
              <a:t>exact youtube guide for Sqlite To Yaml</a:t>
            </a:r>
          </a:p>
        </p:txBody>
      </p:sp>
    </p:spTree>
  </p:cSld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definite youtube tutorial for Vcf To Xls</a:t>
            </a:r>
          </a:p>
          <a:p>
            <a:pPr lvl="0"/>
            <a:r>
              <a:rPr>
                <a:hlinkClick r:id="rId3"/>
              </a:rPr>
              <a:t>clocklike video howto for Xml To Xls</a:t>
            </a:r>
          </a:p>
          <a:p>
            <a:pPr lvl="0"/>
            <a:r>
              <a:rPr>
                <a:hlinkClick r:id="rId4"/>
              </a:rPr>
              <a:t>full youtube tutorial for Qif To Xls</a:t>
            </a:r>
          </a:p>
          <a:p>
            <a:pPr lvl="0"/>
            <a:r>
              <a:rPr>
                <a:hlinkClick r:id="rId5"/>
              </a:rPr>
              <a:t>meticulous video stepsto for Sqlite To Xls</a:t>
            </a:r>
          </a:p>
          <a:p>
            <a:pPr lvl="0"/>
            <a:r>
              <a:rPr>
                <a:hlinkClick r:id="rId6"/>
              </a:rPr>
              <a:t>complete video tutorial for Combine Xls</a:t>
            </a:r>
          </a:p>
          <a:p>
            <a:pPr lvl="0"/>
            <a:r>
              <a:rPr>
                <a:hlinkClick r:id="rId7"/>
              </a:rPr>
              <a:t>nice video explaination for Xlsx To Xls</a:t>
            </a:r>
          </a:p>
          <a:p>
            <a:pPr lvl="0"/>
            <a:r>
              <a:rPr>
                <a:hlinkClick r:id="rId8"/>
              </a:rPr>
              <a:t>comprehensive youtube howto for Json to Xls</a:t>
            </a:r>
          </a:p>
          <a:p>
            <a:pPr lvl="0"/>
            <a:r>
              <a:rPr>
                <a:hlinkClick r:id="rId9"/>
              </a:rPr>
              <a:t>unique youtube stepsto for Tdms to Xls</a:t>
            </a:r>
          </a:p>
          <a:p>
            <a:pPr lvl="0"/>
            <a:r>
              <a:rPr>
                <a:hlinkClick r:id="rId10"/>
              </a:rPr>
              <a:t>precise youtube tutorial for Text to Xls</a:t>
            </a:r>
          </a:p>
          <a:p>
            <a:pPr lvl="0"/>
            <a:r>
              <a:rPr>
                <a:hlinkClick r:id="rId11"/>
              </a:rPr>
              <a:t>developed youtube instruction for Gpx To Xls</a:t>
            </a:r>
          </a:p>
          <a:p>
            <a:pPr lvl="0"/>
            <a:r>
              <a:rPr>
                <a:hlinkClick r:id="rId12"/>
              </a:rPr>
              <a:t>described youtube howto for Ofx To Xls</a:t>
            </a:r>
          </a:p>
          <a:p>
            <a:pPr lvl="0"/>
            <a:r>
              <a:rPr>
                <a:hlinkClick r:id="rId13"/>
              </a:rPr>
              <a:t>quick youtube lesson for ics To Xls</a:t>
            </a:r>
          </a:p>
          <a:p>
            <a:pPr lvl="0"/>
            <a:r>
              <a:rPr>
                <a:hlinkClick r:id="rId14"/>
              </a:rPr>
              <a:t>thorough youtube seminar for Mdb tables To Xls</a:t>
            </a:r>
          </a:p>
          <a:p>
            <a:pPr lvl="0"/>
            <a:r>
              <a:rPr>
                <a:hlinkClick r:id="rId15"/>
              </a:rPr>
              <a:t>enumerated video lesson for mt940 To Xls</a:t>
            </a:r>
          </a:p>
          <a:p>
            <a:pPr lvl="0"/>
            <a:r>
              <a:rPr>
                <a:hlinkClick r:id="rId16"/>
              </a:rPr>
              <a:t>unique youtube tutorial for Tsv To Xls</a:t>
            </a:r>
          </a:p>
          <a:p>
            <a:pPr lvl="0"/>
            <a:r>
              <a:rPr>
                <a:hlinkClick r:id="rId17"/>
              </a:rPr>
              <a:t>5 minutes youtube instruction for Lvm To Xls</a:t>
            </a:r>
          </a:p>
          <a:p>
            <a:pPr lvl="0"/>
            <a:r>
              <a:rPr>
                <a:hlinkClick r:id="rId18"/>
              </a:rPr>
              <a:t>specific youtube tutorial for Kml To Xls</a:t>
            </a:r>
          </a:p>
          <a:p>
            <a:pPr lvl="0"/>
            <a:r>
              <a:rPr>
                <a:hlinkClick r:id="rId19"/>
              </a:rPr>
              <a:t>amplified video seminar for Qfx to Xls</a:t>
            </a:r>
          </a:p>
          <a:p>
            <a:pPr lvl="0"/>
            <a:r>
              <a:rPr>
                <a:hlinkClick r:id="rId20"/>
              </a:rPr>
              <a:t>exhausting youtube lesson for Csv to Xls</a:t>
            </a:r>
          </a:p>
          <a:p>
            <a:pPr lvl="0"/>
            <a:r>
              <a:rPr>
                <a:hlinkClick r:id="rId21"/>
              </a:rPr>
              <a:t>comprehensive youtube lesson for Kmz To Xls</a:t>
            </a:r>
          </a:p>
          <a:p>
            <a:pPr lvl="0"/>
            <a:r>
              <a:rPr>
                <a:hlinkClick r:id="rId22"/>
              </a:rPr>
              <a:t>clocklike youtube walkthrough for Srt To Xls</a:t>
            </a:r>
          </a:p>
          <a:p>
            <a:pPr lvl="0"/>
            <a:r>
              <a:rPr>
                <a:hlinkClick r:id="rId23"/>
              </a:rPr>
              <a:t>specified youtube walkthrough for Spss To Xls</a:t>
            </a:r>
          </a:p>
          <a:p>
            <a:pPr lvl="0"/>
            <a:r>
              <a:rPr>
                <a:hlinkClick r:id="rId24"/>
              </a:rPr>
              <a:t>disclosed video instruction for Tcx to Xls</a:t>
            </a:r>
          </a:p>
          <a:p>
            <a:pPr lvl="0"/>
            <a:r>
              <a:rPr>
                <a:hlinkClick r:id="rId25"/>
              </a:rPr>
              <a:t>elaborated video howto for Yaml to Xls</a:t>
            </a:r>
          </a:p>
        </p:txBody>
      </p:sp>
    </p:spTree>
  </p:cSld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intricate video explaination for Semicolon to Comma Csv</a:t>
            </a:r>
          </a:p>
          <a:p>
            <a:pPr lvl="0"/>
            <a:r>
              <a:rPr>
                <a:hlinkClick r:id="rId3"/>
              </a:rPr>
              <a:t>accurate youtube guide for Csv Comma to Semicolon</a:t>
            </a:r>
          </a:p>
        </p:txBody>
      </p:sp>
    </p:spTree>
  </p:cSld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Xlsx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thorough youtube explaination for Xls To Xlsx</a:t>
            </a:r>
          </a:p>
          <a:p>
            <a:pPr lvl="0"/>
            <a:r>
              <a:rPr>
                <a:hlinkClick r:id="rId3"/>
              </a:rPr>
              <a:t>all-inclusive youtube seminar for Mdb tables To Xlsx</a:t>
            </a:r>
          </a:p>
          <a:p>
            <a:pPr lvl="0"/>
            <a:r>
              <a:rPr>
                <a:hlinkClick r:id="rId4"/>
              </a:rPr>
              <a:t>enumerated video lesson for Csv to Xlsx</a:t>
            </a:r>
          </a:p>
        </p:txBody>
      </p:sp>
    </p:spTree>
  </p:cSld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Rss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nice video seminar for Csv To Rss</a:t>
            </a:r>
          </a:p>
          <a:p>
            <a:pPr lvl="0"/>
            <a:r>
              <a:rPr>
                <a:hlinkClick r:id="rId3"/>
              </a:rPr>
              <a:t>quick youtube walkthrough for Excel To Rss</a:t>
            </a:r>
          </a:p>
          <a:p>
            <a:pPr lvl="0"/>
            <a:r>
              <a:rPr>
                <a:hlinkClick r:id="rId4"/>
              </a:rPr>
              <a:t>copious video seminar for Combine Rss</a:t>
            </a:r>
          </a:p>
          <a:p>
            <a:pPr lvl="0"/>
            <a:r>
              <a:rPr>
                <a:hlinkClick r:id="rId5"/>
              </a:rPr>
              <a:t>elaborate youtube walkthrough for Text To Rss</a:t>
            </a:r>
          </a:p>
          <a:p>
            <a:pPr lvl="0"/>
            <a:r>
              <a:rPr>
                <a:hlinkClick r:id="rId6"/>
              </a:rPr>
              <a:t>nice video tutorial for Html To Rss</a:t>
            </a:r>
          </a:p>
          <a:p>
            <a:pPr lvl="0"/>
            <a:r>
              <a:rPr>
                <a:hlinkClick r:id="rId7"/>
              </a:rPr>
              <a:t>amplified youtube tutorial for Xml To Rss</a:t>
            </a:r>
          </a:p>
          <a:p>
            <a:pPr lvl="0"/>
            <a:r>
              <a:rPr>
                <a:hlinkClick r:id="rId8"/>
              </a:rPr>
              <a:t>elaborated youtube seminar for Json To Rss</a:t>
            </a:r>
          </a:p>
        </p:txBody>
      </p:sp>
    </p:spTree>
  </p:cSld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thorough video stepsto for Vcf To Qr Code</a:t>
            </a:r>
          </a:p>
        </p:txBody>
      </p:sp>
    </p:spTree>
  </p:cSld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Sheet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complete youtube seminar for One Sheet</a:t>
            </a:r>
          </a:p>
        </p:txBody>
      </p:sp>
    </p:spTree>
  </p:cSld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point-by-point youtube guide for Html table to Xls</a:t>
            </a:r>
          </a:p>
          <a:p>
            <a:pPr lvl="0"/>
            <a:r>
              <a:rPr>
                <a:hlinkClick r:id="rId3"/>
              </a:rPr>
              <a:t>5 minutes youtube guide for Excel table to LaTex</a:t>
            </a:r>
          </a:p>
          <a:p>
            <a:pPr lvl="0"/>
            <a:r>
              <a:rPr>
                <a:hlinkClick r:id="rId4"/>
              </a:rPr>
              <a:t>disclosed video lesson for Xls table to LaTex</a:t>
            </a:r>
          </a:p>
          <a:p>
            <a:pPr lvl="0"/>
            <a:r>
              <a:rPr>
                <a:hlinkClick r:id="rId5"/>
              </a:rPr>
              <a:t>quick video seminar for Html table to LaTex</a:t>
            </a:r>
          </a:p>
          <a:p>
            <a:pPr lvl="0"/>
            <a:r>
              <a:rPr>
                <a:hlinkClick r:id="rId6"/>
              </a:rPr>
              <a:t>absolute youtube instruction for Html table to Anki</a:t>
            </a:r>
          </a:p>
          <a:p>
            <a:pPr lvl="0"/>
            <a:r>
              <a:rPr>
                <a:hlinkClick r:id="rId7"/>
              </a:rPr>
              <a:t>described youtube lesson for Word table to Anki</a:t>
            </a:r>
          </a:p>
          <a:p>
            <a:pPr lvl="0"/>
            <a:r>
              <a:rPr>
                <a:hlinkClick r:id="rId8"/>
              </a:rPr>
              <a:t>specific youtube walkthrough for Excel table to Powershell</a:t>
            </a:r>
          </a:p>
          <a:p>
            <a:pPr lvl="0"/>
            <a:r>
              <a:rPr>
                <a:hlinkClick r:id="rId9"/>
              </a:rPr>
              <a:t>elaborated video tutorial for Html table to Powershell</a:t>
            </a:r>
          </a:p>
          <a:p>
            <a:pPr lvl="0"/>
            <a:r>
              <a:rPr>
                <a:hlinkClick r:id="rId10"/>
              </a:rPr>
              <a:t>5 minutes youtube seminar for Xls table to Powershell</a:t>
            </a:r>
          </a:p>
          <a:p>
            <a:pPr lvl="0"/>
            <a:r>
              <a:rPr>
                <a:hlinkClick r:id="rId11"/>
              </a:rPr>
              <a:t>meticulous video lesson for Html table to Excel</a:t>
            </a:r>
          </a:p>
          <a:p>
            <a:pPr lvl="0"/>
            <a:r>
              <a:rPr>
                <a:hlinkClick r:id="rId12"/>
              </a:rPr>
              <a:t>elaborated video explaination for Html table to Word</a:t>
            </a:r>
          </a:p>
          <a:p>
            <a:pPr lvl="0"/>
            <a:r>
              <a:rPr>
                <a:hlinkClick r:id="rId13"/>
              </a:rPr>
              <a:t>elaborated youtube howto for Html table to Csv</a:t>
            </a:r>
          </a:p>
          <a:p>
            <a:pPr lvl="0"/>
            <a:r>
              <a:rPr>
                <a:hlinkClick r:id="rId14"/>
              </a:rPr>
              <a:t>narrow video lesson for Html table to Xml</a:t>
            </a:r>
          </a:p>
          <a:p>
            <a:pPr lvl="0"/>
            <a:r>
              <a:rPr>
                <a:hlinkClick r:id="rId15"/>
              </a:rPr>
              <a:t>exhausting video tutorial for Html table to Json</a:t>
            </a:r>
          </a:p>
          <a:p>
            <a:pPr lvl="0"/>
            <a:r>
              <a:rPr>
                <a:hlinkClick r:id="rId16"/>
              </a:rPr>
              <a:t>complete youtube instruction for Html table to Sql</a:t>
            </a:r>
          </a:p>
          <a:p>
            <a:pPr lvl="0"/>
            <a:r>
              <a:rPr>
                <a:hlinkClick r:id="rId17"/>
              </a:rPr>
              <a:t>meticulous video tutorial for Word table To Markdown</a:t>
            </a:r>
          </a:p>
          <a:p>
            <a:pPr lvl="0"/>
            <a:r>
              <a:rPr>
                <a:hlinkClick r:id="rId18"/>
              </a:rPr>
              <a:t>circumstantiated video stepsto for Word table To Xml</a:t>
            </a:r>
          </a:p>
          <a:p>
            <a:pPr lvl="0"/>
            <a:r>
              <a:rPr>
                <a:hlinkClick r:id="rId19"/>
              </a:rPr>
              <a:t>point-by-point youtube guide for Word table To Sql</a:t>
            </a:r>
          </a:p>
          <a:p>
            <a:pPr lvl="0"/>
            <a:r>
              <a:rPr>
                <a:hlinkClick r:id="rId20"/>
              </a:rPr>
              <a:t>precise youtube tutorial for Word table To Json</a:t>
            </a:r>
          </a:p>
          <a:p>
            <a:pPr lvl="0"/>
            <a:r>
              <a:rPr>
                <a:hlinkClick r:id="rId21"/>
              </a:rPr>
              <a:t>full video tutorial for Word table To Latex</a:t>
            </a:r>
          </a:p>
          <a:p>
            <a:pPr lvl="0"/>
            <a:r>
              <a:rPr>
                <a:hlinkClick r:id="rId22"/>
              </a:rPr>
              <a:t>absolute video instruction for Html table to Tsv</a:t>
            </a:r>
          </a:p>
          <a:p>
            <a:pPr lvl="0"/>
            <a:r>
              <a:rPr>
                <a:hlinkClick r:id="rId23"/>
              </a:rPr>
              <a:t>full video tutorial for Markdown table to Excel</a:t>
            </a:r>
          </a:p>
          <a:p>
            <a:pPr lvl="0"/>
            <a:r>
              <a:rPr>
                <a:hlinkClick r:id="rId24"/>
              </a:rPr>
              <a:t>individualized youtube explaination for Markdown table to Xls</a:t>
            </a:r>
          </a:p>
          <a:p>
            <a:pPr lvl="0"/>
            <a:r>
              <a:rPr>
                <a:hlinkClick r:id="rId25"/>
              </a:rPr>
              <a:t>definite youtube walkthrough for Markdown table to Csv</a:t>
            </a:r>
          </a:p>
          <a:p>
            <a:pPr lvl="0"/>
            <a:r>
              <a:rPr>
                <a:hlinkClick r:id="rId26"/>
              </a:rPr>
              <a:t>described video lesson for Markdown table to Json</a:t>
            </a:r>
          </a:p>
          <a:p>
            <a:pPr lvl="0"/>
            <a:r>
              <a:rPr>
                <a:hlinkClick r:id="rId27"/>
              </a:rPr>
              <a:t>enumerated youtube seminar for Markdown table to Yaml</a:t>
            </a:r>
          </a:p>
          <a:p>
            <a:pPr lvl="0"/>
            <a:r>
              <a:rPr>
                <a:hlinkClick r:id="rId28"/>
              </a:rPr>
              <a:t>intricate video guide for Markdown table to Tsv</a:t>
            </a:r>
          </a:p>
          <a:p>
            <a:pPr lvl="0"/>
            <a:r>
              <a:rPr>
                <a:hlinkClick r:id="rId29"/>
              </a:rPr>
              <a:t>intricate youtube seminar for Html table To Sqlite</a:t>
            </a:r>
          </a:p>
        </p:txBody>
      </p:sp>
    </p:spTree>
  </p:cSld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specified youtube guide for Json to Ini</a:t>
            </a:r>
          </a:p>
        </p:txBody>
      </p:sp>
    </p:spTree>
  </p:cSld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ics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absolute youtube tutorial for Xls To ics</a:t>
            </a:r>
          </a:p>
          <a:p>
            <a:pPr lvl="0"/>
            <a:r>
              <a:rPr>
                <a:hlinkClick r:id="rId3"/>
              </a:rPr>
              <a:t>copious video howto for Spreadsheet To ics</a:t>
            </a:r>
          </a:p>
          <a:p>
            <a:pPr lvl="0"/>
            <a:r>
              <a:rPr>
                <a:hlinkClick r:id="rId4"/>
              </a:rPr>
              <a:t>comprehensive youtube tutorial for Csv To ics</a:t>
            </a:r>
          </a:p>
          <a:p>
            <a:pPr lvl="0"/>
            <a:r>
              <a:rPr>
                <a:hlinkClick r:id="rId5"/>
              </a:rPr>
              <a:t>meticulous youtube instruction for Json To ics</a:t>
            </a:r>
          </a:p>
          <a:p>
            <a:pPr lvl="0"/>
            <a:r>
              <a:rPr>
                <a:hlinkClick r:id="rId6"/>
              </a:rPr>
              <a:t>elaborated youtube walkthrough for Xml To ics</a:t>
            </a:r>
          </a:p>
          <a:p>
            <a:pPr lvl="0"/>
            <a:r>
              <a:rPr>
                <a:hlinkClick r:id="rId7"/>
              </a:rPr>
              <a:t>5 minutes youtube tutorial for Rss To 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developed video tutorial for Kml To Sql</a:t>
            </a:r>
          </a:p>
          <a:p>
            <a:pPr lvl="0"/>
            <a:r>
              <a:rPr>
                <a:hlinkClick r:id="rId3"/>
              </a:rPr>
              <a:t>specific youtube tutorial for Kml To Xls</a:t>
            </a:r>
          </a:p>
          <a:p>
            <a:pPr lvl="0"/>
            <a:r>
              <a:rPr>
                <a:hlinkClick r:id="rId4"/>
              </a:rPr>
              <a:t>5 minutes video guide for Kml to Tab delimited</a:t>
            </a:r>
          </a:p>
          <a:p>
            <a:pPr lvl="0"/>
            <a:r>
              <a:rPr>
                <a:hlinkClick r:id="rId5"/>
              </a:rPr>
              <a:t>complete video seminar for Kml To Excel</a:t>
            </a:r>
          </a:p>
          <a:p>
            <a:pPr lvl="0"/>
            <a:r>
              <a:rPr>
                <a:hlinkClick r:id="rId6"/>
              </a:rPr>
              <a:t>exhausting video seminar for Kml To Csv</a:t>
            </a:r>
          </a:p>
          <a:p>
            <a:pPr lvl="0"/>
            <a:r>
              <a:rPr>
                <a:hlinkClick r:id="rId7"/>
              </a:rPr>
              <a:t>detailed youtube instruction for Kml to Gpx</a:t>
            </a:r>
          </a:p>
          <a:p>
            <a:pPr lvl="0"/>
            <a:r>
              <a:rPr>
                <a:hlinkClick r:id="rId8"/>
              </a:rPr>
              <a:t>accurate video instruction for Kml Viewer</a:t>
            </a:r>
          </a:p>
          <a:p>
            <a:pPr lvl="0"/>
            <a:r>
              <a:rPr>
                <a:hlinkClick r:id="rId9"/>
              </a:rPr>
              <a:t>full video explaination for Kml to Word</a:t>
            </a:r>
          </a:p>
          <a:p>
            <a:pPr lvl="0"/>
            <a:r>
              <a:rPr>
                <a:hlinkClick r:id="rId10"/>
              </a:rPr>
              <a:t>specified video tutorial for Kml to Sqlite</a:t>
            </a:r>
          </a:p>
          <a:p>
            <a:pPr lvl="0"/>
            <a:r>
              <a:rPr>
                <a:hlinkClick r:id="rId11"/>
              </a:rPr>
              <a:t>circumstantiated youtube tutorial for Kml placemark from Excel</a:t>
            </a:r>
          </a:p>
          <a:p>
            <a:pPr lvl="0"/>
            <a:r>
              <a:rPr>
                <a:hlinkClick r:id="rId12"/>
              </a:rPr>
              <a:t>complete video lesson for Kml to Tcx</a:t>
            </a:r>
          </a:p>
        </p:txBody>
      </p:sp>
    </p:spTree>
  </p:cSld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described video seminar for Xls To Pipe Delimited</a:t>
            </a:r>
          </a:p>
          <a:p>
            <a:pPr lvl="0"/>
            <a:r>
              <a:rPr>
                <a:hlinkClick r:id="rId3"/>
              </a:rPr>
              <a:t>exhaustive video tutorial for Json to Pipe delimited</a:t>
            </a:r>
          </a:p>
          <a:p>
            <a:pPr lvl="0"/>
            <a:r>
              <a:rPr>
                <a:hlinkClick r:id="rId4"/>
              </a:rPr>
              <a:t>accurate video instruction for Csv To Pipe Delimited</a:t>
            </a:r>
          </a:p>
          <a:p>
            <a:pPr lvl="0"/>
            <a:r>
              <a:rPr>
                <a:hlinkClick r:id="rId5"/>
              </a:rPr>
              <a:t>absolute youtube walkthrough for Xml To Pipe Delimited</a:t>
            </a:r>
          </a:p>
          <a:p>
            <a:pPr lvl="0"/>
            <a:r>
              <a:rPr>
                <a:hlinkClick r:id="rId6"/>
              </a:rPr>
              <a:t>described youtube tutorial for Tab To Pipe Delimited</a:t>
            </a:r>
          </a:p>
        </p:txBody>
      </p:sp>
    </p:spTree>
  </p:cSld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Delimited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described video stepsto for Pipe Delimited To Xls</a:t>
            </a:r>
          </a:p>
          <a:p>
            <a:pPr lvl="0"/>
            <a:r>
              <a:rPr>
                <a:hlinkClick r:id="rId3"/>
              </a:rPr>
              <a:t>exhausting youtube walkthrough for Pipe Delimited to Json</a:t>
            </a:r>
          </a:p>
          <a:p>
            <a:pPr lvl="0"/>
            <a:r>
              <a:rPr>
                <a:hlinkClick r:id="rId4"/>
              </a:rPr>
              <a:t>amplified video lesson for Pipe Delimited to Csv</a:t>
            </a:r>
          </a:p>
          <a:p>
            <a:pPr lvl="0"/>
            <a:r>
              <a:rPr>
                <a:hlinkClick r:id="rId5"/>
              </a:rPr>
              <a:t>clocklike youtube guide for Pipe Delimited to Excel</a:t>
            </a:r>
          </a:p>
          <a:p>
            <a:pPr lvl="0"/>
            <a:r>
              <a:rPr>
                <a:hlinkClick r:id="rId6"/>
              </a:rPr>
              <a:t>elaborate video seminar for Pipe Delimited To Sql</a:t>
            </a:r>
          </a:p>
          <a:p>
            <a:pPr lvl="0"/>
            <a:r>
              <a:rPr>
                <a:hlinkClick r:id="rId7"/>
              </a:rPr>
              <a:t>complete video seminar for Pipe Delimited to Xml</a:t>
            </a:r>
          </a:p>
          <a:p>
            <a:pPr lvl="0"/>
            <a:r>
              <a:rPr>
                <a:hlinkClick r:id="rId8"/>
              </a:rPr>
              <a:t>all-inclusive youtube instruction for Pipe Delimited to Html</a:t>
            </a:r>
          </a:p>
        </p:txBody>
      </p:sp>
    </p:spTree>
  </p:cSld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Jpg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enumerated youtube tutorial for Dcm To Jpg</a:t>
            </a:r>
          </a:p>
          <a:p>
            <a:pPr lvl="0"/>
            <a:r>
              <a:rPr>
                <a:hlinkClick r:id="rId3"/>
              </a:rPr>
              <a:t>disclosed video lesson for Tiff to Jpg</a:t>
            </a:r>
          </a:p>
          <a:p>
            <a:pPr lvl="0"/>
            <a:r>
              <a:rPr>
                <a:hlinkClick r:id="rId4"/>
              </a:rPr>
              <a:t>developed youtube tutorial for Svg to Jpg</a:t>
            </a:r>
          </a:p>
        </p:txBody>
      </p:sp>
    </p:spTree>
  </p:cSld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quick youtube stepsto for Rename files Remove characters</a:t>
            </a:r>
          </a:p>
          <a:p>
            <a:pPr lvl="0"/>
            <a:r>
              <a:rPr>
                <a:hlinkClick r:id="rId3"/>
              </a:rPr>
              <a:t>disclosed video tutorial for Rename files case</a:t>
            </a:r>
          </a:p>
          <a:p>
            <a:pPr lvl="0"/>
            <a:r>
              <a:rPr>
                <a:hlinkClick r:id="rId4"/>
              </a:rPr>
              <a:t>complete youtube seminar for Rename files Special characters</a:t>
            </a:r>
          </a:p>
          <a:p>
            <a:pPr lvl="0"/>
            <a:r>
              <a:rPr>
                <a:hlinkClick r:id="rId5"/>
              </a:rPr>
              <a:t>thorough youtube lesson for Text files To Qr Codes</a:t>
            </a:r>
          </a:p>
        </p:txBody>
      </p:sp>
    </p:spTree>
  </p:cSld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circumstantial youtube tutorial for Add column to Csv</a:t>
            </a:r>
          </a:p>
        </p:txBody>
      </p:sp>
    </p:spTree>
  </p:cSld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Mt940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amplified video howto for Csv to Mt940</a:t>
            </a:r>
          </a:p>
          <a:p>
            <a:pPr lvl="0"/>
            <a:r>
              <a:rPr>
                <a:hlinkClick r:id="rId3"/>
              </a:rPr>
              <a:t>all-inclusive youtube howto for Xls to Mt940</a:t>
            </a:r>
          </a:p>
          <a:p>
            <a:pPr lvl="0"/>
            <a:r>
              <a:rPr>
                <a:hlinkClick r:id="rId4"/>
              </a:rPr>
              <a:t>full video stepsto for Excel to Mt940</a:t>
            </a:r>
          </a:p>
        </p:txBody>
      </p:sp>
    </p:spTree>
  </p:cSld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Opml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5 minutes youtube tutorial for Rss Opml to Html Bookmarks</a:t>
            </a:r>
          </a:p>
        </p:txBody>
      </p:sp>
    </p:spTree>
  </p:cSld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full youtube tutorial for Excel to text without spaces</a:t>
            </a:r>
          </a:p>
          <a:p>
            <a:pPr lvl="0"/>
            <a:r>
              <a:rPr>
                <a:hlinkClick r:id="rId3"/>
              </a:rPr>
              <a:t>specific youtube explaination for Add text To Pdf</a:t>
            </a:r>
          </a:p>
        </p:txBody>
      </p:sp>
    </p:spTree>
  </p:cSld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sqlite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specified video walkthrough for Places sqlite to Bookmarks</a:t>
            </a:r>
          </a:p>
          <a:p>
            <a:pPr lvl="0"/>
            <a:r>
              <a:rPr>
                <a:hlinkClick r:id="rId3"/>
              </a:rPr>
              <a:t>disclosed video tutorial for Places sqlite to Excel</a:t>
            </a:r>
          </a:p>
          <a:p>
            <a:pPr lvl="0"/>
            <a:r>
              <a:rPr>
                <a:hlinkClick r:id="rId4"/>
              </a:rPr>
              <a:t>exact video lesson for Places sqlite to CSV</a:t>
            </a:r>
          </a:p>
        </p:txBody>
      </p:sp>
    </p:spTree>
  </p:cSld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LaTex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quick video walkthrough for Csv to LaTex</a:t>
            </a:r>
          </a:p>
          <a:p>
            <a:pPr lvl="0"/>
            <a:r>
              <a:rPr>
                <a:hlinkClick r:id="rId3"/>
              </a:rPr>
              <a:t>detailed youtube lesson for Tsv To LaTex</a:t>
            </a:r>
          </a:p>
          <a:p>
            <a:pPr lvl="0"/>
            <a:r>
              <a:rPr>
                <a:hlinkClick r:id="rId4"/>
              </a:rPr>
              <a:t>elaborate video instruction for Json To LaTex table</a:t>
            </a:r>
          </a:p>
          <a:p>
            <a:pPr lvl="0"/>
            <a:r>
              <a:rPr>
                <a:hlinkClick r:id="rId5"/>
              </a:rPr>
              <a:t>exact video lesson for Xml To LaTex table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thorough video howto for Xml to Pdf</a:t>
            </a:r>
          </a:p>
          <a:p>
            <a:pPr lvl="0"/>
            <a:r>
              <a:rPr>
                <a:hlinkClick r:id="rId3"/>
              </a:rPr>
              <a:t>unfolded youtube instruction for Xml to Excel</a:t>
            </a:r>
          </a:p>
          <a:p>
            <a:pPr lvl="0"/>
            <a:r>
              <a:rPr>
                <a:hlinkClick r:id="rId4"/>
              </a:rPr>
              <a:t>full video instruction for Xml Viewer</a:t>
            </a:r>
          </a:p>
          <a:p>
            <a:pPr lvl="0"/>
            <a:r>
              <a:rPr>
                <a:hlinkClick r:id="rId5"/>
              </a:rPr>
              <a:t>specific youtube tutorial for Xml to Word</a:t>
            </a:r>
          </a:p>
          <a:p>
            <a:pPr lvl="0"/>
            <a:r>
              <a:rPr>
                <a:hlinkClick r:id="rId6"/>
              </a:rPr>
              <a:t>amplified video lesson for Xml from Xsd</a:t>
            </a:r>
          </a:p>
          <a:p>
            <a:pPr lvl="0"/>
            <a:r>
              <a:rPr>
                <a:hlinkClick r:id="rId7"/>
              </a:rPr>
              <a:t>exhaustive video howto for Xml To Qif</a:t>
            </a:r>
          </a:p>
          <a:p>
            <a:pPr lvl="0"/>
            <a:r>
              <a:rPr>
                <a:hlinkClick r:id="rId8"/>
              </a:rPr>
              <a:t>clocklike video howto for Xml To Xls</a:t>
            </a:r>
          </a:p>
          <a:p>
            <a:pPr lvl="0"/>
            <a:r>
              <a:rPr>
                <a:hlinkClick r:id="rId9"/>
              </a:rPr>
              <a:t>unfolded youtube guide for Xml To Javascript</a:t>
            </a:r>
          </a:p>
          <a:p>
            <a:pPr lvl="0"/>
            <a:r>
              <a:rPr>
                <a:hlinkClick r:id="rId10"/>
              </a:rPr>
              <a:t>all-inclusive youtube stepsto for Xml to Sqlite</a:t>
            </a:r>
          </a:p>
          <a:p>
            <a:pPr lvl="0"/>
            <a:r>
              <a:rPr>
                <a:hlinkClick r:id="rId11"/>
              </a:rPr>
              <a:t>comprehensive video walkthrough for Xml To Dbf</a:t>
            </a:r>
          </a:p>
          <a:p>
            <a:pPr lvl="0"/>
            <a:r>
              <a:rPr>
                <a:hlinkClick r:id="rId12"/>
              </a:rPr>
              <a:t>exact video lesson for Xml To LaTex table</a:t>
            </a:r>
          </a:p>
          <a:p>
            <a:pPr lvl="0"/>
            <a:r>
              <a:rPr>
                <a:hlinkClick r:id="rId13"/>
              </a:rPr>
              <a:t>detailed video instruction for Xml to Anki</a:t>
            </a:r>
          </a:p>
          <a:p>
            <a:pPr lvl="0"/>
            <a:r>
              <a:rPr>
                <a:hlinkClick r:id="rId14"/>
              </a:rPr>
              <a:t>disclosed youtube tutorial for Xml to Powershell</a:t>
            </a:r>
          </a:p>
          <a:p>
            <a:pPr lvl="0"/>
            <a:r>
              <a:rPr>
                <a:hlinkClick r:id="rId15"/>
              </a:rPr>
              <a:t>elaborated youtube lesson for Xml Formatter</a:t>
            </a:r>
          </a:p>
          <a:p>
            <a:pPr lvl="0"/>
            <a:r>
              <a:rPr>
                <a:hlinkClick r:id="rId16"/>
              </a:rPr>
              <a:t>specified youtube lesson for Xml To Sql</a:t>
            </a:r>
          </a:p>
          <a:p>
            <a:pPr lvl="0"/>
            <a:r>
              <a:rPr>
                <a:hlinkClick r:id="rId17"/>
              </a:rPr>
              <a:t>enumerated video guide for Xml To Json</a:t>
            </a:r>
          </a:p>
          <a:p>
            <a:pPr lvl="0"/>
            <a:r>
              <a:rPr>
                <a:hlinkClick r:id="rId18"/>
              </a:rPr>
              <a:t>exhaustive youtube stepsto for Xml to Text</a:t>
            </a:r>
          </a:p>
          <a:p>
            <a:pPr lvl="0"/>
            <a:r>
              <a:rPr>
                <a:hlinkClick r:id="rId19"/>
              </a:rPr>
              <a:t>accurate youtube howto for Xml To Html</a:t>
            </a:r>
          </a:p>
          <a:p>
            <a:pPr lvl="0"/>
            <a:r>
              <a:rPr>
                <a:hlinkClick r:id="rId20"/>
              </a:rPr>
              <a:t>absolute youtube walkthrough for Xml To Pipe Delimited</a:t>
            </a:r>
          </a:p>
          <a:p>
            <a:pPr lvl="0"/>
            <a:r>
              <a:rPr>
                <a:hlinkClick r:id="rId21"/>
              </a:rPr>
              <a:t>detailed video tutorial for Xml To Tab Delimited</a:t>
            </a:r>
          </a:p>
          <a:p>
            <a:pPr lvl="0"/>
            <a:r>
              <a:rPr>
                <a:hlinkClick r:id="rId22"/>
              </a:rPr>
              <a:t>individualized video explaination for Xml To Csv</a:t>
            </a:r>
          </a:p>
          <a:p>
            <a:pPr lvl="0"/>
            <a:r>
              <a:rPr>
                <a:hlinkClick r:id="rId23"/>
              </a:rPr>
              <a:t>complete youtube walkthrough for Xml to Yaml</a:t>
            </a:r>
          </a:p>
          <a:p>
            <a:pPr lvl="0"/>
            <a:r>
              <a:rPr>
                <a:hlinkClick r:id="rId24"/>
              </a:rPr>
              <a:t>unique youtube walkthrough for Xml Table View</a:t>
            </a:r>
          </a:p>
          <a:p>
            <a:pPr lvl="0"/>
            <a:r>
              <a:rPr>
                <a:hlinkClick r:id="rId25"/>
              </a:rPr>
              <a:t>circumstantiated video seminar for Xml to ini</a:t>
            </a:r>
          </a:p>
          <a:p>
            <a:pPr lvl="0"/>
            <a:r>
              <a:rPr>
                <a:hlinkClick r:id="rId26"/>
              </a:rPr>
              <a:t>circumstantial video lesson for Xml To Markdown table</a:t>
            </a:r>
          </a:p>
          <a:p>
            <a:pPr lvl="0"/>
            <a:r>
              <a:rPr>
                <a:hlinkClick r:id="rId27"/>
              </a:rPr>
              <a:t>full youtube walkthrough for Xml To Gpx</a:t>
            </a:r>
          </a:p>
          <a:p>
            <a:pPr lvl="0"/>
            <a:r>
              <a:rPr>
                <a:hlinkClick r:id="rId28"/>
              </a:rPr>
              <a:t>amplified youtube tutorial for Xml To Rss</a:t>
            </a:r>
          </a:p>
          <a:p>
            <a:pPr lvl="0"/>
            <a:r>
              <a:rPr>
                <a:hlinkClick r:id="rId29"/>
              </a:rPr>
              <a:t>elaborated youtube walkthrough for Xml To ics</a:t>
            </a:r>
          </a:p>
          <a:p>
            <a:pPr lvl="0"/>
            <a:r>
              <a:rPr>
                <a:hlinkClick r:id="rId30"/>
              </a:rPr>
              <a:t>exhaustive youtube seminar for Xml to Tsv</a:t>
            </a:r>
          </a:p>
          <a:p>
            <a:pPr lvl="0"/>
            <a:r>
              <a:rPr>
                <a:hlinkClick r:id="rId31"/>
              </a:rPr>
              <a:t>complete video instruction for Xml to Vcf</a:t>
            </a:r>
          </a:p>
          <a:p>
            <a:pPr lvl="0"/>
            <a:r>
              <a:rPr>
                <a:hlinkClick r:id="rId32"/>
              </a:rPr>
              <a:t>individualized youtube tutorial for Xml To Spss</a:t>
            </a:r>
          </a:p>
          <a:p>
            <a:pPr lvl="0"/>
            <a:r>
              <a:rPr>
                <a:hlinkClick r:id="rId33"/>
              </a:rPr>
              <a:t>circumstantiated video tutorial for Xml to Mdb</a:t>
            </a:r>
          </a:p>
        </p:txBody>
      </p:sp>
    </p:spTree>
  </p:cSld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Anki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precise youtube walkthrough for Excel to Anki</a:t>
            </a:r>
          </a:p>
          <a:p>
            <a:pPr lvl="0"/>
            <a:r>
              <a:rPr>
                <a:hlinkClick r:id="rId3"/>
              </a:rPr>
              <a:t>intricate youtube explaination for Xls to Anki</a:t>
            </a:r>
          </a:p>
          <a:p>
            <a:pPr lvl="0"/>
            <a:r>
              <a:rPr>
                <a:hlinkClick r:id="rId4"/>
              </a:rPr>
              <a:t>exhausting video tutorial for Csv to Anki</a:t>
            </a:r>
          </a:p>
          <a:p>
            <a:pPr lvl="0"/>
            <a:r>
              <a:rPr>
                <a:hlinkClick r:id="rId5"/>
              </a:rPr>
              <a:t>developed youtube walkthrough for Tsv to Anki</a:t>
            </a:r>
          </a:p>
          <a:p>
            <a:pPr lvl="0"/>
            <a:r>
              <a:rPr>
                <a:hlinkClick r:id="rId6"/>
              </a:rPr>
              <a:t>detailed video instruction for Xml to Anki</a:t>
            </a:r>
          </a:p>
          <a:p>
            <a:pPr lvl="0"/>
            <a:r>
              <a:rPr>
                <a:hlinkClick r:id="rId7"/>
              </a:rPr>
              <a:t>absolute video walkthrough for Json to Anki</a:t>
            </a:r>
          </a:p>
          <a:p>
            <a:pPr lvl="0"/>
            <a:r>
              <a:rPr>
                <a:hlinkClick r:id="rId8"/>
              </a:rPr>
              <a:t>intricate video tutorial for Markdown to Anki</a:t>
            </a:r>
          </a:p>
        </p:txBody>
      </p:sp>
    </p:spTree>
  </p:cSld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apkg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meticulous youtube stepsto for Anki apkg file Viewer</a:t>
            </a:r>
          </a:p>
          <a:p>
            <a:pPr lvl="0"/>
            <a:r>
              <a:rPr>
                <a:hlinkClick r:id="rId3"/>
              </a:rPr>
              <a:t>exhaustive youtube lesson for Anki apkg To Excel</a:t>
            </a:r>
          </a:p>
          <a:p>
            <a:pPr lvl="0"/>
            <a:r>
              <a:rPr>
                <a:hlinkClick r:id="rId4"/>
              </a:rPr>
              <a:t>full video seminar for Anki apkg To Pdf</a:t>
            </a:r>
          </a:p>
          <a:p>
            <a:pPr lvl="0"/>
            <a:r>
              <a:rPr>
                <a:hlinkClick r:id="rId5"/>
              </a:rPr>
              <a:t>narrow video tutorial for Anki apkg To Html</a:t>
            </a:r>
          </a:p>
          <a:p>
            <a:pPr lvl="0"/>
            <a:r>
              <a:rPr>
                <a:hlinkClick r:id="rId6"/>
              </a:rPr>
              <a:t>precise youtube lesson for Anki apkg To Word</a:t>
            </a:r>
          </a:p>
          <a:p>
            <a:pPr lvl="0"/>
            <a:r>
              <a:rPr>
                <a:hlinkClick r:id="rId7"/>
              </a:rPr>
              <a:t>described youtube tutorial for Anki apkg To Text</a:t>
            </a:r>
          </a:p>
          <a:p>
            <a:pPr lvl="0"/>
            <a:r>
              <a:rPr>
                <a:hlinkClick r:id="rId8"/>
              </a:rPr>
              <a:t>unique youtube walkthrough for Anki apkg To Csv</a:t>
            </a:r>
          </a:p>
          <a:p>
            <a:pPr lvl="0"/>
            <a:r>
              <a:rPr>
                <a:hlinkClick r:id="rId9"/>
              </a:rPr>
              <a:t>meticulous youtube lesson for Anki apkg To Json</a:t>
            </a:r>
          </a:p>
          <a:p>
            <a:pPr lvl="0"/>
            <a:r>
              <a:rPr>
                <a:hlinkClick r:id="rId10"/>
              </a:rPr>
              <a:t>exact video lesson for Anki apkg To Xml</a:t>
            </a:r>
          </a:p>
        </p:txBody>
      </p:sp>
    </p:spTree>
  </p:cSld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Powershell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individualized youtube instruction for Csv file to Powershell</a:t>
            </a:r>
          </a:p>
          <a:p>
            <a:pPr lvl="0"/>
            <a:r>
              <a:rPr>
                <a:hlinkClick r:id="rId3"/>
              </a:rPr>
              <a:t>nice youtube tutorial for Json to Powershell</a:t>
            </a:r>
          </a:p>
          <a:p>
            <a:pPr lvl="0"/>
            <a:r>
              <a:rPr>
                <a:hlinkClick r:id="rId4"/>
              </a:rPr>
              <a:t>disclosed youtube tutorial for Xml to Powershell</a:t>
            </a:r>
          </a:p>
          <a:p>
            <a:pPr lvl="0"/>
            <a:r>
              <a:rPr>
                <a:hlinkClick r:id="rId5"/>
              </a:rPr>
              <a:t>elaborated youtube tutorial for Tab to Powershell</a:t>
            </a:r>
          </a:p>
          <a:p>
            <a:pPr lvl="0"/>
            <a:r>
              <a:rPr>
                <a:hlinkClick r:id="rId6"/>
              </a:rPr>
              <a:t>elaborate youtube tutorial for Yaml to Powershell</a:t>
            </a:r>
          </a:p>
        </p:txBody>
      </p:sp>
    </p:spTree>
  </p:cSld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csv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amplified video stepsto for Pipe csv to Powershell</a:t>
            </a:r>
          </a:p>
        </p:txBody>
      </p:sp>
    </p:spTree>
  </p:cSld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complete youtube guide for Tcx Change Date</a:t>
            </a:r>
          </a:p>
        </p:txBody>
      </p:sp>
    </p:spTree>
  </p:cSld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Kml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intricate youtube seminar for Csv To Kml</a:t>
            </a:r>
          </a:p>
          <a:p>
            <a:pPr lvl="0"/>
            <a:r>
              <a:rPr>
                <a:hlinkClick r:id="rId3"/>
              </a:rPr>
              <a:t>developed video tutorial for Excel To Kml</a:t>
            </a:r>
          </a:p>
          <a:p>
            <a:pPr lvl="0"/>
            <a:r>
              <a:rPr>
                <a:hlinkClick r:id="rId4"/>
              </a:rPr>
              <a:t>thorough video seminar for Xls To Kml</a:t>
            </a:r>
          </a:p>
          <a:p>
            <a:pPr lvl="0"/>
            <a:r>
              <a:rPr>
                <a:hlinkClick r:id="rId5"/>
              </a:rPr>
              <a:t>exhaustive video howto for Gpx to Kml</a:t>
            </a:r>
          </a:p>
          <a:p>
            <a:pPr lvl="0"/>
            <a:r>
              <a:rPr>
                <a:hlinkClick r:id="rId6"/>
              </a:rPr>
              <a:t>full youtube lesson for Wpt to Kml</a:t>
            </a:r>
          </a:p>
          <a:p>
            <a:pPr lvl="0"/>
            <a:r>
              <a:rPr>
                <a:hlinkClick r:id="rId7"/>
              </a:rPr>
              <a:t>comprehensive video explaination for Tcx to Kml</a:t>
            </a:r>
          </a:p>
        </p:txBody>
      </p:sp>
    </p:spTree>
  </p:cSld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Separated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exhausting youtube instruction for Delimiter Separated Values Viewer</a:t>
            </a:r>
          </a:p>
        </p:txBody>
      </p:sp>
    </p:spTree>
  </p:cSld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comprehensive youtube instruction for Json Formatter</a:t>
            </a:r>
          </a:p>
          <a:p>
            <a:pPr lvl="0"/>
            <a:r>
              <a:rPr>
                <a:hlinkClick r:id="rId3"/>
              </a:rPr>
              <a:t>elaborated youtube lesson for Xml Formatter</a:t>
            </a:r>
          </a:p>
        </p:txBody>
      </p:sp>
    </p:spTree>
  </p:cSld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clocklike youtube lesson for Save as Html</a:t>
            </a:r>
          </a:p>
        </p:txBody>
      </p:sp>
    </p:spTree>
  </p:cSld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unique youtube walkthrough for Xml Table View</a:t>
            </a:r>
          </a:p>
          <a:p>
            <a:pPr lvl="0"/>
            <a:r>
              <a:rPr>
                <a:hlinkClick r:id="rId3"/>
              </a:rPr>
              <a:t>circumstantial youtube tutorial for Html Table To Markdown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Xsd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circumstantiated video guide for Xsd to Excel</a:t>
            </a:r>
          </a:p>
          <a:p>
            <a:pPr lvl="0"/>
            <a:r>
              <a:rPr>
                <a:hlinkClick r:id="rId3"/>
              </a:rPr>
              <a:t>thorough video stepsto for Xsd to Pdf</a:t>
            </a:r>
          </a:p>
          <a:p>
            <a:pPr lvl="0"/>
            <a:r>
              <a:rPr>
                <a:hlinkClick r:id="rId4"/>
              </a:rPr>
              <a:t>comprehensive youtube lesson for Xsd to Word</a:t>
            </a:r>
          </a:p>
          <a:p>
            <a:pPr lvl="0"/>
            <a:r>
              <a:rPr>
                <a:hlinkClick r:id="rId5"/>
              </a:rPr>
              <a:t>narrow video tutorial for Xsd Viewer</a:t>
            </a:r>
          </a:p>
          <a:p>
            <a:pPr lvl="0"/>
            <a:r>
              <a:rPr>
                <a:hlinkClick r:id="rId6"/>
              </a:rPr>
              <a:t>full video seminar for Xsd from Xml</a:t>
            </a:r>
          </a:p>
          <a:p>
            <a:pPr lvl="0"/>
            <a:r>
              <a:rPr>
                <a:hlinkClick r:id="rId7"/>
              </a:rPr>
              <a:t>unique youtube lesson for Xsd To Markdown</a:t>
            </a:r>
          </a:p>
        </p:txBody>
      </p:sp>
    </p:spTree>
  </p:cSld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full youtube tutorial for Excel to one Csv</a:t>
            </a:r>
          </a:p>
        </p:txBody>
      </p:sp>
    </p:spTree>
  </p:cSld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colpkg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comprehensive youtube walkthrough for Anki colpkg Viewer</a:t>
            </a:r>
          </a:p>
        </p:txBody>
      </p:sp>
    </p:spTree>
  </p:cSld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Schema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elaborate youtube lesson for Sqlite Schema To Markdown</a:t>
            </a:r>
          </a:p>
          <a:p>
            <a:pPr lvl="0"/>
            <a:r>
              <a:rPr>
                <a:hlinkClick r:id="rId3"/>
              </a:rPr>
              <a:t>exhaustive youtube tutorial for Sqlite Schema To Word</a:t>
            </a:r>
          </a:p>
          <a:p>
            <a:pPr lvl="0"/>
            <a:r>
              <a:rPr>
                <a:hlinkClick r:id="rId4"/>
              </a:rPr>
              <a:t>accurate video seminar for Sqlite Schema To Excel</a:t>
            </a:r>
          </a:p>
        </p:txBody>
      </p:sp>
    </p:spTree>
  </p:cSld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amplified youtube stepsto for Csv To Markdown</a:t>
            </a:r>
          </a:p>
          <a:p>
            <a:pPr lvl="0"/>
            <a:r>
              <a:rPr>
                <a:hlinkClick r:id="rId3"/>
              </a:rPr>
              <a:t>comprehensive video walkthrough for Excel To Markdown</a:t>
            </a:r>
          </a:p>
          <a:p>
            <a:pPr lvl="0"/>
            <a:r>
              <a:rPr>
                <a:hlinkClick r:id="rId4"/>
              </a:rPr>
              <a:t>circumstantial video lesson for Xml To Markdown table</a:t>
            </a:r>
          </a:p>
          <a:p>
            <a:pPr lvl="0"/>
            <a:r>
              <a:rPr>
                <a:hlinkClick r:id="rId5"/>
              </a:rPr>
              <a:t>exhaustive video guide for Yaml To Markdown table</a:t>
            </a:r>
          </a:p>
          <a:p>
            <a:pPr lvl="0"/>
            <a:r>
              <a:rPr>
                <a:hlinkClick r:id="rId6"/>
              </a:rPr>
              <a:t>specific youtube tutorial for Json To Markdown table</a:t>
            </a:r>
          </a:p>
          <a:p>
            <a:pPr lvl="0"/>
            <a:r>
              <a:rPr>
                <a:hlinkClick r:id="rId7"/>
              </a:rPr>
              <a:t>unique youtube walkthrough for Xls To Markdown</a:t>
            </a:r>
          </a:p>
          <a:p>
            <a:pPr lvl="0"/>
            <a:r>
              <a:rPr>
                <a:hlinkClick r:id="rId8"/>
              </a:rPr>
              <a:t>detailed video walkthrough for Tab To Markdown</a:t>
            </a:r>
          </a:p>
          <a:p>
            <a:pPr lvl="0"/>
            <a:r>
              <a:rPr>
                <a:hlinkClick r:id="rId9"/>
              </a:rPr>
              <a:t>unfolded youtube walkthrough for Tsv To Markdown</a:t>
            </a:r>
          </a:p>
          <a:p>
            <a:pPr lvl="0"/>
            <a:r>
              <a:rPr>
                <a:hlinkClick r:id="rId10"/>
              </a:rPr>
              <a:t>5 minutes video tutorial for Anki To Markdown</a:t>
            </a:r>
          </a:p>
          <a:p>
            <a:pPr lvl="0"/>
            <a:r>
              <a:rPr>
                <a:hlinkClick r:id="rId11"/>
              </a:rPr>
              <a:t>unique youtube lesson for Xsd To Markdown</a:t>
            </a:r>
          </a:p>
        </p:txBody>
      </p:sp>
    </p:spTree>
  </p:cSld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folders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point-by-point youtube explaination for Create folders From Csv</a:t>
            </a:r>
          </a:p>
          <a:p>
            <a:pPr lvl="0"/>
            <a:r>
              <a:rPr>
                <a:hlinkClick r:id="rId3"/>
              </a:rPr>
              <a:t>accurate youtube seminar for Create folders From Excel</a:t>
            </a:r>
          </a:p>
          <a:p>
            <a:pPr lvl="0"/>
            <a:r>
              <a:rPr>
                <a:hlinkClick r:id="rId4"/>
              </a:rPr>
              <a:t>detailed youtube howto for Create folders From Text</a:t>
            </a:r>
          </a:p>
        </p:txBody>
      </p:sp>
    </p:spTree>
  </p:cSld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Apkg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copious youtube instruction for Colpkg to Apkg</a:t>
            </a:r>
          </a:p>
        </p:txBody>
      </p:sp>
    </p:spTree>
  </p:cSld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Kmz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precise video stepsto for Excel To Kmz</a:t>
            </a:r>
          </a:p>
          <a:p>
            <a:pPr lvl="0"/>
            <a:r>
              <a:rPr>
                <a:hlinkClick r:id="rId3"/>
              </a:rPr>
              <a:t>amplified youtube tutorial for Csv To Kmz</a:t>
            </a:r>
          </a:p>
          <a:p>
            <a:pPr lvl="0"/>
            <a:r>
              <a:rPr>
                <a:hlinkClick r:id="rId4"/>
              </a:rPr>
              <a:t>enumerated youtube tutorial for Xls To Kmz</a:t>
            </a:r>
          </a:p>
          <a:p>
            <a:pPr lvl="0"/>
            <a:r>
              <a:rPr>
                <a:hlinkClick r:id="rId5"/>
              </a:rPr>
              <a:t>thorough video tutorial for Gpx to Kmz</a:t>
            </a:r>
          </a:p>
          <a:p>
            <a:pPr lvl="0"/>
            <a:r>
              <a:rPr>
                <a:hlinkClick r:id="rId6"/>
              </a:rPr>
              <a:t>intricate video seminar for Tcx to Kmz</a:t>
            </a:r>
          </a:p>
          <a:p>
            <a:pPr lvl="0"/>
            <a:r>
              <a:rPr>
                <a:hlinkClick r:id="rId7"/>
              </a:rPr>
              <a:t>complete video howto for Wpt to Kmz</a:t>
            </a:r>
          </a:p>
        </p:txBody>
      </p:sp>
    </p:spTree>
  </p:cSld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Calendar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full video seminar for ics Calendar To Rss</a:t>
            </a:r>
          </a:p>
        </p:txBody>
      </p:sp>
    </p:spTree>
  </p:cSld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Joiner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copious youtube lesson for Jpg Joiner</a:t>
            </a:r>
          </a:p>
          <a:p>
            <a:pPr lvl="0"/>
            <a:r>
              <a:rPr>
                <a:hlinkClick r:id="rId3"/>
              </a:rPr>
              <a:t>enumerated video instruction for Png Joiner</a:t>
            </a:r>
          </a:p>
          <a:p>
            <a:pPr lvl="0"/>
            <a:r>
              <a:rPr>
                <a:hlinkClick r:id="rId4"/>
              </a:rPr>
              <a:t>individualized youtube seminar for Tiff Joiner</a:t>
            </a:r>
          </a:p>
          <a:p>
            <a:pPr lvl="0"/>
            <a:r>
              <a:rPr>
                <a:hlinkClick r:id="rId5"/>
              </a:rPr>
              <a:t>described video seminar for Gif file Joiner</a:t>
            </a:r>
          </a:p>
        </p:txBody>
      </p:sp>
    </p:spTree>
  </p:cSld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Png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elaborate youtube tutorial for Tiff to Png</a:t>
            </a:r>
          </a:p>
          <a:p>
            <a:pPr lvl="0"/>
            <a:r>
              <a:rPr>
                <a:hlinkClick r:id="rId3"/>
              </a:rPr>
              <a:t>circumstantial youtube tutorial for Svg to Png</a:t>
            </a:r>
          </a:p>
          <a:p>
            <a:pPr lvl="0"/>
            <a:r>
              <a:rPr>
                <a:hlinkClick r:id="rId4"/>
              </a:rPr>
              <a:t>unfolded video guide for Dcm To Png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Csv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developed youtube instruction for Csv to Pdf</a:t>
            </a:r>
          </a:p>
          <a:p>
            <a:pPr lvl="0"/>
            <a:r>
              <a:rPr>
                <a:hlinkClick r:id="rId3"/>
              </a:rPr>
              <a:t>comprehensive youtube walkthrough for Csv to Qif</a:t>
            </a:r>
          </a:p>
          <a:p>
            <a:pPr lvl="0"/>
            <a:r>
              <a:rPr>
                <a:hlinkClick r:id="rId4"/>
              </a:rPr>
              <a:t>thorough video explaination for Csv to Ofx</a:t>
            </a:r>
          </a:p>
          <a:p>
            <a:pPr lvl="0"/>
            <a:r>
              <a:rPr>
                <a:hlinkClick r:id="rId5"/>
              </a:rPr>
              <a:t>point-by-point youtube stepsto for Csv to Tcx</a:t>
            </a:r>
          </a:p>
          <a:p>
            <a:pPr lvl="0"/>
            <a:r>
              <a:rPr>
                <a:hlinkClick r:id="rId6"/>
              </a:rPr>
              <a:t>full video seminar for Csv Viewer</a:t>
            </a:r>
          </a:p>
          <a:p>
            <a:pPr lvl="0"/>
            <a:r>
              <a:rPr>
                <a:hlinkClick r:id="rId7"/>
              </a:rPr>
              <a:t>unique youtube guide for Csv to Sqlite</a:t>
            </a:r>
          </a:p>
          <a:p>
            <a:pPr lvl="0"/>
            <a:r>
              <a:rPr>
                <a:hlinkClick r:id="rId8"/>
              </a:rPr>
              <a:t>clocklike youtube howto for Csv to Mdb</a:t>
            </a:r>
          </a:p>
          <a:p>
            <a:pPr lvl="0"/>
            <a:r>
              <a:rPr>
                <a:hlinkClick r:id="rId9"/>
              </a:rPr>
              <a:t>narrow video tutorial for Csv to Dbf</a:t>
            </a:r>
          </a:p>
          <a:p>
            <a:pPr lvl="0"/>
            <a:r>
              <a:rPr>
                <a:hlinkClick r:id="rId10"/>
              </a:rPr>
              <a:t>nice video seminar for Csv To Rss</a:t>
            </a:r>
          </a:p>
          <a:p>
            <a:pPr lvl="0"/>
            <a:r>
              <a:rPr>
                <a:hlinkClick r:id="rId11"/>
              </a:rPr>
              <a:t>specified video seminar for Csv To Javascript</a:t>
            </a:r>
          </a:p>
          <a:p>
            <a:pPr lvl="0"/>
            <a:r>
              <a:rPr>
                <a:hlinkClick r:id="rId12"/>
              </a:rPr>
              <a:t>narrow youtube instruction for Csv to Yaml</a:t>
            </a:r>
          </a:p>
          <a:p>
            <a:pPr lvl="0"/>
            <a:r>
              <a:rPr>
                <a:hlinkClick r:id="rId13"/>
              </a:rPr>
              <a:t>circumstantial video tutorial for Csv to Vcf</a:t>
            </a:r>
          </a:p>
          <a:p>
            <a:pPr lvl="0"/>
            <a:r>
              <a:rPr>
                <a:hlinkClick r:id="rId14"/>
              </a:rPr>
              <a:t>amplified video howto for Csv to Mt940</a:t>
            </a:r>
          </a:p>
          <a:p>
            <a:pPr lvl="0"/>
            <a:r>
              <a:rPr>
                <a:hlinkClick r:id="rId15"/>
              </a:rPr>
              <a:t>narrow video stepsto for Csv to Word</a:t>
            </a:r>
          </a:p>
          <a:p>
            <a:pPr lvl="0"/>
            <a:r>
              <a:rPr>
                <a:hlinkClick r:id="rId16"/>
              </a:rPr>
              <a:t>quick video walkthrough for Csv to LaTex</a:t>
            </a:r>
          </a:p>
          <a:p>
            <a:pPr lvl="0"/>
            <a:r>
              <a:rPr>
                <a:hlinkClick r:id="rId17"/>
              </a:rPr>
              <a:t>exhausting video tutorial for Csv to Anki</a:t>
            </a:r>
          </a:p>
          <a:p>
            <a:pPr lvl="0"/>
            <a:r>
              <a:rPr>
                <a:hlinkClick r:id="rId18"/>
              </a:rPr>
              <a:t>individualized youtube instruction for Csv file to Powershell</a:t>
            </a:r>
          </a:p>
          <a:p>
            <a:pPr lvl="0"/>
            <a:r>
              <a:rPr>
                <a:hlinkClick r:id="rId19"/>
              </a:rPr>
              <a:t>clocklike video howto for Csv To Sql</a:t>
            </a:r>
          </a:p>
          <a:p>
            <a:pPr lvl="0"/>
            <a:r>
              <a:rPr>
                <a:hlinkClick r:id="rId20"/>
              </a:rPr>
              <a:t>intricate youtube seminar for Csv To Kml</a:t>
            </a:r>
          </a:p>
          <a:p>
            <a:pPr lvl="0"/>
            <a:r>
              <a:rPr>
                <a:hlinkClick r:id="rId21"/>
              </a:rPr>
              <a:t>comprehensive youtube tutorial for Csv To ics</a:t>
            </a:r>
          </a:p>
          <a:p>
            <a:pPr lvl="0"/>
            <a:r>
              <a:rPr>
                <a:hlinkClick r:id="rId22"/>
              </a:rPr>
              <a:t>accurate youtube instruction for Csv To Html</a:t>
            </a:r>
          </a:p>
          <a:p>
            <a:pPr lvl="0"/>
            <a:r>
              <a:rPr>
                <a:hlinkClick r:id="rId23"/>
              </a:rPr>
              <a:t>elaborated video howto for Csv to Json</a:t>
            </a:r>
          </a:p>
          <a:p>
            <a:pPr lvl="0"/>
            <a:r>
              <a:rPr>
                <a:hlinkClick r:id="rId24"/>
              </a:rPr>
              <a:t>full video lesson for Csv to Xml</a:t>
            </a:r>
          </a:p>
          <a:p>
            <a:pPr lvl="0"/>
            <a:r>
              <a:rPr>
                <a:hlinkClick r:id="rId25"/>
              </a:rPr>
              <a:t>enumerated video lesson for Csv to Xlsx</a:t>
            </a:r>
          </a:p>
          <a:p>
            <a:pPr lvl="0"/>
            <a:r>
              <a:rPr>
                <a:hlinkClick r:id="rId26"/>
              </a:rPr>
              <a:t>exhausting youtube lesson for Csv to Xls</a:t>
            </a:r>
          </a:p>
          <a:p>
            <a:pPr lvl="0"/>
            <a:r>
              <a:rPr>
                <a:hlinkClick r:id="rId27"/>
              </a:rPr>
              <a:t>accurate video instruction for Csv To Pipe Delimited</a:t>
            </a:r>
          </a:p>
          <a:p>
            <a:pPr lvl="0"/>
            <a:r>
              <a:rPr>
                <a:hlinkClick r:id="rId28"/>
              </a:rPr>
              <a:t>unique youtube howto for Csv To Tab Delimited</a:t>
            </a:r>
          </a:p>
          <a:p>
            <a:pPr lvl="0"/>
            <a:r>
              <a:rPr>
                <a:hlinkClick r:id="rId29"/>
              </a:rPr>
              <a:t>unfolded youtube howto for Csv To Text</a:t>
            </a:r>
          </a:p>
          <a:p>
            <a:pPr lvl="0"/>
            <a:r>
              <a:rPr>
                <a:hlinkClick r:id="rId30"/>
              </a:rPr>
              <a:t>elaborated video seminar for Csv Viewer Semicolon</a:t>
            </a:r>
          </a:p>
          <a:p>
            <a:pPr lvl="0"/>
            <a:r>
              <a:rPr>
                <a:hlinkClick r:id="rId31"/>
              </a:rPr>
              <a:t>accurate youtube guide for Csv Comma to Semicolon</a:t>
            </a:r>
          </a:p>
          <a:p>
            <a:pPr lvl="0"/>
            <a:r>
              <a:rPr>
                <a:hlinkClick r:id="rId32"/>
              </a:rPr>
              <a:t>amplified youtube stepsto for Csv To Markdown</a:t>
            </a:r>
          </a:p>
          <a:p>
            <a:pPr lvl="0"/>
            <a:r>
              <a:rPr>
                <a:hlinkClick r:id="rId33"/>
              </a:rPr>
              <a:t>absolute video walkthrough for Csv To Gpx</a:t>
            </a:r>
          </a:p>
          <a:p>
            <a:pPr lvl="0"/>
            <a:r>
              <a:rPr>
                <a:hlinkClick r:id="rId34"/>
              </a:rPr>
              <a:t>amplified youtube tutorial for Csv To Kmz</a:t>
            </a:r>
          </a:p>
          <a:p>
            <a:pPr lvl="0"/>
            <a:r>
              <a:rPr>
                <a:hlinkClick r:id="rId35"/>
              </a:rPr>
              <a:t>precise youtube stepsto for Csv to Tsv</a:t>
            </a:r>
          </a:p>
          <a:p>
            <a:pPr lvl="0"/>
            <a:r>
              <a:rPr>
                <a:hlinkClick r:id="rId36"/>
              </a:rPr>
              <a:t>exact youtube guide for Csv To Spss</a:t>
            </a:r>
          </a:p>
          <a:p>
            <a:pPr lvl="0"/>
            <a:r>
              <a:rPr>
                <a:hlinkClick r:id="rId37"/>
              </a:rPr>
              <a:t>detailed video guide for Csv To Srt</a:t>
            </a:r>
          </a:p>
          <a:p>
            <a:pPr lvl="0"/>
            <a:r>
              <a:rPr>
                <a:hlinkClick r:id="rId38"/>
              </a:rPr>
              <a:t>quick video stepsto for Csv To Camt053</a:t>
            </a:r>
          </a:p>
          <a:p>
            <a:pPr lvl="0"/>
            <a:r>
              <a:rPr>
                <a:hlinkClick r:id="rId39"/>
              </a:rPr>
              <a:t>intricate video instruction for Csv To Xlf</a:t>
            </a:r>
          </a:p>
        </p:txBody>
      </p:sp>
    </p:spTree>
  </p:cSld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Bmp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exhaustive youtube lesson for Svg to Bmp</a:t>
            </a:r>
          </a:p>
          <a:p>
            <a:pPr lvl="0"/>
            <a:r>
              <a:rPr>
                <a:hlinkClick r:id="rId3"/>
              </a:rPr>
              <a:t>described video tutorial for Dcm To Bmp</a:t>
            </a:r>
          </a:p>
        </p:txBody>
      </p:sp>
    </p:spTree>
  </p:cSld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nice video seminar for Svg to Gif</a:t>
            </a:r>
          </a:p>
          <a:p>
            <a:pPr lvl="0"/>
            <a:r>
              <a:rPr>
                <a:hlinkClick r:id="rId3"/>
              </a:rPr>
              <a:t>specified youtube explaination for Multiple Gif to Pdf</a:t>
            </a:r>
          </a:p>
          <a:p>
            <a:pPr lvl="0"/>
            <a:r>
              <a:rPr>
                <a:hlinkClick r:id="rId4"/>
              </a:rPr>
              <a:t>elaborate youtube tutorial for Dcm To Gif</a:t>
            </a:r>
          </a:p>
        </p:txBody>
      </p:sp>
    </p:spTree>
  </p:cSld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Tiff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described youtube guide for Svg to Tiff</a:t>
            </a:r>
          </a:p>
          <a:p>
            <a:pPr lvl="0"/>
            <a:r>
              <a:rPr>
                <a:hlinkClick r:id="rId3"/>
              </a:rPr>
              <a:t>enumerated video stepsto for Png to Tiff</a:t>
            </a:r>
          </a:p>
          <a:p>
            <a:pPr lvl="0"/>
            <a:r>
              <a:rPr>
                <a:hlinkClick r:id="rId4"/>
              </a:rPr>
              <a:t>developed youtube seminar for Dcm To Tiff</a:t>
            </a:r>
          </a:p>
        </p:txBody>
      </p:sp>
    </p:spTree>
  </p:cSld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gif Generators</a:t>
            </a:r>
          </a:p>
        </p:txBody>
      </p:sp>
    </p:spTree>
  </p:cSld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Jxr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copious youtube stepsto for Jpg to Jxr</a:t>
            </a:r>
          </a:p>
          <a:p>
            <a:pPr lvl="0"/>
            <a:r>
              <a:rPr>
                <a:hlinkClick r:id="rId3"/>
              </a:rPr>
              <a:t>clocklike youtube seminar for Png to Jxr</a:t>
            </a:r>
          </a:p>
        </p:txBody>
      </p:sp>
    </p:spTree>
  </p:cSld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Bookmarks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quick youtube explaination for Firefox Bookmarks json To html</a:t>
            </a:r>
          </a:p>
          <a:p>
            <a:pPr lvl="0"/>
            <a:r>
              <a:rPr>
                <a:hlinkClick r:id="rId3"/>
              </a:rPr>
              <a:t>all-inclusive youtube stepsto for Firefox Bookmarks json To Csv</a:t>
            </a:r>
          </a:p>
        </p:txBody>
      </p:sp>
    </p:spTree>
  </p:cSld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Spss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absolute video instruction for Excel To Spss</a:t>
            </a:r>
          </a:p>
          <a:p>
            <a:pPr lvl="0"/>
            <a:r>
              <a:rPr>
                <a:hlinkClick r:id="rId3"/>
              </a:rPr>
              <a:t>exact youtube guide for Csv To Spss</a:t>
            </a:r>
          </a:p>
          <a:p>
            <a:pPr lvl="0"/>
            <a:r>
              <a:rPr>
                <a:hlinkClick r:id="rId4"/>
              </a:rPr>
              <a:t>circumstantiated youtube tutorial for Xls To Spss</a:t>
            </a:r>
          </a:p>
          <a:p>
            <a:pPr lvl="0"/>
            <a:r>
              <a:rPr>
                <a:hlinkClick r:id="rId5"/>
              </a:rPr>
              <a:t>narrow video stepsto for Word To Spss</a:t>
            </a:r>
          </a:p>
          <a:p>
            <a:pPr lvl="0"/>
            <a:r>
              <a:rPr>
                <a:hlinkClick r:id="rId6"/>
              </a:rPr>
              <a:t>individualized youtube tutorial for Xml To Spss</a:t>
            </a:r>
          </a:p>
          <a:p>
            <a:pPr lvl="0"/>
            <a:r>
              <a:rPr>
                <a:hlinkClick r:id="rId7"/>
              </a:rPr>
              <a:t>developed video explaination for Json To Spss</a:t>
            </a:r>
          </a:p>
        </p:txBody>
      </p:sp>
    </p:spTree>
  </p:cSld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Srt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specified youtube seminar for Vtt To Srt</a:t>
            </a:r>
          </a:p>
          <a:p>
            <a:pPr lvl="0"/>
            <a:r>
              <a:rPr>
                <a:hlinkClick r:id="rId3"/>
              </a:rPr>
              <a:t>circumstantiated video instruction for Text To Srt</a:t>
            </a:r>
          </a:p>
          <a:p>
            <a:pPr lvl="0"/>
            <a:r>
              <a:rPr>
                <a:hlinkClick r:id="rId4"/>
              </a:rPr>
              <a:t>quick youtube howto for Word To Srt</a:t>
            </a:r>
          </a:p>
          <a:p>
            <a:pPr lvl="0"/>
            <a:r>
              <a:rPr>
                <a:hlinkClick r:id="rId5"/>
              </a:rPr>
              <a:t>individualized video tutorial for Excel To Srt</a:t>
            </a:r>
          </a:p>
          <a:p>
            <a:pPr lvl="0"/>
            <a:r>
              <a:rPr>
                <a:hlinkClick r:id="rId6"/>
              </a:rPr>
              <a:t>detailed video guide for Csv To Srt</a:t>
            </a:r>
          </a:p>
          <a:p>
            <a:pPr lvl="0"/>
            <a:r>
              <a:rPr>
                <a:hlinkClick r:id="rId7"/>
              </a:rPr>
              <a:t>exact youtube tutorial for Xls To Srt</a:t>
            </a:r>
          </a:p>
          <a:p>
            <a:pPr lvl="0"/>
            <a:r>
              <a:rPr>
                <a:hlinkClick r:id="rId8"/>
              </a:rPr>
              <a:t>exhaustive youtube guide for Json To Srt</a:t>
            </a:r>
          </a:p>
          <a:p>
            <a:pPr lvl="0"/>
            <a:r>
              <a:rPr>
                <a:hlinkClick r:id="rId9"/>
              </a:rPr>
              <a:t>nice youtube seminar for Html To Srt</a:t>
            </a:r>
          </a:p>
        </p:txBody>
      </p:sp>
    </p:spTree>
  </p:cSld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Edi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detailed youtube lesson for Edifact Edi Viewer</a:t>
            </a:r>
          </a:p>
          <a:p>
            <a:pPr lvl="0"/>
            <a:r>
              <a:rPr>
                <a:hlinkClick r:id="rId3"/>
              </a:rPr>
              <a:t>clocklike video instruction for Edifact Edi To Json</a:t>
            </a:r>
          </a:p>
          <a:p>
            <a:pPr lvl="0"/>
            <a:r>
              <a:rPr>
                <a:hlinkClick r:id="rId4"/>
              </a:rPr>
              <a:t>disclosed youtube stepsto for Edifact Edi To Pdf</a:t>
            </a:r>
          </a:p>
          <a:p>
            <a:pPr lvl="0"/>
            <a:r>
              <a:rPr>
                <a:hlinkClick r:id="rId5"/>
              </a:rPr>
              <a:t>exact video lesson for Edifact Edi To Csv</a:t>
            </a:r>
          </a:p>
          <a:p>
            <a:pPr lvl="0"/>
            <a:r>
              <a:rPr>
                <a:hlinkClick r:id="rId6"/>
              </a:rPr>
              <a:t>quick youtube stepsto for Edifact Edi To Excel</a:t>
            </a:r>
          </a:p>
          <a:p>
            <a:pPr lvl="0"/>
            <a:r>
              <a:rPr>
                <a:hlinkClick r:id="rId7"/>
              </a:rPr>
              <a:t>intricate video instruction for Edifact Edi To Xls</a:t>
            </a:r>
          </a:p>
        </p:txBody>
      </p:sp>
    </p:spTree>
  </p:cSld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Ssa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specified video guide for Srt To Ssa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Mdb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amplified video walkthrough for Mdb to Dbf</a:t>
            </a:r>
          </a:p>
          <a:p>
            <a:pPr lvl="0"/>
            <a:r>
              <a:rPr>
                <a:hlinkClick r:id="rId3"/>
              </a:rPr>
              <a:t>specific video stepsto for Mdb Viewer</a:t>
            </a:r>
          </a:p>
          <a:p>
            <a:pPr lvl="0"/>
            <a:r>
              <a:rPr>
                <a:hlinkClick r:id="rId4"/>
              </a:rPr>
              <a:t>unfolded video walkthrough for Mdb to Xml</a:t>
            </a:r>
          </a:p>
          <a:p>
            <a:pPr lvl="0"/>
            <a:r>
              <a:rPr>
                <a:hlinkClick r:id="rId5"/>
              </a:rPr>
              <a:t>specific video instruction for Mdb to Word</a:t>
            </a:r>
          </a:p>
          <a:p>
            <a:pPr lvl="0"/>
            <a:r>
              <a:rPr>
                <a:hlinkClick r:id="rId6"/>
              </a:rPr>
              <a:t>clocklike youtube stepsto for Mdb to Pdf</a:t>
            </a:r>
          </a:p>
          <a:p>
            <a:pPr lvl="0"/>
            <a:r>
              <a:rPr>
                <a:hlinkClick r:id="rId7"/>
              </a:rPr>
              <a:t>circumstantial youtube howto for Mdb to Sqlite</a:t>
            </a:r>
          </a:p>
          <a:p>
            <a:pPr lvl="0"/>
            <a:r>
              <a:rPr>
                <a:hlinkClick r:id="rId8"/>
              </a:rPr>
              <a:t>individualized video walkthrough for Mdb To Csv</a:t>
            </a:r>
          </a:p>
          <a:p>
            <a:pPr lvl="0"/>
            <a:r>
              <a:rPr>
                <a:hlinkClick r:id="rId9"/>
              </a:rPr>
              <a:t>thorough youtube seminar for Mdb tables To Xls</a:t>
            </a:r>
          </a:p>
          <a:p>
            <a:pPr lvl="0"/>
            <a:r>
              <a:rPr>
                <a:hlinkClick r:id="rId10"/>
              </a:rPr>
              <a:t>all-inclusive youtube seminar for Mdb tables To Xlsx</a:t>
            </a:r>
          </a:p>
          <a:p>
            <a:pPr lvl="0"/>
            <a:r>
              <a:rPr>
                <a:hlinkClick r:id="rId11"/>
              </a:rPr>
              <a:t>clocklike youtube howto for Mdb To Text</a:t>
            </a:r>
          </a:p>
        </p:txBody>
      </p:sp>
    </p:spTree>
  </p:cSld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Vtt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clocklike video tutorial for Srt to Vtt</a:t>
            </a:r>
          </a:p>
          <a:p>
            <a:pPr lvl="0"/>
            <a:r>
              <a:rPr>
                <a:hlinkClick r:id="rId3"/>
              </a:rPr>
              <a:t>precise video lesson for Text To Vtt</a:t>
            </a:r>
          </a:p>
          <a:p>
            <a:pPr lvl="0"/>
            <a:r>
              <a:rPr>
                <a:hlinkClick r:id="rId4"/>
              </a:rPr>
              <a:t>point-by-point youtube howto for Word To Vtt</a:t>
            </a:r>
          </a:p>
          <a:p>
            <a:pPr lvl="0"/>
            <a:r>
              <a:rPr>
                <a:hlinkClick r:id="rId5"/>
              </a:rPr>
              <a:t>elaborated video instruction for Excel To Vtt</a:t>
            </a:r>
          </a:p>
          <a:p>
            <a:pPr lvl="0"/>
            <a:r>
              <a:rPr>
                <a:hlinkClick r:id="rId6"/>
              </a:rPr>
              <a:t>exhaustive video instruction for Xls To Vtt</a:t>
            </a:r>
          </a:p>
        </p:txBody>
      </p:sp>
    </p:spTree>
  </p:cSld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Audio Generators</a:t>
            </a:r>
          </a:p>
        </p:txBody>
      </p:sp>
    </p:spTree>
  </p:cSld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pdf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meticulous youtube lesson for Combine pdf</a:t>
            </a:r>
          </a:p>
        </p:txBody>
      </p:sp>
    </p:spTree>
  </p:cSld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Semicolon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narrow youtube tutorial for Excel to Semicolon</a:t>
            </a:r>
          </a:p>
          <a:p>
            <a:pPr lvl="0"/>
            <a:r>
              <a:rPr>
                <a:hlinkClick r:id="rId3"/>
              </a:rPr>
              <a:t>developed youtube guide for Tab to Semicolon</a:t>
            </a:r>
          </a:p>
        </p:txBody>
      </p:sp>
    </p:spTree>
  </p:cSld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Speed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clocklike video tutorial for Gpx Speed Viewer</a:t>
            </a:r>
          </a:p>
        </p:txBody>
      </p:sp>
    </p:spTree>
  </p:cSld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definite video guide for Gpx To Access</a:t>
            </a:r>
          </a:p>
        </p:txBody>
      </p:sp>
    </p:spTree>
  </p:cSld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placemark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clocklike youtube howto for Kmz placemark from Excel</a:t>
            </a:r>
          </a:p>
          <a:p>
            <a:pPr lvl="0"/>
            <a:r>
              <a:rPr>
                <a:hlinkClick r:id="rId3"/>
              </a:rPr>
              <a:t>circumstantiated youtube tutorial for Kml placemark from Excel</a:t>
            </a:r>
          </a:p>
        </p:txBody>
      </p:sp>
    </p:spTree>
  </p:cSld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Camt053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quick video stepsto for Csv To Camt053</a:t>
            </a:r>
          </a:p>
        </p:txBody>
      </p:sp>
    </p:spTree>
  </p:cSld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Xlf Generators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unfolded video seminar for Docx To Xlf</a:t>
            </a:r>
          </a:p>
          <a:p>
            <a:pPr lvl="0"/>
            <a:r>
              <a:rPr>
                <a:hlinkClick r:id="rId3"/>
              </a:rPr>
              <a:t>full video howto for Excel To Xlf</a:t>
            </a:r>
          </a:p>
          <a:p>
            <a:pPr lvl="0"/>
            <a:r>
              <a:rPr>
                <a:hlinkClick r:id="rId4"/>
              </a:rPr>
              <a:t>intricate video instruction for Csv To Xlf</a:t>
            </a:r>
          </a:p>
        </p:txBody>
      </p:sp>
    </p:spTree>
  </p:cSld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Gigaset Generators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Awesome Converters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developed video walkthrough for Word to Csv</a:t>
            </a:r>
          </a:p>
          <a:p>
            <a:pPr lvl="0"/>
            <a:r>
              <a:rPr>
                <a:hlinkClick r:id="rId3"/>
              </a:rPr>
              <a:t>precise video walkthrough for Word tables To Excel</a:t>
            </a:r>
          </a:p>
          <a:p>
            <a:pPr lvl="0"/>
            <a:r>
              <a:rPr>
                <a:hlinkClick r:id="rId4"/>
              </a:rPr>
              <a:t>described youtube lesson for Word table to Anki</a:t>
            </a:r>
          </a:p>
          <a:p>
            <a:pPr lvl="0"/>
            <a:r>
              <a:rPr>
                <a:hlinkClick r:id="rId5"/>
              </a:rPr>
              <a:t>meticulous video tutorial for Word table To Markdown</a:t>
            </a:r>
          </a:p>
          <a:p>
            <a:pPr lvl="0"/>
            <a:r>
              <a:rPr>
                <a:hlinkClick r:id="rId6"/>
              </a:rPr>
              <a:t>circumstantiated video stepsto for Word table To Xml</a:t>
            </a:r>
          </a:p>
          <a:p>
            <a:pPr lvl="0"/>
            <a:r>
              <a:rPr>
                <a:hlinkClick r:id="rId7"/>
              </a:rPr>
              <a:t>point-by-point youtube guide for Word table To Sql</a:t>
            </a:r>
          </a:p>
          <a:p>
            <a:pPr lvl="0"/>
            <a:r>
              <a:rPr>
                <a:hlinkClick r:id="rId8"/>
              </a:rPr>
              <a:t>precise youtube tutorial for Word table To Json</a:t>
            </a:r>
          </a:p>
          <a:p>
            <a:pPr lvl="0"/>
            <a:r>
              <a:rPr>
                <a:hlinkClick r:id="rId9"/>
              </a:rPr>
              <a:t>full video tutorial for Word table To Latex</a:t>
            </a:r>
          </a:p>
          <a:p>
            <a:pPr lvl="0"/>
            <a:r>
              <a:rPr>
                <a:hlinkClick r:id="rId10"/>
              </a:rPr>
              <a:t>definite video lesson for Word to Vcf</a:t>
            </a:r>
          </a:p>
          <a:p>
            <a:pPr lvl="0"/>
            <a:r>
              <a:rPr>
                <a:hlinkClick r:id="rId11"/>
              </a:rPr>
              <a:t>narrow video stepsto for Word To Spss</a:t>
            </a:r>
          </a:p>
          <a:p>
            <a:pPr lvl="0"/>
            <a:r>
              <a:rPr>
                <a:hlinkClick r:id="rId12"/>
              </a:rPr>
              <a:t>quick youtube howto for Word To Srt</a:t>
            </a:r>
          </a:p>
          <a:p>
            <a:pPr lvl="0"/>
            <a:r>
              <a:rPr>
                <a:hlinkClick r:id="rId13"/>
              </a:rPr>
              <a:t>point-by-point youtube howto for Word To Vtt</a:t>
            </a:r>
          </a:p>
          <a:p>
            <a:pPr lvl="0"/>
            <a:r>
              <a:rPr>
                <a:hlinkClick r:id="rId14"/>
              </a:rPr>
              <a:t>exhausting video tutorial for Word to Mdb</a:t>
            </a:r>
          </a:p>
          <a:p>
            <a:pPr lvl="0"/>
            <a:r>
              <a:rPr>
                <a:hlinkClick r:id="rId15"/>
              </a:rPr>
              <a:t>accurate youtube seminar for Word to Dbf</a:t>
            </a:r>
          </a:p>
          <a:p>
            <a:pPr lvl="0"/>
            <a:r>
              <a:rPr>
                <a:hlinkClick r:id="rId16"/>
              </a:rPr>
              <a:t>copious video explaination for Word to Yaml</a:t>
            </a:r>
          </a:p>
        </p:txBody>
      </p:sp>
    </p:spTree>
  </p:cSld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Emails Generators</a:t>
            </a:r>
          </a:p>
        </p:txBody>
      </p:sp>
    </p:spTree>
  </p:cSld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emails Generators</a:t>
            </a:r>
          </a:p>
        </p:txBody>
      </p:sp>
    </p:spTree>
  </p:cSld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Txt Generators</a:t>
            </a:r>
          </a:p>
        </p:txBody>
      </p:sp>
    </p:spTree>
  </p:cSld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Obsidian Generators</a:t>
            </a:r>
          </a:p>
        </p:txBody>
      </p:sp>
    </p:spTree>
  </p:cSld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Smi Generators</a:t>
            </a:r>
          </a:p>
        </p:txBody>
      </p:sp>
    </p:spTree>
  </p:cSld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Sbv Generators</a:t>
            </a:r>
          </a:p>
        </p:txBody>
      </p:sp>
    </p:spTree>
  </p:cSld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into Generators</a:t>
            </a:r>
          </a:p>
        </p:txBody>
      </p:sp>
    </p:spTree>
  </p:cSld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Template Generators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Tsv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enumerated video instruction for Tsv to Pdf</a:t>
            </a:r>
          </a:p>
          <a:p>
            <a:pPr lvl="0"/>
            <a:r>
              <a:rPr>
                <a:hlinkClick r:id="rId3"/>
              </a:rPr>
              <a:t>individualized youtube seminar for Tsv to Yaml</a:t>
            </a:r>
          </a:p>
          <a:p>
            <a:pPr lvl="0"/>
            <a:r>
              <a:rPr>
                <a:hlinkClick r:id="rId4"/>
              </a:rPr>
              <a:t>unique youtube tutorial for Tsv To Xls</a:t>
            </a:r>
          </a:p>
          <a:p>
            <a:pPr lvl="0"/>
            <a:r>
              <a:rPr>
                <a:hlinkClick r:id="rId5"/>
              </a:rPr>
              <a:t>amplified youtube instruction for Tsv To Js</a:t>
            </a:r>
          </a:p>
          <a:p>
            <a:pPr lvl="0"/>
            <a:r>
              <a:rPr>
                <a:hlinkClick r:id="rId6"/>
              </a:rPr>
              <a:t>point-by-point youtube tutorial for Tsv To Html</a:t>
            </a:r>
          </a:p>
          <a:p>
            <a:pPr lvl="0"/>
            <a:r>
              <a:rPr>
                <a:hlinkClick r:id="rId7"/>
              </a:rPr>
              <a:t>detailed youtube lesson for Tsv To LaTex</a:t>
            </a:r>
          </a:p>
          <a:p>
            <a:pPr lvl="0"/>
            <a:r>
              <a:rPr>
                <a:hlinkClick r:id="rId8"/>
              </a:rPr>
              <a:t>developed youtube walkthrough for Tsv to Anki</a:t>
            </a:r>
          </a:p>
          <a:p>
            <a:pPr lvl="0"/>
            <a:r>
              <a:rPr>
                <a:hlinkClick r:id="rId9"/>
              </a:rPr>
              <a:t>thorough youtube howto for Tsv To Csv</a:t>
            </a:r>
          </a:p>
          <a:p>
            <a:pPr lvl="0"/>
            <a:r>
              <a:rPr>
                <a:hlinkClick r:id="rId10"/>
              </a:rPr>
              <a:t>full youtube lesson for Tsv To Excel</a:t>
            </a:r>
          </a:p>
          <a:p>
            <a:pPr lvl="0"/>
            <a:r>
              <a:rPr>
                <a:hlinkClick r:id="rId11"/>
              </a:rPr>
              <a:t>disclosed video stepsto for Tsv To Sql</a:t>
            </a:r>
          </a:p>
          <a:p>
            <a:pPr lvl="0"/>
            <a:r>
              <a:rPr>
                <a:hlinkClick r:id="rId12"/>
              </a:rPr>
              <a:t>full video explaination for Tsv To Xml</a:t>
            </a:r>
          </a:p>
          <a:p>
            <a:pPr lvl="0"/>
            <a:r>
              <a:rPr>
                <a:hlinkClick r:id="rId13"/>
              </a:rPr>
              <a:t>exhausting video tutorial for Tsv To Word</a:t>
            </a:r>
          </a:p>
          <a:p>
            <a:pPr lvl="0"/>
            <a:r>
              <a:rPr>
                <a:hlinkClick r:id="rId14"/>
              </a:rPr>
              <a:t>elaborated video explaination for Tsv To Json</a:t>
            </a:r>
          </a:p>
          <a:p>
            <a:pPr lvl="0"/>
            <a:r>
              <a:rPr>
                <a:hlinkClick r:id="rId15"/>
              </a:rPr>
              <a:t>complete youtube explaination for Tsv Viewer</a:t>
            </a:r>
          </a:p>
          <a:p>
            <a:pPr lvl="0"/>
            <a:r>
              <a:rPr>
                <a:hlinkClick r:id="rId16"/>
              </a:rPr>
              <a:t>unfolded youtube walkthrough for Tsv To Markdown</a:t>
            </a:r>
          </a:p>
          <a:p>
            <a:pPr lvl="0"/>
            <a:r>
              <a:rPr>
                <a:hlinkClick r:id="rId17"/>
              </a:rPr>
              <a:t>circumstantial video instruction for Tsv to Vcf</a:t>
            </a:r>
          </a:p>
          <a:p>
            <a:pPr lvl="0"/>
            <a:r>
              <a:rPr>
                <a:hlinkClick r:id="rId18"/>
              </a:rPr>
              <a:t>copious youtube explaination for Tsv to Sqlite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amplified video walkthrough for Html Documentation from Xsd</a:t>
            </a:r>
          </a:p>
          <a:p>
            <a:pPr lvl="0"/>
            <a:r>
              <a:rPr>
                <a:hlinkClick r:id="rId3"/>
              </a:rPr>
              <a:t>point-by-point youtube guide for Html table to Xls</a:t>
            </a:r>
          </a:p>
          <a:p>
            <a:pPr lvl="0"/>
            <a:r>
              <a:rPr>
                <a:hlinkClick r:id="rId4"/>
              </a:rPr>
              <a:t>quick video seminar for Html table to LaTex</a:t>
            </a:r>
          </a:p>
          <a:p>
            <a:pPr lvl="0"/>
            <a:r>
              <a:rPr>
                <a:hlinkClick r:id="rId5"/>
              </a:rPr>
              <a:t>absolute youtube instruction for Html table to Anki</a:t>
            </a:r>
          </a:p>
          <a:p>
            <a:pPr lvl="0"/>
            <a:r>
              <a:rPr>
                <a:hlinkClick r:id="rId6"/>
              </a:rPr>
              <a:t>elaborated video tutorial for Html table to Powershell</a:t>
            </a:r>
          </a:p>
          <a:p>
            <a:pPr lvl="0"/>
            <a:r>
              <a:rPr>
                <a:hlinkClick r:id="rId7"/>
              </a:rPr>
              <a:t>meticulous video lesson for Html table to Excel</a:t>
            </a:r>
          </a:p>
          <a:p>
            <a:pPr lvl="0"/>
            <a:r>
              <a:rPr>
                <a:hlinkClick r:id="rId8"/>
              </a:rPr>
              <a:t>elaborated video explaination for Html table to Word</a:t>
            </a:r>
          </a:p>
          <a:p>
            <a:pPr lvl="0"/>
            <a:r>
              <a:rPr>
                <a:hlinkClick r:id="rId9"/>
              </a:rPr>
              <a:t>elaborated youtube howto for Html table to Csv</a:t>
            </a:r>
          </a:p>
          <a:p>
            <a:pPr lvl="0"/>
            <a:r>
              <a:rPr>
                <a:hlinkClick r:id="rId10"/>
              </a:rPr>
              <a:t>narrow video lesson for Html table to Xml</a:t>
            </a:r>
          </a:p>
          <a:p>
            <a:pPr lvl="0"/>
            <a:r>
              <a:rPr>
                <a:hlinkClick r:id="rId11"/>
              </a:rPr>
              <a:t>exhausting video tutorial for Html table to Json</a:t>
            </a:r>
          </a:p>
          <a:p>
            <a:pPr lvl="0"/>
            <a:r>
              <a:rPr>
                <a:hlinkClick r:id="rId12"/>
              </a:rPr>
              <a:t>complete youtube instruction for Html table to Sql</a:t>
            </a:r>
          </a:p>
          <a:p>
            <a:pPr lvl="0"/>
            <a:r>
              <a:rPr>
                <a:hlinkClick r:id="rId13"/>
              </a:rPr>
              <a:t>circumstantial youtube tutorial for Html Table To Markdown</a:t>
            </a:r>
          </a:p>
          <a:p>
            <a:pPr lvl="0"/>
            <a:r>
              <a:rPr>
                <a:hlinkClick r:id="rId14"/>
              </a:rPr>
              <a:t>nice video tutorial for Html To Rss</a:t>
            </a:r>
          </a:p>
          <a:p>
            <a:pPr lvl="0"/>
            <a:r>
              <a:rPr>
                <a:hlinkClick r:id="rId15"/>
              </a:rPr>
              <a:t>absolute video instruction for Html table to Tsv</a:t>
            </a:r>
          </a:p>
          <a:p>
            <a:pPr lvl="0"/>
            <a:r>
              <a:rPr>
                <a:hlinkClick r:id="rId16"/>
              </a:rPr>
              <a:t>nice youtube seminar for Html To Srt</a:t>
            </a:r>
          </a:p>
          <a:p>
            <a:pPr lvl="0"/>
            <a:r>
              <a:rPr>
                <a:hlinkClick r:id="rId17"/>
              </a:rPr>
              <a:t>disclosed youtube tutorial for Html to Mdb</a:t>
            </a:r>
          </a:p>
          <a:p>
            <a:pPr lvl="0"/>
            <a:r>
              <a:rPr>
                <a:hlinkClick r:id="rId18"/>
              </a:rPr>
              <a:t>specified video tutorial for Html to Dbf</a:t>
            </a:r>
          </a:p>
          <a:p>
            <a:pPr lvl="0"/>
            <a:r>
              <a:rPr>
                <a:hlinkClick r:id="rId19"/>
              </a:rPr>
              <a:t>intricate youtube seminar for Html table To Sqlite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Qif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detailed video walkthrough for Qif To Xml</a:t>
            </a:r>
          </a:p>
          <a:p>
            <a:pPr lvl="0"/>
            <a:r>
              <a:rPr>
                <a:hlinkClick r:id="rId3"/>
              </a:rPr>
              <a:t>nice youtube walkthrough for Qif Viewer</a:t>
            </a:r>
          </a:p>
          <a:p>
            <a:pPr lvl="0"/>
            <a:r>
              <a:rPr>
                <a:hlinkClick r:id="rId4"/>
              </a:rPr>
              <a:t>full youtube tutorial for Qif To Xls</a:t>
            </a:r>
          </a:p>
          <a:p>
            <a:pPr lvl="0"/>
            <a:r>
              <a:rPr>
                <a:hlinkClick r:id="rId5"/>
              </a:rPr>
              <a:t>thorough video lesson for Qif to Excel</a:t>
            </a:r>
          </a:p>
          <a:p>
            <a:pPr lvl="0"/>
            <a:r>
              <a:rPr>
                <a:hlinkClick r:id="rId6"/>
              </a:rPr>
              <a:t>precise youtube guide for Qif to Ofx</a:t>
            </a:r>
          </a:p>
          <a:p>
            <a:pPr lvl="0"/>
            <a:r>
              <a:rPr>
                <a:hlinkClick r:id="rId7"/>
              </a:rPr>
              <a:t>exhausting video seminar for Qif to Word</a:t>
            </a:r>
          </a:p>
          <a:p>
            <a:pPr lvl="0"/>
            <a:r>
              <a:rPr>
                <a:hlinkClick r:id="rId8"/>
              </a:rPr>
              <a:t>precise video tutorial for Qif to Csv</a:t>
            </a:r>
          </a:p>
          <a:p>
            <a:pPr lvl="0"/>
            <a:r>
              <a:rPr>
                <a:hlinkClick r:id="rId9"/>
              </a:rPr>
              <a:t>unfolded youtube stepsto for Qif to Pdf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Tcx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developed youtube tutorial for Tcx to Csv</a:t>
            </a:r>
          </a:p>
          <a:p>
            <a:pPr lvl="0"/>
            <a:r>
              <a:rPr>
                <a:hlinkClick r:id="rId3"/>
              </a:rPr>
              <a:t>developed youtube tutorial for Tcx to Excel</a:t>
            </a:r>
          </a:p>
          <a:p>
            <a:pPr lvl="0"/>
            <a:r>
              <a:rPr>
                <a:hlinkClick r:id="rId4"/>
              </a:rPr>
              <a:t>complete youtube guide for Tcx Change Date</a:t>
            </a:r>
          </a:p>
          <a:p>
            <a:pPr lvl="0"/>
            <a:r>
              <a:rPr>
                <a:hlinkClick r:id="rId5"/>
              </a:rPr>
              <a:t>full video tutorial for Tcx Viewer</a:t>
            </a:r>
          </a:p>
          <a:p>
            <a:pPr lvl="0"/>
            <a:r>
              <a:rPr>
                <a:hlinkClick r:id="rId6"/>
              </a:rPr>
              <a:t>definite youtube explaination for Tcx to Gpx</a:t>
            </a:r>
          </a:p>
          <a:p>
            <a:pPr lvl="0"/>
            <a:r>
              <a:rPr>
                <a:hlinkClick r:id="rId7"/>
              </a:rPr>
              <a:t>comprehensive video explaination for Tcx to Kml</a:t>
            </a:r>
          </a:p>
          <a:p>
            <a:pPr lvl="0"/>
            <a:r>
              <a:rPr>
                <a:hlinkClick r:id="rId8"/>
              </a:rPr>
              <a:t>complete youtube guide for Tcx To Json</a:t>
            </a:r>
          </a:p>
          <a:p>
            <a:pPr lvl="0"/>
            <a:r>
              <a:rPr>
                <a:hlinkClick r:id="rId9"/>
              </a:rPr>
              <a:t>disclosed video instruction for Tcx to Xls</a:t>
            </a:r>
          </a:p>
          <a:p>
            <a:pPr lvl="0"/>
            <a:r>
              <a:rPr>
                <a:hlinkClick r:id="rId10"/>
              </a:rPr>
              <a:t>intricate video seminar for Tcx to Kmz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Folder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unfolded video howto for Folder To Html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absolute video walkthrough for File names To Word</a:t>
            </a:r>
          </a:p>
          <a:p>
            <a:pPr lvl="0"/>
            <a:r>
              <a:rPr>
                <a:hlinkClick r:id="rId3"/>
              </a:rPr>
              <a:t>individualized video instruction for File names To Pdf</a:t>
            </a:r>
          </a:p>
          <a:p>
            <a:pPr lvl="0"/>
            <a:r>
              <a:rPr>
                <a:hlinkClick r:id="rId4"/>
              </a:rPr>
              <a:t>circumstantial youtube instruction for File names To Csv</a:t>
            </a:r>
          </a:p>
          <a:p>
            <a:pPr lvl="0"/>
            <a:r>
              <a:rPr>
                <a:hlinkClick r:id="rId5"/>
              </a:rPr>
              <a:t>detailed video explaination for File names To Excel</a:t>
            </a:r>
          </a:p>
          <a:p>
            <a:pPr lvl="0"/>
            <a:r>
              <a:rPr>
                <a:hlinkClick r:id="rId6"/>
              </a:rPr>
              <a:t>5 minutes video explaination for File names To Text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Folders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detailed video seminar for Folders From file names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Xlsx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enumerated video explaination for Xlsx Viewer</a:t>
            </a:r>
          </a:p>
          <a:p>
            <a:pPr lvl="0"/>
            <a:r>
              <a:rPr>
                <a:hlinkClick r:id="rId3"/>
              </a:rPr>
              <a:t>enumerated youtube instruction for Xlsx to Tsv</a:t>
            </a:r>
          </a:p>
          <a:p>
            <a:pPr lvl="0"/>
            <a:r>
              <a:rPr>
                <a:hlinkClick r:id="rId4"/>
              </a:rPr>
              <a:t>nice video explaination for Xlsx To Xls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FoxPro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clocklike video walkthrough for FoxPro dbf Viewer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Json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circumstantiated video tutorial for Json to Sqlite</a:t>
            </a:r>
          </a:p>
          <a:p>
            <a:pPr lvl="0"/>
            <a:r>
              <a:rPr>
                <a:hlinkClick r:id="rId3"/>
              </a:rPr>
              <a:t>all-inclusive video walkthrough for Json to Pdf</a:t>
            </a:r>
          </a:p>
          <a:p>
            <a:pPr lvl="0"/>
            <a:r>
              <a:rPr>
                <a:hlinkClick r:id="rId4"/>
              </a:rPr>
              <a:t>meticulous video tutorial for Json to Tab delimited</a:t>
            </a:r>
          </a:p>
          <a:p>
            <a:pPr lvl="0"/>
            <a:r>
              <a:rPr>
                <a:hlinkClick r:id="rId5"/>
              </a:rPr>
              <a:t>elaborated video instruction for Json Viewer</a:t>
            </a:r>
          </a:p>
          <a:p>
            <a:pPr lvl="0"/>
            <a:r>
              <a:rPr>
                <a:hlinkClick r:id="rId6"/>
              </a:rPr>
              <a:t>comprehensive youtube howto for Json to Xls</a:t>
            </a:r>
          </a:p>
          <a:p>
            <a:pPr lvl="0"/>
            <a:r>
              <a:rPr>
                <a:hlinkClick r:id="rId7"/>
              </a:rPr>
              <a:t>specified youtube guide for Json to Ini</a:t>
            </a:r>
          </a:p>
          <a:p>
            <a:pPr lvl="0"/>
            <a:r>
              <a:rPr>
                <a:hlinkClick r:id="rId8"/>
              </a:rPr>
              <a:t>complete video stepsto for Json To Dbf</a:t>
            </a:r>
          </a:p>
          <a:p>
            <a:pPr lvl="0"/>
            <a:r>
              <a:rPr>
                <a:hlinkClick r:id="rId9"/>
              </a:rPr>
              <a:t>elaborate video instruction for Json To LaTex table</a:t>
            </a:r>
          </a:p>
          <a:p>
            <a:pPr lvl="0"/>
            <a:r>
              <a:rPr>
                <a:hlinkClick r:id="rId10"/>
              </a:rPr>
              <a:t>absolute video walkthrough for Json to Anki</a:t>
            </a:r>
          </a:p>
          <a:p>
            <a:pPr lvl="0"/>
            <a:r>
              <a:rPr>
                <a:hlinkClick r:id="rId11"/>
              </a:rPr>
              <a:t>nice youtube tutorial for Json to Powershell</a:t>
            </a:r>
          </a:p>
          <a:p>
            <a:pPr lvl="0"/>
            <a:r>
              <a:rPr>
                <a:hlinkClick r:id="rId12"/>
              </a:rPr>
              <a:t>exact video howto for Json to Sql</a:t>
            </a:r>
          </a:p>
          <a:p>
            <a:pPr lvl="0"/>
            <a:r>
              <a:rPr>
                <a:hlinkClick r:id="rId13"/>
              </a:rPr>
              <a:t>described youtube guide for Json to Xml</a:t>
            </a:r>
          </a:p>
          <a:p>
            <a:pPr lvl="0"/>
            <a:r>
              <a:rPr>
                <a:hlinkClick r:id="rId14"/>
              </a:rPr>
              <a:t>all-inclusive video walkthrough for Json to Text</a:t>
            </a:r>
          </a:p>
          <a:p>
            <a:pPr lvl="0"/>
            <a:r>
              <a:rPr>
                <a:hlinkClick r:id="rId15"/>
              </a:rPr>
              <a:t>elaborate youtube stepsto for Json to Excel</a:t>
            </a:r>
          </a:p>
          <a:p>
            <a:pPr lvl="0"/>
            <a:r>
              <a:rPr>
                <a:hlinkClick r:id="rId16"/>
              </a:rPr>
              <a:t>developed video tutorial for Json to Word</a:t>
            </a:r>
          </a:p>
          <a:p>
            <a:pPr lvl="0"/>
            <a:r>
              <a:rPr>
                <a:hlinkClick r:id="rId17"/>
              </a:rPr>
              <a:t>thorough video howto for Json to Csv</a:t>
            </a:r>
          </a:p>
          <a:p>
            <a:pPr lvl="0"/>
            <a:r>
              <a:rPr>
                <a:hlinkClick r:id="rId18"/>
              </a:rPr>
              <a:t>exhaustive video tutorial for Json to Pipe delimited</a:t>
            </a:r>
          </a:p>
          <a:p>
            <a:pPr lvl="0"/>
            <a:r>
              <a:rPr>
                <a:hlinkClick r:id="rId19"/>
              </a:rPr>
              <a:t>copious youtube tutorial for Json to Html</a:t>
            </a:r>
          </a:p>
          <a:p>
            <a:pPr lvl="0"/>
            <a:r>
              <a:rPr>
                <a:hlinkClick r:id="rId20"/>
              </a:rPr>
              <a:t>comprehensive youtube instruction for Json Formatter</a:t>
            </a:r>
          </a:p>
          <a:p>
            <a:pPr lvl="0"/>
            <a:r>
              <a:rPr>
                <a:hlinkClick r:id="rId21"/>
              </a:rPr>
              <a:t>definite youtube tutorial for Json to Yaml</a:t>
            </a:r>
          </a:p>
          <a:p>
            <a:pPr lvl="0"/>
            <a:r>
              <a:rPr>
                <a:hlinkClick r:id="rId22"/>
              </a:rPr>
              <a:t>specific youtube tutorial for Json To Markdown table</a:t>
            </a:r>
          </a:p>
          <a:p>
            <a:pPr lvl="0"/>
            <a:r>
              <a:rPr>
                <a:hlinkClick r:id="rId23"/>
              </a:rPr>
              <a:t>circumstantial video lesson for Json to Tsv</a:t>
            </a:r>
          </a:p>
          <a:p>
            <a:pPr lvl="0"/>
            <a:r>
              <a:rPr>
                <a:hlinkClick r:id="rId24"/>
              </a:rPr>
              <a:t>elaborated youtube seminar for Json To Rss</a:t>
            </a:r>
          </a:p>
          <a:p>
            <a:pPr lvl="0"/>
            <a:r>
              <a:rPr>
                <a:hlinkClick r:id="rId25"/>
              </a:rPr>
              <a:t>meticulous youtube instruction for Json To ics</a:t>
            </a:r>
          </a:p>
          <a:p>
            <a:pPr lvl="0"/>
            <a:r>
              <a:rPr>
                <a:hlinkClick r:id="rId26"/>
              </a:rPr>
              <a:t>exhaustive video stepsto for Json to Vcf</a:t>
            </a:r>
          </a:p>
          <a:p>
            <a:pPr lvl="0"/>
            <a:r>
              <a:rPr>
                <a:hlinkClick r:id="rId27"/>
              </a:rPr>
              <a:t>developed video explaination for Json To Spss</a:t>
            </a:r>
          </a:p>
          <a:p>
            <a:pPr lvl="0"/>
            <a:r>
              <a:rPr>
                <a:hlinkClick r:id="rId28"/>
              </a:rPr>
              <a:t>exhaustive youtube guide for Json To Srt</a:t>
            </a:r>
          </a:p>
          <a:p>
            <a:pPr lvl="0"/>
            <a:r>
              <a:rPr>
                <a:hlinkClick r:id="rId29"/>
              </a:rPr>
              <a:t>complete video instruction for Json to Mdb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Foxpro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5 minutes video seminar for Foxpro dbf To Excel</a:t>
            </a:r>
          </a:p>
          <a:p>
            <a:pPr lvl="0"/>
            <a:r>
              <a:rPr>
                <a:hlinkClick r:id="rId3"/>
              </a:rPr>
              <a:t>narrow youtube tutorial for Foxpro dbf To Sql</a:t>
            </a:r>
          </a:p>
          <a:p>
            <a:pPr lvl="0"/>
            <a:r>
              <a:rPr>
                <a:hlinkClick r:id="rId4"/>
              </a:rPr>
              <a:t>intricate video tutorial for Foxpro dbf To Csv</a:t>
            </a:r>
          </a:p>
          <a:p>
            <a:pPr lvl="0"/>
            <a:r>
              <a:rPr>
                <a:hlinkClick r:id="rId5"/>
              </a:rPr>
              <a:t>quick video guide for Foxpro dbf To Text</a:t>
            </a:r>
          </a:p>
          <a:p>
            <a:pPr lvl="0"/>
            <a:r>
              <a:rPr>
                <a:hlinkClick r:id="rId6"/>
              </a:rPr>
              <a:t>exact youtube seminar for Foxpro dbf to Sqlite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Lvm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exhausting video seminar for Lvm Viewer</a:t>
            </a:r>
          </a:p>
          <a:p>
            <a:pPr lvl="0"/>
            <a:r>
              <a:rPr>
                <a:hlinkClick r:id="rId3"/>
              </a:rPr>
              <a:t>precise video instruction for Lvm To Excel</a:t>
            </a:r>
          </a:p>
          <a:p>
            <a:pPr lvl="0"/>
            <a:r>
              <a:rPr>
                <a:hlinkClick r:id="rId4"/>
              </a:rPr>
              <a:t>individualized video stepsto for Lvm To Csv</a:t>
            </a:r>
          </a:p>
          <a:p>
            <a:pPr lvl="0"/>
            <a:r>
              <a:rPr>
                <a:hlinkClick r:id="rId5"/>
              </a:rPr>
              <a:t>5 minutes youtube instruction for Lvm To Xls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Yaml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accurate video walkthrough for Yaml To Json</a:t>
            </a:r>
          </a:p>
          <a:p>
            <a:pPr lvl="0"/>
            <a:r>
              <a:rPr>
                <a:hlinkClick r:id="rId3"/>
              </a:rPr>
              <a:t>thorough video guide for Yaml To Pdf</a:t>
            </a:r>
          </a:p>
          <a:p>
            <a:pPr lvl="0"/>
            <a:r>
              <a:rPr>
                <a:hlinkClick r:id="rId4"/>
              </a:rPr>
              <a:t>amplified youtube tutorial for Yaml to Excel</a:t>
            </a:r>
          </a:p>
          <a:p>
            <a:pPr lvl="0"/>
            <a:r>
              <a:rPr>
                <a:hlinkClick r:id="rId5"/>
              </a:rPr>
              <a:t>exhausting video lesson for Yaml Viewer</a:t>
            </a:r>
          </a:p>
          <a:p>
            <a:pPr lvl="0"/>
            <a:r>
              <a:rPr>
                <a:hlinkClick r:id="rId6"/>
              </a:rPr>
              <a:t>narrow youtube tutorial for Yaml to Csv</a:t>
            </a:r>
          </a:p>
          <a:p>
            <a:pPr lvl="0"/>
            <a:r>
              <a:rPr>
                <a:hlinkClick r:id="rId7"/>
              </a:rPr>
              <a:t>precise youtube instruction for Yaml to Sql</a:t>
            </a:r>
          </a:p>
          <a:p>
            <a:pPr lvl="0"/>
            <a:r>
              <a:rPr>
                <a:hlinkClick r:id="rId8"/>
              </a:rPr>
              <a:t>thorough youtube lesson for Yaml to Html</a:t>
            </a:r>
          </a:p>
          <a:p>
            <a:pPr lvl="0"/>
            <a:r>
              <a:rPr>
                <a:hlinkClick r:id="rId9"/>
              </a:rPr>
              <a:t>individualized video guide for Yaml To Xml</a:t>
            </a:r>
          </a:p>
          <a:p>
            <a:pPr lvl="0"/>
            <a:r>
              <a:rPr>
                <a:hlinkClick r:id="rId10"/>
              </a:rPr>
              <a:t>exhaustive youtube stepsto for Yaml to Word</a:t>
            </a:r>
          </a:p>
          <a:p>
            <a:pPr lvl="0"/>
            <a:r>
              <a:rPr>
                <a:hlinkClick r:id="rId11"/>
              </a:rPr>
              <a:t>disclosed youtube tutorial for Yaml to ini</a:t>
            </a:r>
          </a:p>
          <a:p>
            <a:pPr lvl="0"/>
            <a:r>
              <a:rPr>
                <a:hlinkClick r:id="rId12"/>
              </a:rPr>
              <a:t>precise video howto for Yaml To Js</a:t>
            </a:r>
          </a:p>
          <a:p>
            <a:pPr lvl="0"/>
            <a:r>
              <a:rPr>
                <a:hlinkClick r:id="rId13"/>
              </a:rPr>
              <a:t>exhaustive video guide for Yaml To Markdown table</a:t>
            </a:r>
          </a:p>
          <a:p>
            <a:pPr lvl="0"/>
            <a:r>
              <a:rPr>
                <a:hlinkClick r:id="rId14"/>
              </a:rPr>
              <a:t>narrow youtube guide for Yaml to Tsv</a:t>
            </a:r>
          </a:p>
          <a:p>
            <a:pPr lvl="0"/>
            <a:r>
              <a:rPr>
                <a:hlinkClick r:id="rId15"/>
              </a:rPr>
              <a:t>intricate video tutorial for Yaml to Sqlite</a:t>
            </a:r>
          </a:p>
          <a:p>
            <a:pPr lvl="0"/>
            <a:r>
              <a:rPr>
                <a:hlinkClick r:id="rId16"/>
              </a:rPr>
              <a:t>elaborate youtube tutorial for Yaml to Powershell</a:t>
            </a:r>
          </a:p>
          <a:p>
            <a:pPr lvl="0"/>
            <a:r>
              <a:rPr>
                <a:hlinkClick r:id="rId17"/>
              </a:rPr>
              <a:t>elaborated video howto for Yaml to Xls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Freemind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copious video walkthrough for Freemind To Js</a:t>
            </a:r>
          </a:p>
          <a:p>
            <a:pPr lvl="0"/>
            <a:r>
              <a:rPr>
                <a:hlinkClick r:id="rId3"/>
              </a:rPr>
              <a:t>detailed youtube instruction for Freemind To Json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unique youtube howto for Pipe delimited To Pdf</a:t>
            </a:r>
          </a:p>
          <a:p>
            <a:pPr lvl="0"/>
            <a:r>
              <a:rPr>
                <a:hlinkClick r:id="rId3"/>
              </a:rPr>
              <a:t>described video stepsto for Pipe Delimited To Xls</a:t>
            </a:r>
          </a:p>
          <a:p>
            <a:pPr lvl="0"/>
            <a:r>
              <a:rPr>
                <a:hlinkClick r:id="rId4"/>
              </a:rPr>
              <a:t>circumstantiated youtube lesson for Pipe delimited File viewer</a:t>
            </a:r>
          </a:p>
          <a:p>
            <a:pPr lvl="0"/>
            <a:r>
              <a:rPr>
                <a:hlinkClick r:id="rId5"/>
              </a:rPr>
              <a:t>amplified video stepsto for Pipe csv to Powershell</a:t>
            </a:r>
          </a:p>
          <a:p>
            <a:pPr lvl="0"/>
            <a:r>
              <a:rPr>
                <a:hlinkClick r:id="rId6"/>
              </a:rPr>
              <a:t>exhausting youtube walkthrough for Pipe Delimited to Json</a:t>
            </a:r>
          </a:p>
          <a:p>
            <a:pPr lvl="0"/>
            <a:r>
              <a:rPr>
                <a:hlinkClick r:id="rId7"/>
              </a:rPr>
              <a:t>amplified video lesson for Pipe Delimited to Csv</a:t>
            </a:r>
          </a:p>
          <a:p>
            <a:pPr lvl="0"/>
            <a:r>
              <a:rPr>
                <a:hlinkClick r:id="rId8"/>
              </a:rPr>
              <a:t>clocklike youtube guide for Pipe Delimited to Excel</a:t>
            </a:r>
          </a:p>
          <a:p>
            <a:pPr lvl="0"/>
            <a:r>
              <a:rPr>
                <a:hlinkClick r:id="rId9"/>
              </a:rPr>
              <a:t>elaborate video seminar for Pipe Delimited To Sql</a:t>
            </a:r>
          </a:p>
          <a:p>
            <a:pPr lvl="0"/>
            <a:r>
              <a:rPr>
                <a:hlinkClick r:id="rId10"/>
              </a:rPr>
              <a:t>complete video seminar for Pipe Delimited to Xml</a:t>
            </a:r>
          </a:p>
          <a:p>
            <a:pPr lvl="0"/>
            <a:r>
              <a:rPr>
                <a:hlinkClick r:id="rId11"/>
              </a:rPr>
              <a:t>all-inclusive youtube instruction for Pipe Delimited to Html</a:t>
            </a:r>
          </a:p>
          <a:p>
            <a:pPr lvl="0"/>
            <a:r>
              <a:rPr>
                <a:hlinkClick r:id="rId12"/>
              </a:rPr>
              <a:t>thorough video tutorial for Pipe to Tab Delimited</a:t>
            </a:r>
          </a:p>
          <a:p>
            <a:pPr lvl="0"/>
            <a:r>
              <a:rPr>
                <a:hlinkClick r:id="rId13"/>
              </a:rPr>
              <a:t>intricate video seminar for Pipe delimited To Sqlite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Vcf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clocklike video seminar for Vcf to Tsv</a:t>
            </a:r>
          </a:p>
          <a:p>
            <a:pPr lvl="0"/>
            <a:r>
              <a:rPr>
                <a:hlinkClick r:id="rId3"/>
              </a:rPr>
              <a:t>described youtube lesson for Vcf to Pdf</a:t>
            </a:r>
          </a:p>
          <a:p>
            <a:pPr lvl="0"/>
            <a:r>
              <a:rPr>
                <a:hlinkClick r:id="rId4"/>
              </a:rPr>
              <a:t>all-inclusive youtube walkthrough for Vcf Viewer</a:t>
            </a:r>
          </a:p>
          <a:p>
            <a:pPr lvl="0"/>
            <a:r>
              <a:rPr>
                <a:hlinkClick r:id="rId5"/>
              </a:rPr>
              <a:t>definite youtube tutorial for Vcf To Xls</a:t>
            </a:r>
          </a:p>
          <a:p>
            <a:pPr lvl="0"/>
            <a:r>
              <a:rPr>
                <a:hlinkClick r:id="rId6"/>
              </a:rPr>
              <a:t>thorough video stepsto for Vcf To Qr Code</a:t>
            </a:r>
          </a:p>
          <a:p>
            <a:pPr lvl="0"/>
            <a:r>
              <a:rPr>
                <a:hlinkClick r:id="rId7"/>
              </a:rPr>
              <a:t>accurate youtube explaination for Vcf to Text</a:t>
            </a:r>
          </a:p>
          <a:p>
            <a:pPr lvl="0"/>
            <a:r>
              <a:rPr>
                <a:hlinkClick r:id="rId8"/>
              </a:rPr>
              <a:t>individualized youtube explaination for Vcf To Excel</a:t>
            </a:r>
          </a:p>
          <a:p>
            <a:pPr lvl="0"/>
            <a:r>
              <a:rPr>
                <a:hlinkClick r:id="rId9"/>
              </a:rPr>
              <a:t>individualized youtube tutorial for Vcf To Word</a:t>
            </a:r>
          </a:p>
          <a:p>
            <a:pPr lvl="0"/>
            <a:r>
              <a:rPr>
                <a:hlinkClick r:id="rId10"/>
              </a:rPr>
              <a:t>detailed youtube howto for Vcf To Csv</a:t>
            </a:r>
          </a:p>
          <a:p>
            <a:pPr lvl="0"/>
            <a:r>
              <a:rPr>
                <a:hlinkClick r:id="rId11"/>
              </a:rPr>
              <a:t>developed youtube instruction for Vcf To Sql</a:t>
            </a:r>
          </a:p>
          <a:p>
            <a:pPr lvl="0"/>
            <a:r>
              <a:rPr>
                <a:hlinkClick r:id="rId12"/>
              </a:rPr>
              <a:t>full video stepsto for Vcf To Html</a:t>
            </a:r>
          </a:p>
          <a:p>
            <a:pPr lvl="0"/>
            <a:r>
              <a:rPr>
                <a:hlinkClick r:id="rId13"/>
              </a:rPr>
              <a:t>amplified video walkthrough for Vcf To Json</a:t>
            </a:r>
          </a:p>
          <a:p>
            <a:pPr lvl="0"/>
            <a:r>
              <a:rPr>
                <a:hlinkClick r:id="rId14"/>
              </a:rPr>
              <a:t>point-by-point video lesson for Vcf To Xml</a:t>
            </a:r>
          </a:p>
          <a:p>
            <a:pPr lvl="0"/>
            <a:r>
              <a:rPr>
                <a:hlinkClick r:id="rId15"/>
              </a:rPr>
              <a:t>exact youtube walkthrough for Vcf to Mdb</a:t>
            </a:r>
          </a:p>
          <a:p>
            <a:pPr lvl="0"/>
            <a:r>
              <a:rPr>
                <a:hlinkClick r:id="rId16"/>
              </a:rPr>
              <a:t>copious youtube lesson for Vcf file To Dbf</a:t>
            </a:r>
          </a:p>
          <a:p>
            <a:pPr lvl="0"/>
            <a:r>
              <a:rPr>
                <a:hlinkClick r:id="rId17"/>
              </a:rPr>
              <a:t>complete video stepsto for Vcf to Sqlite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Sqlite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intricate video tutorial for Sqlite Viewer</a:t>
            </a:r>
          </a:p>
          <a:p>
            <a:pPr lvl="0"/>
            <a:r>
              <a:rPr>
                <a:hlinkClick r:id="rId3"/>
              </a:rPr>
              <a:t>meticulous video stepsto for Sqlite To Xls</a:t>
            </a:r>
          </a:p>
          <a:p>
            <a:pPr lvl="0"/>
            <a:r>
              <a:rPr>
                <a:hlinkClick r:id="rId4"/>
              </a:rPr>
              <a:t>clocklike video howto for Sqlite to Dbf</a:t>
            </a:r>
          </a:p>
          <a:p>
            <a:pPr lvl="0"/>
            <a:r>
              <a:rPr>
                <a:hlinkClick r:id="rId5"/>
              </a:rPr>
              <a:t>meticulous youtube walkthrough for Sqlite To Sql Script</a:t>
            </a:r>
          </a:p>
          <a:p>
            <a:pPr lvl="0"/>
            <a:r>
              <a:rPr>
                <a:hlinkClick r:id="rId6"/>
              </a:rPr>
              <a:t>circumstantial youtube seminar for Sqlite to Mdb</a:t>
            </a:r>
          </a:p>
          <a:p>
            <a:pPr lvl="0"/>
            <a:r>
              <a:rPr>
                <a:hlinkClick r:id="rId7"/>
              </a:rPr>
              <a:t>described youtube seminar for Sqlite To Json</a:t>
            </a:r>
          </a:p>
          <a:p>
            <a:pPr lvl="0"/>
            <a:r>
              <a:rPr>
                <a:hlinkClick r:id="rId8"/>
              </a:rPr>
              <a:t>unique video tutorial for Sqlite To Xml</a:t>
            </a:r>
          </a:p>
          <a:p>
            <a:pPr lvl="0"/>
            <a:r>
              <a:rPr>
                <a:hlinkClick r:id="rId9"/>
              </a:rPr>
              <a:t>nice video howto for Sqlite To Csv</a:t>
            </a:r>
          </a:p>
          <a:p>
            <a:pPr lvl="0"/>
            <a:r>
              <a:rPr>
                <a:hlinkClick r:id="rId10"/>
              </a:rPr>
              <a:t>narrow youtube tutorial for Sqlite to Html</a:t>
            </a:r>
          </a:p>
          <a:p>
            <a:pPr lvl="0"/>
            <a:r>
              <a:rPr>
                <a:hlinkClick r:id="rId11"/>
              </a:rPr>
              <a:t>precise video guide for Sqlite To Excel</a:t>
            </a:r>
          </a:p>
          <a:p>
            <a:pPr lvl="0"/>
            <a:r>
              <a:rPr>
                <a:hlinkClick r:id="rId12"/>
              </a:rPr>
              <a:t>absolute video lesson for Sqlite to Pdf</a:t>
            </a:r>
          </a:p>
          <a:p>
            <a:pPr lvl="0"/>
            <a:r>
              <a:rPr>
                <a:hlinkClick r:id="rId13"/>
              </a:rPr>
              <a:t>elaborate youtube lesson for Sqlite Schema To Markdown</a:t>
            </a:r>
          </a:p>
          <a:p>
            <a:pPr lvl="0"/>
            <a:r>
              <a:rPr>
                <a:hlinkClick r:id="rId14"/>
              </a:rPr>
              <a:t>exhaustive youtube tutorial for Sqlite Schema To Word</a:t>
            </a:r>
          </a:p>
          <a:p>
            <a:pPr lvl="0"/>
            <a:r>
              <a:rPr>
                <a:hlinkClick r:id="rId15"/>
              </a:rPr>
              <a:t>accurate video seminar for Sqlite Schema To Excel</a:t>
            </a:r>
          </a:p>
          <a:p>
            <a:pPr lvl="0"/>
            <a:r>
              <a:rPr>
                <a:hlinkClick r:id="rId16"/>
              </a:rPr>
              <a:t>elaborated video seminar for Sqlite To Text</a:t>
            </a:r>
          </a:p>
          <a:p>
            <a:pPr lvl="0"/>
            <a:r>
              <a:rPr>
                <a:hlinkClick r:id="rId17"/>
              </a:rPr>
              <a:t>amplified video lesson for Sqlite To Tsv</a:t>
            </a:r>
          </a:p>
          <a:p>
            <a:pPr lvl="0"/>
            <a:r>
              <a:rPr>
                <a:hlinkClick r:id="rId18"/>
              </a:rPr>
              <a:t>complete youtube stepsto for Sqlite To Tab</a:t>
            </a:r>
          </a:p>
          <a:p>
            <a:pPr lvl="0"/>
            <a:r>
              <a:rPr>
                <a:hlinkClick r:id="rId19"/>
              </a:rPr>
              <a:t>exact youtube guide for Sqlite To Yaml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Ics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definite video tutorial for Ics Viewer</a:t>
            </a:r>
          </a:p>
          <a:p>
            <a:pPr lvl="0"/>
            <a:r>
              <a:rPr>
                <a:hlinkClick r:id="rId3"/>
              </a:rPr>
              <a:t>elaborate youtube tutorial for Ics to Pdf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full youtube howto for Xls To Xml</a:t>
            </a:r>
          </a:p>
          <a:p>
            <a:pPr lvl="0"/>
            <a:r>
              <a:rPr>
                <a:hlinkClick r:id="rId3"/>
              </a:rPr>
              <a:t>nice video tutorial for Xls to Dbf</a:t>
            </a:r>
          </a:p>
          <a:p>
            <a:pPr lvl="0"/>
            <a:r>
              <a:rPr>
                <a:hlinkClick r:id="rId4"/>
              </a:rPr>
              <a:t>specified youtube tutorial for Xls to Sql</a:t>
            </a:r>
          </a:p>
          <a:p>
            <a:pPr lvl="0"/>
            <a:r>
              <a:rPr>
                <a:hlinkClick r:id="rId5"/>
              </a:rPr>
              <a:t>exact video stepsto for Xls To Qif</a:t>
            </a:r>
          </a:p>
          <a:p>
            <a:pPr lvl="0"/>
            <a:r>
              <a:rPr>
                <a:hlinkClick r:id="rId6"/>
              </a:rPr>
              <a:t>quick video seminar for Xls to Vcf</a:t>
            </a:r>
          </a:p>
          <a:p>
            <a:pPr lvl="0"/>
            <a:r>
              <a:rPr>
                <a:hlinkClick r:id="rId7"/>
              </a:rPr>
              <a:t>thorough youtube explaination for Xls To Xlsx</a:t>
            </a:r>
          </a:p>
          <a:p>
            <a:pPr lvl="0"/>
            <a:r>
              <a:rPr>
                <a:hlinkClick r:id="rId8"/>
              </a:rPr>
              <a:t>circumstantiated video instruction for Xls To Csv</a:t>
            </a:r>
          </a:p>
          <a:p>
            <a:pPr lvl="0"/>
            <a:r>
              <a:rPr>
                <a:hlinkClick r:id="rId9"/>
              </a:rPr>
              <a:t>meticulous video tutorial for Xls To Text</a:t>
            </a:r>
          </a:p>
          <a:p>
            <a:pPr lvl="0"/>
            <a:r>
              <a:rPr>
                <a:hlinkClick r:id="rId10"/>
              </a:rPr>
              <a:t>full youtube seminar for Xls To Javascript</a:t>
            </a:r>
          </a:p>
          <a:p>
            <a:pPr lvl="0"/>
            <a:r>
              <a:rPr>
                <a:hlinkClick r:id="rId11"/>
              </a:rPr>
              <a:t>developed video seminar for Xls To Pdf</a:t>
            </a:r>
          </a:p>
          <a:p>
            <a:pPr lvl="0"/>
            <a:r>
              <a:rPr>
                <a:hlinkClick r:id="rId12"/>
              </a:rPr>
              <a:t>absolute youtube tutorial for Xls To Gpx</a:t>
            </a:r>
          </a:p>
          <a:p>
            <a:pPr lvl="0"/>
            <a:r>
              <a:rPr>
                <a:hlinkClick r:id="rId13"/>
              </a:rPr>
              <a:t>absolute youtube tutorial for Xls To ics</a:t>
            </a:r>
          </a:p>
          <a:p>
            <a:pPr lvl="0"/>
            <a:r>
              <a:rPr>
                <a:hlinkClick r:id="rId14"/>
              </a:rPr>
              <a:t>described video seminar for Xls To Pipe Delimited</a:t>
            </a:r>
          </a:p>
          <a:p>
            <a:pPr lvl="0"/>
            <a:r>
              <a:rPr>
                <a:hlinkClick r:id="rId15"/>
              </a:rPr>
              <a:t>exhausting video seminar for Xls Viewer</a:t>
            </a:r>
          </a:p>
          <a:p>
            <a:pPr lvl="0"/>
            <a:r>
              <a:rPr>
                <a:hlinkClick r:id="rId16"/>
              </a:rPr>
              <a:t>described video explaination for Xls To Json</a:t>
            </a:r>
          </a:p>
          <a:p>
            <a:pPr lvl="0"/>
            <a:r>
              <a:rPr>
                <a:hlinkClick r:id="rId17"/>
              </a:rPr>
              <a:t>comprehensive youtube tutorial for Xls tables To Mdb</a:t>
            </a:r>
          </a:p>
          <a:p>
            <a:pPr lvl="0"/>
            <a:r>
              <a:rPr>
                <a:hlinkClick r:id="rId18"/>
              </a:rPr>
              <a:t>all-inclusive youtube howto for Xls to Mt940</a:t>
            </a:r>
          </a:p>
          <a:p>
            <a:pPr lvl="0"/>
            <a:r>
              <a:rPr>
                <a:hlinkClick r:id="rId19"/>
              </a:rPr>
              <a:t>meticulous youtube howto for Xls to Tsv</a:t>
            </a:r>
          </a:p>
          <a:p>
            <a:pPr lvl="0"/>
            <a:r>
              <a:rPr>
                <a:hlinkClick r:id="rId20"/>
              </a:rPr>
              <a:t>thorough youtube guide for Xls To Sqlite</a:t>
            </a:r>
          </a:p>
          <a:p>
            <a:pPr lvl="0"/>
            <a:r>
              <a:rPr>
                <a:hlinkClick r:id="rId21"/>
              </a:rPr>
              <a:t>narrow video walkthrough for Xls to Ofx</a:t>
            </a:r>
          </a:p>
          <a:p>
            <a:pPr lvl="0"/>
            <a:r>
              <a:rPr>
                <a:hlinkClick r:id="rId22"/>
              </a:rPr>
              <a:t>disclosed video lesson for Xls table to LaTex</a:t>
            </a:r>
          </a:p>
          <a:p>
            <a:pPr lvl="0"/>
            <a:r>
              <a:rPr>
                <a:hlinkClick r:id="rId23"/>
              </a:rPr>
              <a:t>intricate youtube explaination for Xls to Anki</a:t>
            </a:r>
          </a:p>
          <a:p>
            <a:pPr lvl="0"/>
            <a:r>
              <a:rPr>
                <a:hlinkClick r:id="rId24"/>
              </a:rPr>
              <a:t>5 minutes youtube seminar for Xls table to Powershell</a:t>
            </a:r>
          </a:p>
          <a:p>
            <a:pPr lvl="0"/>
            <a:r>
              <a:rPr>
                <a:hlinkClick r:id="rId25"/>
              </a:rPr>
              <a:t>thorough video seminar for Xls To Kml</a:t>
            </a:r>
          </a:p>
          <a:p>
            <a:pPr lvl="0"/>
            <a:r>
              <a:rPr>
                <a:hlinkClick r:id="rId26"/>
              </a:rPr>
              <a:t>unique youtube walkthrough for Xls To Markdown</a:t>
            </a:r>
          </a:p>
          <a:p>
            <a:pPr lvl="0"/>
            <a:r>
              <a:rPr>
                <a:hlinkClick r:id="rId27"/>
              </a:rPr>
              <a:t>enumerated youtube tutorial for Xls To Kmz</a:t>
            </a:r>
          </a:p>
          <a:p>
            <a:pPr lvl="0"/>
            <a:r>
              <a:rPr>
                <a:hlinkClick r:id="rId28"/>
              </a:rPr>
              <a:t>circumstantiated youtube tutorial for Xls To Spss</a:t>
            </a:r>
          </a:p>
          <a:p>
            <a:pPr lvl="0"/>
            <a:r>
              <a:rPr>
                <a:hlinkClick r:id="rId29"/>
              </a:rPr>
              <a:t>exact youtube tutorial for Xls To Srt</a:t>
            </a:r>
          </a:p>
          <a:p>
            <a:pPr lvl="0"/>
            <a:r>
              <a:rPr>
                <a:hlinkClick r:id="rId30"/>
              </a:rPr>
              <a:t>exhaustive video instruction for Xls To Vtt</a:t>
            </a:r>
          </a:p>
          <a:p>
            <a:pPr lvl="0"/>
            <a:r>
              <a:rPr>
                <a:hlinkClick r:id="rId31"/>
              </a:rPr>
              <a:t>accurate youtube instruction for Xls to Yaml</a:t>
            </a:r>
          </a:p>
          <a:p>
            <a:pPr lvl="0"/>
            <a:r>
              <a:rPr>
                <a:hlinkClick r:id="rId32"/>
              </a:rPr>
              <a:t>enumerated video walkthrough for Xls To Tcx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complete video tutorial for Combine Xls</a:t>
            </a:r>
          </a:p>
          <a:p>
            <a:pPr lvl="0"/>
            <a:r>
              <a:rPr>
                <a:hlinkClick r:id="rId3"/>
              </a:rPr>
              <a:t>specific video tutorial for Combine Csv To Xls</a:t>
            </a:r>
          </a:p>
          <a:p>
            <a:pPr lvl="0"/>
            <a:r>
              <a:rPr>
                <a:hlinkClick r:id="rId4"/>
              </a:rPr>
              <a:t>thorough youtube lesson for Combine Csv To Xlsx</a:t>
            </a:r>
          </a:p>
          <a:p>
            <a:pPr lvl="0"/>
            <a:r>
              <a:rPr>
                <a:hlinkClick r:id="rId5"/>
              </a:rPr>
              <a:t>copious video seminar for Combine Rss</a:t>
            </a:r>
          </a:p>
          <a:p>
            <a:pPr lvl="0"/>
            <a:r>
              <a:rPr>
                <a:hlinkClick r:id="rId6"/>
              </a:rPr>
              <a:t>meticulous youtube lesson for Combine pdf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Dbf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full youtube stepsto for Dbf Viewer</a:t>
            </a:r>
          </a:p>
          <a:p>
            <a:pPr lvl="0"/>
            <a:r>
              <a:rPr>
                <a:hlinkClick r:id="rId3"/>
              </a:rPr>
              <a:t>elaborated video seminar for Dbf To Text</a:t>
            </a:r>
          </a:p>
          <a:p>
            <a:pPr lvl="0"/>
            <a:r>
              <a:rPr>
                <a:hlinkClick r:id="rId4"/>
              </a:rPr>
              <a:t>specified youtube instruction for Dbf To Excel</a:t>
            </a:r>
          </a:p>
          <a:p>
            <a:pPr lvl="0"/>
            <a:r>
              <a:rPr>
                <a:hlinkClick r:id="rId5"/>
              </a:rPr>
              <a:t>unique youtube instruction for Dbf To Sql</a:t>
            </a:r>
          </a:p>
          <a:p>
            <a:pPr lvl="0"/>
            <a:r>
              <a:rPr>
                <a:hlinkClick r:id="rId6"/>
              </a:rPr>
              <a:t>thorough video tutorial for Dbf to Mdb</a:t>
            </a:r>
          </a:p>
          <a:p>
            <a:pPr lvl="0"/>
            <a:r>
              <a:rPr>
                <a:hlinkClick r:id="rId7"/>
              </a:rPr>
              <a:t>unique video lesson for Dbf to Vcf</a:t>
            </a:r>
          </a:p>
          <a:p>
            <a:pPr lvl="0"/>
            <a:r>
              <a:rPr>
                <a:hlinkClick r:id="rId8"/>
              </a:rPr>
              <a:t>enumerated youtube guide for Dbf to Javascript</a:t>
            </a:r>
          </a:p>
          <a:p>
            <a:pPr lvl="0"/>
            <a:r>
              <a:rPr>
                <a:hlinkClick r:id="rId9"/>
              </a:rPr>
              <a:t>exhausting video tutorial for Dbf to Json</a:t>
            </a:r>
          </a:p>
          <a:p>
            <a:pPr lvl="0"/>
            <a:r>
              <a:rPr>
                <a:hlinkClick r:id="rId10"/>
              </a:rPr>
              <a:t>elaborated video tutorial for Dbf to Pdf</a:t>
            </a:r>
          </a:p>
          <a:p>
            <a:pPr lvl="0"/>
            <a:r>
              <a:rPr>
                <a:hlinkClick r:id="rId11"/>
              </a:rPr>
              <a:t>enumerated youtube tutorial for Dbf To Csv</a:t>
            </a:r>
          </a:p>
          <a:p>
            <a:pPr lvl="0"/>
            <a:r>
              <a:rPr>
                <a:hlinkClick r:id="rId12"/>
              </a:rPr>
              <a:t>specified youtube seminar for Dbf to Sqlite</a:t>
            </a:r>
          </a:p>
          <a:p>
            <a:pPr lvl="0"/>
            <a:r>
              <a:rPr>
                <a:hlinkClick r:id="rId13"/>
              </a:rPr>
              <a:t>accurate youtube stepsto for Dbf To Xml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Semicolon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intricate video explaination for Semicolon to Comma Csv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Tdms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disclosed youtube instruction for Tdms Viewer</a:t>
            </a:r>
          </a:p>
          <a:p>
            <a:pPr lvl="0"/>
            <a:r>
              <a:rPr>
                <a:hlinkClick r:id="rId3"/>
              </a:rPr>
              <a:t>all-inclusive youtube instruction for Tdms to Excel</a:t>
            </a:r>
          </a:p>
          <a:p>
            <a:pPr lvl="0"/>
            <a:r>
              <a:rPr>
                <a:hlinkClick r:id="rId4"/>
              </a:rPr>
              <a:t>unique youtube stepsto for Tdms to Xls</a:t>
            </a:r>
          </a:p>
          <a:p>
            <a:pPr lvl="0"/>
            <a:r>
              <a:rPr>
                <a:hlinkClick r:id="rId5"/>
              </a:rPr>
              <a:t>copious youtube guide for Tdms to Csv</a:t>
            </a:r>
          </a:p>
          <a:p>
            <a:pPr lvl="0"/>
            <a:r>
              <a:rPr>
                <a:hlinkClick r:id="rId6"/>
              </a:rPr>
              <a:t>definite youtube explaination for Tdms to Text</a:t>
            </a:r>
          </a:p>
          <a:p>
            <a:pPr lvl="0"/>
            <a:r>
              <a:rPr>
                <a:hlinkClick r:id="rId7"/>
              </a:rPr>
              <a:t>precise youtube tutorial for Tdms to Xml</a:t>
            </a:r>
          </a:p>
          <a:p>
            <a:pPr lvl="0"/>
            <a:r>
              <a:rPr>
                <a:hlinkClick r:id="rId8"/>
              </a:rPr>
              <a:t>all-inclusive youtube explaination for Tdms to Sql</a:t>
            </a:r>
          </a:p>
          <a:p>
            <a:pPr lvl="0"/>
            <a:r>
              <a:rPr>
                <a:hlinkClick r:id="rId9"/>
              </a:rPr>
              <a:t>all-inclusive video stepsto for Tdms To Json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definite video guide for Text to Csv</a:t>
            </a:r>
          </a:p>
          <a:p>
            <a:pPr lvl="0"/>
            <a:r>
              <a:rPr>
                <a:hlinkClick r:id="rId3"/>
              </a:rPr>
              <a:t>precise youtube tutorial for Text to Xls</a:t>
            </a:r>
          </a:p>
          <a:p>
            <a:pPr lvl="0"/>
            <a:r>
              <a:rPr>
                <a:hlinkClick r:id="rId4"/>
              </a:rPr>
              <a:t>elaborate youtube tutorial for Text To Sql</a:t>
            </a:r>
          </a:p>
          <a:p>
            <a:pPr lvl="0"/>
            <a:r>
              <a:rPr>
                <a:hlinkClick r:id="rId5"/>
              </a:rPr>
              <a:t>thorough youtube lesson for Text files To Qr Codes</a:t>
            </a:r>
          </a:p>
          <a:p>
            <a:pPr lvl="0"/>
            <a:r>
              <a:rPr>
                <a:hlinkClick r:id="rId6"/>
              </a:rPr>
              <a:t>elaborate youtube walkthrough for Text To Rss</a:t>
            </a:r>
          </a:p>
          <a:p>
            <a:pPr lvl="0"/>
            <a:r>
              <a:rPr>
                <a:hlinkClick r:id="rId7"/>
              </a:rPr>
              <a:t>disclosed video explaination for Text To Excel</a:t>
            </a:r>
          </a:p>
          <a:p>
            <a:pPr lvl="0"/>
            <a:r>
              <a:rPr>
                <a:hlinkClick r:id="rId8"/>
              </a:rPr>
              <a:t>complete youtube guide for Text to Vcf</a:t>
            </a:r>
          </a:p>
          <a:p>
            <a:pPr lvl="0"/>
            <a:r>
              <a:rPr>
                <a:hlinkClick r:id="rId9"/>
              </a:rPr>
              <a:t>circumstantiated video instruction for Text To Srt</a:t>
            </a:r>
          </a:p>
          <a:p>
            <a:pPr lvl="0"/>
            <a:r>
              <a:rPr>
                <a:hlinkClick r:id="rId10"/>
              </a:rPr>
              <a:t>precise video lesson for Text To Vtt</a:t>
            </a:r>
          </a:p>
          <a:p>
            <a:pPr lvl="0"/>
            <a:r>
              <a:rPr>
                <a:hlinkClick r:id="rId11"/>
              </a:rPr>
              <a:t>nice video lesson for Text to Mdb</a:t>
            </a:r>
          </a:p>
          <a:p>
            <a:pPr lvl="0"/>
            <a:r>
              <a:rPr>
                <a:hlinkClick r:id="rId12"/>
              </a:rPr>
              <a:t>specified youtube guide for Text to Dbf</a:t>
            </a:r>
          </a:p>
          <a:p>
            <a:pPr lvl="0"/>
            <a:r>
              <a:rPr>
                <a:hlinkClick r:id="rId13"/>
              </a:rPr>
              <a:t>full video walkthrough for Text to Sqlite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complete youtube seminar for One Sheet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ics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quick youtube lesson for ics To Xls</a:t>
            </a:r>
          </a:p>
          <a:p>
            <a:pPr lvl="0"/>
            <a:r>
              <a:rPr>
                <a:hlinkClick r:id="rId3"/>
              </a:rPr>
              <a:t>definite video lesson for ics To Excel</a:t>
            </a:r>
          </a:p>
          <a:p>
            <a:pPr lvl="0"/>
            <a:r>
              <a:rPr>
                <a:hlinkClick r:id="rId4"/>
              </a:rPr>
              <a:t>full video instruction for ics To Csv</a:t>
            </a:r>
          </a:p>
          <a:p>
            <a:pPr lvl="0"/>
            <a:r>
              <a:rPr>
                <a:hlinkClick r:id="rId5"/>
              </a:rPr>
              <a:t>enumerated youtube tutorial for ics To Word</a:t>
            </a:r>
          </a:p>
          <a:p>
            <a:pPr lvl="0"/>
            <a:r>
              <a:rPr>
                <a:hlinkClick r:id="rId6"/>
              </a:rPr>
              <a:t>accurate youtube tutorial for ics To Xml</a:t>
            </a:r>
          </a:p>
          <a:p>
            <a:pPr lvl="0"/>
            <a:r>
              <a:rPr>
                <a:hlinkClick r:id="rId7"/>
              </a:rPr>
              <a:t>exact youtube tutorial for ics To Json</a:t>
            </a:r>
          </a:p>
          <a:p>
            <a:pPr lvl="0"/>
            <a:r>
              <a:rPr>
                <a:hlinkClick r:id="rId8"/>
              </a:rPr>
              <a:t>quick youtube lesson for ics To Sql</a:t>
            </a:r>
          </a:p>
          <a:p>
            <a:pPr lvl="0"/>
            <a:r>
              <a:rPr>
                <a:hlinkClick r:id="rId9"/>
              </a:rPr>
              <a:t>nice youtube stepsto for ics To Html</a:t>
            </a:r>
          </a:p>
          <a:p>
            <a:pPr lvl="0"/>
            <a:r>
              <a:rPr>
                <a:hlinkClick r:id="rId10"/>
              </a:rPr>
              <a:t>5 minutes video explaination for ics To Javascript</a:t>
            </a:r>
          </a:p>
          <a:p>
            <a:pPr lvl="0"/>
            <a:r>
              <a:rPr>
                <a:hlinkClick r:id="rId11"/>
              </a:rPr>
              <a:t>full video seminar for ics Calendar To Rss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Sort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narrow video seminar for Sort Csv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mt940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disclosed youtube instruction for mt940 To Excel</a:t>
            </a:r>
          </a:p>
          <a:p>
            <a:pPr lvl="0"/>
            <a:r>
              <a:rPr>
                <a:hlinkClick r:id="rId3"/>
              </a:rPr>
              <a:t>5 minutes video tutorial for mt940 Viewer</a:t>
            </a:r>
          </a:p>
          <a:p>
            <a:pPr lvl="0"/>
            <a:r>
              <a:rPr>
                <a:hlinkClick r:id="rId4"/>
              </a:rPr>
              <a:t>absolute youtube walkthrough for mt940 To Csv</a:t>
            </a:r>
          </a:p>
          <a:p>
            <a:pPr lvl="0"/>
            <a:r>
              <a:rPr>
                <a:hlinkClick r:id="rId5"/>
              </a:rPr>
              <a:t>nice video walkthrough for mt940 To Sql</a:t>
            </a:r>
          </a:p>
          <a:p>
            <a:pPr lvl="0"/>
            <a:r>
              <a:rPr>
                <a:hlinkClick r:id="rId6"/>
              </a:rPr>
              <a:t>precise youtube explaination for mt940 To Pdf</a:t>
            </a:r>
          </a:p>
          <a:p>
            <a:pPr lvl="0"/>
            <a:r>
              <a:rPr>
                <a:hlinkClick r:id="rId7"/>
              </a:rPr>
              <a:t>enumerated video lesson for mt940 To Xls</a:t>
            </a:r>
          </a:p>
          <a:p>
            <a:pPr lvl="0"/>
            <a:r>
              <a:rPr>
                <a:hlinkClick r:id="rId8"/>
              </a:rPr>
              <a:t>thorough youtube explaination for mt940 To Xml</a:t>
            </a:r>
          </a:p>
          <a:p>
            <a:pPr lvl="0"/>
            <a:r>
              <a:rPr>
                <a:hlinkClick r:id="rId9"/>
              </a:rPr>
              <a:t>point-by-point youtube howto for mt940 To Json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Dcm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enumerated youtube tutorial for Dcm To Jpg</a:t>
            </a:r>
          </a:p>
          <a:p>
            <a:pPr lvl="0"/>
            <a:r>
              <a:rPr>
                <a:hlinkClick r:id="rId3"/>
              </a:rPr>
              <a:t>unfolded video guide for Dcm To Png</a:t>
            </a:r>
          </a:p>
          <a:p>
            <a:pPr lvl="0"/>
            <a:r>
              <a:rPr>
                <a:hlinkClick r:id="rId4"/>
              </a:rPr>
              <a:t>developed youtube seminar for Dcm To Tiff</a:t>
            </a:r>
          </a:p>
          <a:p>
            <a:pPr lvl="0"/>
            <a:r>
              <a:rPr>
                <a:hlinkClick r:id="rId5"/>
              </a:rPr>
              <a:t>elaborate youtube tutorial for Dcm To Gif</a:t>
            </a:r>
          </a:p>
          <a:p>
            <a:pPr lvl="0"/>
            <a:r>
              <a:rPr>
                <a:hlinkClick r:id="rId6"/>
              </a:rPr>
              <a:t>described video tutorial for Dcm To Bmp</a:t>
            </a:r>
          </a:p>
          <a:p>
            <a:pPr lvl="0"/>
            <a:r>
              <a:rPr>
                <a:hlinkClick r:id="rId7"/>
              </a:rPr>
              <a:t>described youtube walkthrough for Dcm To Pdf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SQLite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elaborate video walkthrough for SQLite To Js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circumstantiated youtube walkthrough for Cod To Excel</a:t>
            </a:r>
          </a:p>
          <a:p>
            <a:pPr lvl="0"/>
            <a:r>
              <a:rPr>
                <a:hlinkClick r:id="rId3"/>
              </a:rPr>
              <a:t>developed youtube instruction for Cod Viewer</a:t>
            </a:r>
          </a:p>
          <a:p>
            <a:pPr lvl="0"/>
            <a:r>
              <a:rPr>
                <a:hlinkClick r:id="rId4"/>
              </a:rPr>
              <a:t>elaborated video explaination for Cod To Pdf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Paradox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quick youtube guide for Paradox db Viewer</a:t>
            </a:r>
          </a:p>
          <a:p>
            <a:pPr lvl="0"/>
            <a:r>
              <a:rPr>
                <a:hlinkClick r:id="rId3"/>
              </a:rPr>
              <a:t>specific youtube tutorial for Paradox db to Excel</a:t>
            </a:r>
          </a:p>
          <a:p>
            <a:pPr lvl="0"/>
            <a:r>
              <a:rPr>
                <a:hlinkClick r:id="rId4"/>
              </a:rPr>
              <a:t>elaborated video seminar for Paradox db to Sql</a:t>
            </a:r>
          </a:p>
          <a:p>
            <a:pPr lvl="0"/>
            <a:r>
              <a:rPr>
                <a:hlinkClick r:id="rId5"/>
              </a:rPr>
              <a:t>exhaustive youtube explaination for Paradox db to Csv</a:t>
            </a:r>
          </a:p>
          <a:p>
            <a:pPr lvl="0"/>
            <a:r>
              <a:rPr>
                <a:hlinkClick r:id="rId6"/>
              </a:rPr>
              <a:t>amplified video lesson for Paradox db To Xls</a:t>
            </a:r>
          </a:p>
          <a:p>
            <a:pPr lvl="0"/>
            <a:r>
              <a:rPr>
                <a:hlinkClick r:id="rId7"/>
              </a:rPr>
              <a:t>unfolded youtube stepsto for Paradox db To Dbf</a:t>
            </a:r>
          </a:p>
          <a:p>
            <a:pPr lvl="0"/>
            <a:r>
              <a:rPr>
                <a:hlinkClick r:id="rId8"/>
              </a:rPr>
              <a:t>narrow youtube howto for Paradox to Sqlite</a:t>
            </a:r>
          </a:p>
          <a:p>
            <a:pPr lvl="0"/>
            <a:r>
              <a:rPr>
                <a:hlinkClick r:id="rId9"/>
              </a:rPr>
              <a:t>amplified video lesson for Paradox db To Access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Rename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quick youtube stepsto for Rename files Remove characters</a:t>
            </a:r>
          </a:p>
          <a:p>
            <a:pPr lvl="0"/>
            <a:r>
              <a:rPr>
                <a:hlinkClick r:id="rId3"/>
              </a:rPr>
              <a:t>disclosed video tutorial for Rename files case</a:t>
            </a:r>
          </a:p>
          <a:p>
            <a:pPr lvl="0"/>
            <a:r>
              <a:rPr>
                <a:hlinkClick r:id="rId4"/>
              </a:rPr>
              <a:t>complete youtube seminar for Rename files Special characters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X12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elaborated youtube tutorial for X12 to Xml</a:t>
            </a:r>
          </a:p>
          <a:p>
            <a:pPr lvl="0"/>
            <a:r>
              <a:rPr>
                <a:hlinkClick r:id="rId3"/>
              </a:rPr>
              <a:t>detailed youtube tutorial for X12 to Csv</a:t>
            </a:r>
          </a:p>
          <a:p>
            <a:pPr lvl="0"/>
            <a:r>
              <a:rPr>
                <a:hlinkClick r:id="rId4"/>
              </a:rPr>
              <a:t>nice video tutorial for X12 Viewer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Mt940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narrow video walkthrough for Mt940 to Ofx</a:t>
            </a:r>
          </a:p>
          <a:p>
            <a:pPr lvl="0"/>
            <a:r>
              <a:rPr>
                <a:hlinkClick r:id="rId3"/>
              </a:rPr>
              <a:t>precise video tutorial for Mt940 To Qif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circumstantial youtube tutorial for Add column to Csv</a:t>
            </a:r>
          </a:p>
          <a:p>
            <a:pPr lvl="0"/>
            <a:r>
              <a:rPr>
                <a:hlinkClick r:id="rId3"/>
              </a:rPr>
              <a:t>specific youtube explaination for Add text To Pdf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exact youtube stepsto for Opml to Csv</a:t>
            </a:r>
          </a:p>
          <a:p>
            <a:pPr lvl="0"/>
            <a:r>
              <a:rPr>
                <a:hlinkClick r:id="rId3"/>
              </a:rPr>
              <a:t>described video guide for Opml to Excel</a:t>
            </a:r>
          </a:p>
          <a:p>
            <a:pPr lvl="0"/>
            <a:r>
              <a:rPr>
                <a:hlinkClick r:id="rId4"/>
              </a:rPr>
              <a:t>elaborated video lesson for Opml to Word</a:t>
            </a:r>
          </a:p>
          <a:p>
            <a:pPr lvl="0"/>
            <a:r>
              <a:rPr>
                <a:hlinkClick r:id="rId5"/>
              </a:rPr>
              <a:t>accurate video lesson for Opml Viewer</a:t>
            </a:r>
          </a:p>
          <a:p>
            <a:pPr lvl="0"/>
            <a:r>
              <a:rPr>
                <a:hlinkClick r:id="rId6"/>
              </a:rPr>
              <a:t>definite youtube guide for Opml to Html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Split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described youtube walkthrough for Split Vcf</a:t>
            </a:r>
          </a:p>
          <a:p>
            <a:pPr lvl="0"/>
            <a:r>
              <a:rPr>
                <a:hlinkClick r:id="rId3"/>
              </a:rPr>
              <a:t>definite youtube explaination for Split Pdf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Spreadsheet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copious video howto for Spreadsheet To ics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Places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specified video walkthrough for Places sqlite to Bookmarks</a:t>
            </a:r>
          </a:p>
          <a:p>
            <a:pPr lvl="0"/>
            <a:r>
              <a:rPr>
                <a:hlinkClick r:id="rId3"/>
              </a:rPr>
              <a:t>disclosed video tutorial for Places sqlite to Excel</a:t>
            </a:r>
          </a:p>
          <a:p>
            <a:pPr lvl="0"/>
            <a:r>
              <a:rPr>
                <a:hlinkClick r:id="rId4"/>
              </a:rPr>
              <a:t>exact video lesson for Places sqlite to CSV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BAI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full youtube seminar for BAI Viewer</a:t>
            </a:r>
          </a:p>
          <a:p>
            <a:pPr lvl="0"/>
            <a:r>
              <a:rPr>
                <a:hlinkClick r:id="rId3"/>
              </a:rPr>
              <a:t>definite youtube stepsto for BAI To Excel</a:t>
            </a:r>
          </a:p>
          <a:p>
            <a:pPr lvl="0"/>
            <a:r>
              <a:rPr>
                <a:hlinkClick r:id="rId4"/>
              </a:rPr>
              <a:t>precise youtube tutorial for BAI To Csv</a:t>
            </a:r>
          </a:p>
          <a:p>
            <a:pPr lvl="0"/>
            <a:r>
              <a:rPr>
                <a:hlinkClick r:id="rId5"/>
              </a:rPr>
              <a:t>5 minutes video lesson for BAI To Sql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Qfx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elaborated video lesson for Qfx Viewer</a:t>
            </a:r>
          </a:p>
          <a:p>
            <a:pPr lvl="0"/>
            <a:r>
              <a:rPr>
                <a:hlinkClick r:id="rId3"/>
              </a:rPr>
              <a:t>elaborate youtube lesson for Qfx to Pdf</a:t>
            </a:r>
          </a:p>
          <a:p>
            <a:pPr lvl="0"/>
            <a:r>
              <a:rPr>
                <a:hlinkClick r:id="rId4"/>
              </a:rPr>
              <a:t>circumstantial youtube explaination for Qfx to Excel</a:t>
            </a:r>
          </a:p>
          <a:p>
            <a:pPr lvl="0"/>
            <a:r>
              <a:rPr>
                <a:hlinkClick r:id="rId5"/>
              </a:rPr>
              <a:t>5 minutes youtube howto for Qfx to Csv</a:t>
            </a:r>
          </a:p>
          <a:p>
            <a:pPr lvl="0"/>
            <a:r>
              <a:rPr>
                <a:hlinkClick r:id="rId6"/>
              </a:rPr>
              <a:t>amplified video seminar for Qfx to Xls</a:t>
            </a:r>
          </a:p>
          <a:p>
            <a:pPr lvl="0"/>
            <a:r>
              <a:rPr>
                <a:hlinkClick r:id="rId7"/>
              </a:rPr>
              <a:t>exact youtube guide for Qfx to Word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Merge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point-by-point video tutorial for Merge Dbf files</a:t>
            </a:r>
          </a:p>
          <a:p>
            <a:pPr lvl="0"/>
            <a:r>
              <a:rPr>
                <a:hlinkClick r:id="rId3"/>
              </a:rPr>
              <a:t>5 minutes video tutorial for Merge Csv</a:t>
            </a:r>
          </a:p>
          <a:p>
            <a:pPr lvl="0"/>
            <a:r>
              <a:rPr>
                <a:hlinkClick r:id="rId4"/>
              </a:rPr>
              <a:t>detailed video stepsto for Merge Excel</a:t>
            </a:r>
          </a:p>
        </p:txBody>
      </p:sp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Anki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meticulous youtube stepsto for Anki apkg file Viewer</a:t>
            </a:r>
          </a:p>
          <a:p>
            <a:pPr lvl="0"/>
            <a:r>
              <a:rPr>
                <a:hlinkClick r:id="rId3"/>
              </a:rPr>
              <a:t>exhaustive youtube lesson for Anki apkg To Excel</a:t>
            </a:r>
          </a:p>
          <a:p>
            <a:pPr lvl="0"/>
            <a:r>
              <a:rPr>
                <a:hlinkClick r:id="rId4"/>
              </a:rPr>
              <a:t>full video seminar for Anki apkg To Pdf</a:t>
            </a:r>
          </a:p>
          <a:p>
            <a:pPr lvl="0"/>
            <a:r>
              <a:rPr>
                <a:hlinkClick r:id="rId5"/>
              </a:rPr>
              <a:t>narrow video tutorial for Anki apkg To Html</a:t>
            </a:r>
          </a:p>
          <a:p>
            <a:pPr lvl="0"/>
            <a:r>
              <a:rPr>
                <a:hlinkClick r:id="rId6"/>
              </a:rPr>
              <a:t>precise youtube lesson for Anki apkg To Word</a:t>
            </a:r>
          </a:p>
          <a:p>
            <a:pPr lvl="0"/>
            <a:r>
              <a:rPr>
                <a:hlinkClick r:id="rId7"/>
              </a:rPr>
              <a:t>described youtube tutorial for Anki apkg To Text</a:t>
            </a:r>
          </a:p>
          <a:p>
            <a:pPr lvl="0"/>
            <a:r>
              <a:rPr>
                <a:hlinkClick r:id="rId8"/>
              </a:rPr>
              <a:t>unique youtube walkthrough for Anki apkg To Csv</a:t>
            </a:r>
          </a:p>
          <a:p>
            <a:pPr lvl="0"/>
            <a:r>
              <a:rPr>
                <a:hlinkClick r:id="rId9"/>
              </a:rPr>
              <a:t>meticulous youtube lesson for Anki apkg To Json</a:t>
            </a:r>
          </a:p>
          <a:p>
            <a:pPr lvl="0"/>
            <a:r>
              <a:rPr>
                <a:hlinkClick r:id="rId10"/>
              </a:rPr>
              <a:t>comprehensive youtube walkthrough for Anki colpkg Viewer</a:t>
            </a:r>
          </a:p>
          <a:p>
            <a:pPr lvl="0"/>
            <a:r>
              <a:rPr>
                <a:hlinkClick r:id="rId11"/>
              </a:rPr>
              <a:t>exact video lesson for Anki apkg To Xml</a:t>
            </a:r>
          </a:p>
          <a:p>
            <a:pPr lvl="0"/>
            <a:r>
              <a:rPr>
                <a:hlinkClick r:id="rId12"/>
              </a:rPr>
              <a:t>5 minutes video tutorial for Anki To Markdown</a:t>
            </a:r>
          </a:p>
        </p:txBody>
      </p:sp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ACH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absolute video explaination for ACH To Excel</a:t>
            </a:r>
          </a:p>
        </p:txBody>
      </p:sp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Delimiter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exhausting youtube instruction for Delimiter Separated Values Viewer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clocklike youtube lesson for Save as Html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Ini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exhausting video howto for Ini Viewer</a:t>
            </a:r>
          </a:p>
          <a:p>
            <a:pPr lvl="0"/>
            <a:r>
              <a:rPr>
                <a:hlinkClick r:id="rId3"/>
              </a:rPr>
              <a:t>nice youtube seminar for Ini to Yaml</a:t>
            </a:r>
          </a:p>
        </p:txBody>
      </p:sp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individualized youtube seminar for Tab Viewer</a:t>
            </a:r>
          </a:p>
          <a:p>
            <a:pPr lvl="0"/>
            <a:r>
              <a:rPr>
                <a:hlinkClick r:id="rId3"/>
              </a:rPr>
              <a:t>detailed video walkthrough for Tab To Markdown</a:t>
            </a:r>
          </a:p>
          <a:p>
            <a:pPr lvl="0"/>
            <a:r>
              <a:rPr>
                <a:hlinkClick r:id="rId4"/>
              </a:rPr>
              <a:t>elaborate youtube guide for Tab To Csv</a:t>
            </a:r>
          </a:p>
          <a:p>
            <a:pPr lvl="0"/>
            <a:r>
              <a:rPr>
                <a:hlinkClick r:id="rId5"/>
              </a:rPr>
              <a:t>5 minutes youtube tutorial for Tab To Html</a:t>
            </a:r>
          </a:p>
          <a:p>
            <a:pPr lvl="0"/>
            <a:r>
              <a:rPr>
                <a:hlinkClick r:id="rId6"/>
              </a:rPr>
              <a:t>copious video seminar for Tab To Json</a:t>
            </a:r>
          </a:p>
          <a:p>
            <a:pPr lvl="0"/>
            <a:r>
              <a:rPr>
                <a:hlinkClick r:id="rId7"/>
              </a:rPr>
              <a:t>described youtube tutorial for Tab To Pipe Delimited</a:t>
            </a:r>
          </a:p>
          <a:p>
            <a:pPr lvl="0"/>
            <a:r>
              <a:rPr>
                <a:hlinkClick r:id="rId8"/>
              </a:rPr>
              <a:t>full youtube stepsto for Tab To Sql</a:t>
            </a:r>
          </a:p>
          <a:p>
            <a:pPr lvl="0"/>
            <a:r>
              <a:rPr>
                <a:hlinkClick r:id="rId9"/>
              </a:rPr>
              <a:t>thorough youtube tutorial for Tab To Excel</a:t>
            </a:r>
          </a:p>
          <a:p>
            <a:pPr lvl="0"/>
            <a:r>
              <a:rPr>
                <a:hlinkClick r:id="rId10"/>
              </a:rPr>
              <a:t>unfolded youtube guide for Tab To Xml</a:t>
            </a:r>
          </a:p>
          <a:p>
            <a:pPr lvl="0"/>
            <a:r>
              <a:rPr>
                <a:hlinkClick r:id="rId11"/>
              </a:rPr>
              <a:t>specific video lesson for Tab to Sqlite</a:t>
            </a:r>
          </a:p>
          <a:p>
            <a:pPr lvl="0"/>
            <a:r>
              <a:rPr>
                <a:hlinkClick r:id="rId12"/>
              </a:rPr>
              <a:t>thorough video stepsto for Tab To Word</a:t>
            </a:r>
          </a:p>
          <a:p>
            <a:pPr lvl="0"/>
            <a:r>
              <a:rPr>
                <a:hlinkClick r:id="rId13"/>
              </a:rPr>
              <a:t>elaborated youtube tutorial for Tab to Powershell</a:t>
            </a:r>
          </a:p>
          <a:p>
            <a:pPr lvl="0"/>
            <a:r>
              <a:rPr>
                <a:hlinkClick r:id="rId14"/>
              </a:rPr>
              <a:t>developed youtube guide for Tab to Semicolon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Duplicates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5 minutes youtube tutorial for Duplicates in Csv</a:t>
            </a:r>
          </a:p>
        </p:txBody>
      </p:sp>
    </p:spTree>
  </p:cSld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point-by-point youtube explaination for Create folders From Csv</a:t>
            </a:r>
          </a:p>
          <a:p>
            <a:pPr lvl="0"/>
            <a:r>
              <a:rPr>
                <a:hlinkClick r:id="rId3"/>
              </a:rPr>
              <a:t>accurate youtube seminar for Create folders From Excel</a:t>
            </a:r>
          </a:p>
          <a:p>
            <a:pPr lvl="0"/>
            <a:r>
              <a:rPr>
                <a:hlinkClick r:id="rId4"/>
              </a:rPr>
              <a:t>detailed youtube howto for Create folders From Text</a:t>
            </a:r>
          </a:p>
        </p:txBody>
      </p:sp>
    </p:spTree>
  </p:cSld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Colpkg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copious youtube instruction for Colpkg to Apkg</a:t>
            </a:r>
          </a:p>
          <a:p>
            <a:pPr lvl="0"/>
            <a:r>
              <a:rPr>
                <a:hlinkClick r:id="rId3"/>
              </a:rPr>
              <a:t>circumstantial youtube tutorial for Colpkg To Pdf</a:t>
            </a:r>
          </a:p>
        </p:txBody>
      </p:sp>
    </p:spTree>
  </p:cSld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Kmz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described video stepsto for Kmz Viewer</a:t>
            </a:r>
          </a:p>
          <a:p>
            <a:pPr lvl="0"/>
            <a:r>
              <a:rPr>
                <a:hlinkClick r:id="rId3"/>
              </a:rPr>
              <a:t>definite youtube guide for Kmz To Excel</a:t>
            </a:r>
          </a:p>
          <a:p>
            <a:pPr lvl="0"/>
            <a:r>
              <a:rPr>
                <a:hlinkClick r:id="rId4"/>
              </a:rPr>
              <a:t>enumerated video howto for Kmz To Csv</a:t>
            </a:r>
          </a:p>
          <a:p>
            <a:pPr lvl="0"/>
            <a:r>
              <a:rPr>
                <a:hlinkClick r:id="rId5"/>
              </a:rPr>
              <a:t>comprehensive youtube lesson for Kmz To Xls</a:t>
            </a:r>
          </a:p>
          <a:p>
            <a:pPr lvl="0"/>
            <a:r>
              <a:rPr>
                <a:hlinkClick r:id="rId6"/>
              </a:rPr>
              <a:t>exact youtube lesson for Kmz to Gpx</a:t>
            </a:r>
          </a:p>
          <a:p>
            <a:pPr lvl="0"/>
            <a:r>
              <a:rPr>
                <a:hlinkClick r:id="rId7"/>
              </a:rPr>
              <a:t>copious youtube guide for Kmz to Word</a:t>
            </a:r>
          </a:p>
          <a:p>
            <a:pPr lvl="0"/>
            <a:r>
              <a:rPr>
                <a:hlinkClick r:id="rId8"/>
              </a:rPr>
              <a:t>clocklike youtube howto for Kmz placemark from Excel</a:t>
            </a:r>
          </a:p>
          <a:p>
            <a:pPr lvl="0"/>
            <a:r>
              <a:rPr>
                <a:hlinkClick r:id="rId9"/>
              </a:rPr>
              <a:t>point-by-point youtube tutorial for Kmz to Tcx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Excel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elaborate video stepsto for Excel to Dbf</a:t>
            </a:r>
          </a:p>
          <a:p>
            <a:pPr lvl="0"/>
            <a:r>
              <a:rPr>
                <a:hlinkClick r:id="rId3"/>
              </a:rPr>
              <a:t>intricate video walkthrough for Excel tables to Pdf</a:t>
            </a:r>
          </a:p>
          <a:p>
            <a:pPr lvl="0"/>
            <a:r>
              <a:rPr>
                <a:hlinkClick r:id="rId4"/>
              </a:rPr>
              <a:t>disclosed video tutorial for Excel to ini</a:t>
            </a:r>
          </a:p>
          <a:p>
            <a:pPr lvl="0"/>
            <a:r>
              <a:rPr>
                <a:hlinkClick r:id="rId5"/>
              </a:rPr>
              <a:t>unfolded video instruction for Excel to Ofx</a:t>
            </a:r>
          </a:p>
          <a:p>
            <a:pPr lvl="0"/>
            <a:r>
              <a:rPr>
                <a:hlinkClick r:id="rId6"/>
              </a:rPr>
              <a:t>elaborate video guide for Excel to Sqlite</a:t>
            </a:r>
          </a:p>
          <a:p>
            <a:pPr lvl="0"/>
            <a:r>
              <a:rPr>
                <a:hlinkClick r:id="rId7"/>
              </a:rPr>
              <a:t>definite video seminar for Excel to Yaml</a:t>
            </a:r>
          </a:p>
          <a:p>
            <a:pPr lvl="0"/>
            <a:r>
              <a:rPr>
                <a:hlinkClick r:id="rId8"/>
              </a:rPr>
              <a:t>all-inclusive video walkthrough for Excel to Vcf</a:t>
            </a:r>
          </a:p>
          <a:p>
            <a:pPr lvl="0"/>
            <a:r>
              <a:rPr>
                <a:hlinkClick r:id="rId9"/>
              </a:rPr>
              <a:t>quick youtube walkthrough for Excel To Rss</a:t>
            </a:r>
          </a:p>
          <a:p>
            <a:pPr lvl="0"/>
            <a:r>
              <a:rPr>
                <a:hlinkClick r:id="rId10"/>
              </a:rPr>
              <a:t>detailed video guide for Excel tables To Mdb</a:t>
            </a:r>
          </a:p>
          <a:p>
            <a:pPr lvl="0"/>
            <a:r>
              <a:rPr>
                <a:hlinkClick r:id="rId11"/>
              </a:rPr>
              <a:t>unfolded youtube lesson for Excel tables To Javascript</a:t>
            </a:r>
          </a:p>
          <a:p>
            <a:pPr lvl="0"/>
            <a:r>
              <a:rPr>
                <a:hlinkClick r:id="rId12"/>
              </a:rPr>
              <a:t>disclosed youtube seminar for Excel to Qif</a:t>
            </a:r>
          </a:p>
          <a:p>
            <a:pPr lvl="0"/>
            <a:r>
              <a:rPr>
                <a:hlinkClick r:id="rId13"/>
              </a:rPr>
              <a:t>full video stepsto for Excel to Mt940</a:t>
            </a:r>
          </a:p>
          <a:p>
            <a:pPr lvl="0"/>
            <a:r>
              <a:rPr>
                <a:hlinkClick r:id="rId14"/>
              </a:rPr>
              <a:t>full youtube tutorial for Excel to text without spaces</a:t>
            </a:r>
          </a:p>
          <a:p>
            <a:pPr lvl="0"/>
            <a:r>
              <a:rPr>
                <a:hlinkClick r:id="rId15"/>
              </a:rPr>
              <a:t>5 minutes youtube guide for Excel table to LaTex</a:t>
            </a:r>
          </a:p>
          <a:p>
            <a:pPr lvl="0"/>
            <a:r>
              <a:rPr>
                <a:hlinkClick r:id="rId16"/>
              </a:rPr>
              <a:t>detailed youtube howto for Excel To Gpx</a:t>
            </a:r>
          </a:p>
          <a:p>
            <a:pPr lvl="0"/>
            <a:r>
              <a:rPr>
                <a:hlinkClick r:id="rId17"/>
              </a:rPr>
              <a:t>precise youtube walkthrough for Excel to Anki</a:t>
            </a:r>
          </a:p>
          <a:p>
            <a:pPr lvl="0"/>
            <a:r>
              <a:rPr>
                <a:hlinkClick r:id="rId18"/>
              </a:rPr>
              <a:t>specific youtube walkthrough for Excel table to Powershell</a:t>
            </a:r>
          </a:p>
          <a:p>
            <a:pPr lvl="0"/>
            <a:r>
              <a:rPr>
                <a:hlinkClick r:id="rId19"/>
              </a:rPr>
              <a:t>elaborate youtube seminar for Excel To Sql</a:t>
            </a:r>
          </a:p>
          <a:p>
            <a:pPr lvl="0"/>
            <a:r>
              <a:rPr>
                <a:hlinkClick r:id="rId20"/>
              </a:rPr>
              <a:t>developed video tutorial for Excel To Kml</a:t>
            </a:r>
          </a:p>
          <a:p>
            <a:pPr lvl="0"/>
            <a:r>
              <a:rPr>
                <a:hlinkClick r:id="rId21"/>
              </a:rPr>
              <a:t>specific video instruction for Excel to Word</a:t>
            </a:r>
          </a:p>
          <a:p>
            <a:pPr lvl="0"/>
            <a:r>
              <a:rPr>
                <a:hlinkClick r:id="rId22"/>
              </a:rPr>
              <a:t>full youtube tutorial for Excel to one Csv</a:t>
            </a:r>
          </a:p>
          <a:p>
            <a:pPr lvl="0"/>
            <a:r>
              <a:rPr>
                <a:hlinkClick r:id="rId23"/>
              </a:rPr>
              <a:t>comprehensive video walkthrough for Excel To Markdown</a:t>
            </a:r>
          </a:p>
          <a:p>
            <a:pPr lvl="0"/>
            <a:r>
              <a:rPr>
                <a:hlinkClick r:id="rId24"/>
              </a:rPr>
              <a:t>precise video stepsto for Excel To Kmz</a:t>
            </a:r>
          </a:p>
          <a:p>
            <a:pPr lvl="0"/>
            <a:r>
              <a:rPr>
                <a:hlinkClick r:id="rId25"/>
              </a:rPr>
              <a:t>absolute video instruction for Excel To Spss</a:t>
            </a:r>
          </a:p>
          <a:p>
            <a:pPr lvl="0"/>
            <a:r>
              <a:rPr>
                <a:hlinkClick r:id="rId26"/>
              </a:rPr>
              <a:t>individualized video tutorial for Excel To Srt</a:t>
            </a:r>
          </a:p>
          <a:p>
            <a:pPr lvl="0"/>
            <a:r>
              <a:rPr>
                <a:hlinkClick r:id="rId27"/>
              </a:rPr>
              <a:t>elaborated video instruction for Excel To Vtt</a:t>
            </a:r>
          </a:p>
          <a:p>
            <a:pPr lvl="0"/>
            <a:r>
              <a:rPr>
                <a:hlinkClick r:id="rId28"/>
              </a:rPr>
              <a:t>comprehensive video tutorial for Excel To Json</a:t>
            </a:r>
          </a:p>
          <a:p>
            <a:pPr lvl="0"/>
            <a:r>
              <a:rPr>
                <a:hlinkClick r:id="rId29"/>
              </a:rPr>
              <a:t>narrow youtube tutorial for Excel to Semicolon</a:t>
            </a:r>
          </a:p>
          <a:p>
            <a:pPr lvl="0"/>
            <a:r>
              <a:rPr>
                <a:hlinkClick r:id="rId30"/>
              </a:rPr>
              <a:t>full video howto for Excel To Xlf</a:t>
            </a:r>
          </a:p>
          <a:p>
            <a:pPr lvl="0"/>
            <a:r>
              <a:rPr>
                <a:hlinkClick r:id="rId31"/>
              </a:rPr>
              <a:t>circumstantiated video guide for Excel To Tcx</a:t>
            </a:r>
          </a:p>
        </p:txBody>
      </p:sp>
    </p:spTree>
  </p:cSld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Markdown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intricate video tutorial for Markdown to Anki</a:t>
            </a:r>
          </a:p>
          <a:p>
            <a:pPr lvl="0"/>
            <a:r>
              <a:rPr>
                <a:hlinkClick r:id="rId3"/>
              </a:rPr>
              <a:t>full video tutorial for Markdown table to Excel</a:t>
            </a:r>
          </a:p>
          <a:p>
            <a:pPr lvl="0"/>
            <a:r>
              <a:rPr>
                <a:hlinkClick r:id="rId4"/>
              </a:rPr>
              <a:t>individualized youtube explaination for Markdown table to Xls</a:t>
            </a:r>
          </a:p>
          <a:p>
            <a:pPr lvl="0"/>
            <a:r>
              <a:rPr>
                <a:hlinkClick r:id="rId5"/>
              </a:rPr>
              <a:t>definite youtube walkthrough for Markdown table to Csv</a:t>
            </a:r>
          </a:p>
          <a:p>
            <a:pPr lvl="0"/>
            <a:r>
              <a:rPr>
                <a:hlinkClick r:id="rId6"/>
              </a:rPr>
              <a:t>described video lesson for Markdown table to Json</a:t>
            </a:r>
          </a:p>
          <a:p>
            <a:pPr lvl="0"/>
            <a:r>
              <a:rPr>
                <a:hlinkClick r:id="rId7"/>
              </a:rPr>
              <a:t>enumerated youtube seminar for Markdown table to Yaml</a:t>
            </a:r>
          </a:p>
          <a:p>
            <a:pPr lvl="0"/>
            <a:r>
              <a:rPr>
                <a:hlinkClick r:id="rId8"/>
              </a:rPr>
              <a:t>intricate video guide for Markdown table to Tsv</a:t>
            </a:r>
          </a:p>
        </p:txBody>
      </p:sp>
    </p:spTree>
  </p:cSld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Jpg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copious youtube lesson for Jpg Joiner</a:t>
            </a:r>
          </a:p>
          <a:p>
            <a:pPr lvl="0"/>
            <a:r>
              <a:rPr>
                <a:hlinkClick r:id="rId3"/>
              </a:rPr>
              <a:t>individualized video explaination for Jpg to Pdf</a:t>
            </a:r>
          </a:p>
          <a:p>
            <a:pPr lvl="0"/>
            <a:r>
              <a:rPr>
                <a:hlinkClick r:id="rId4"/>
              </a:rPr>
              <a:t>copious youtube stepsto for Jpg to Jxr</a:t>
            </a:r>
          </a:p>
        </p:txBody>
      </p:sp>
    </p:spTree>
  </p:cSld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Png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enumerated video instruction for Png Joiner</a:t>
            </a:r>
          </a:p>
          <a:p>
            <a:pPr lvl="0"/>
            <a:r>
              <a:rPr>
                <a:hlinkClick r:id="rId3"/>
              </a:rPr>
              <a:t>intricate youtube seminar for Png to Pdf</a:t>
            </a:r>
          </a:p>
          <a:p>
            <a:pPr lvl="0"/>
            <a:r>
              <a:rPr>
                <a:hlinkClick r:id="rId4"/>
              </a:rPr>
              <a:t>clocklike youtube seminar for Png to Jxr</a:t>
            </a:r>
          </a:p>
          <a:p>
            <a:pPr lvl="0"/>
            <a:r>
              <a:rPr>
                <a:hlinkClick r:id="rId5"/>
              </a:rPr>
              <a:t>enumerated video stepsto for Png to Tiff</a:t>
            </a:r>
          </a:p>
        </p:txBody>
      </p:sp>
    </p:spTree>
  </p:cSld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Tiff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individualized youtube seminar for Tiff Joiner</a:t>
            </a:r>
          </a:p>
          <a:p>
            <a:pPr lvl="0"/>
            <a:r>
              <a:rPr>
                <a:hlinkClick r:id="rId3"/>
              </a:rPr>
              <a:t>elaborate youtube tutorial for Tiff to Png</a:t>
            </a:r>
          </a:p>
          <a:p>
            <a:pPr lvl="0"/>
            <a:r>
              <a:rPr>
                <a:hlinkClick r:id="rId4"/>
              </a:rPr>
              <a:t>disclosed video lesson for Tiff to Jpg</a:t>
            </a:r>
          </a:p>
          <a:p>
            <a:pPr lvl="0"/>
            <a:r>
              <a:rPr>
                <a:hlinkClick r:id="rId5"/>
              </a:rPr>
              <a:t>copious video howto for Tiff to Pdf</a:t>
            </a:r>
          </a:p>
        </p:txBody>
      </p:sp>
    </p:spTree>
  </p:cSld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Svg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circumstantial youtube tutorial for Svg to Png</a:t>
            </a:r>
          </a:p>
          <a:p>
            <a:pPr lvl="0"/>
            <a:r>
              <a:rPr>
                <a:hlinkClick r:id="rId3"/>
              </a:rPr>
              <a:t>5 minutes youtube tutorial for Svg to Pdf</a:t>
            </a:r>
          </a:p>
          <a:p>
            <a:pPr lvl="0"/>
            <a:r>
              <a:rPr>
                <a:hlinkClick r:id="rId4"/>
              </a:rPr>
              <a:t>developed youtube tutorial for Svg to Jpg</a:t>
            </a:r>
          </a:p>
          <a:p>
            <a:pPr lvl="0"/>
            <a:r>
              <a:rPr>
                <a:hlinkClick r:id="rId5"/>
              </a:rPr>
              <a:t>described youtube guide for Svg to Tiff</a:t>
            </a:r>
          </a:p>
          <a:p>
            <a:pPr lvl="0"/>
            <a:r>
              <a:rPr>
                <a:hlinkClick r:id="rId6"/>
              </a:rPr>
              <a:t>exhaustive youtube lesson for Svg to Bmp</a:t>
            </a:r>
          </a:p>
          <a:p>
            <a:pPr lvl="0"/>
            <a:r>
              <a:rPr>
                <a:hlinkClick r:id="rId7"/>
              </a:rPr>
              <a:t>nice video seminar for Svg to Gif</a:t>
            </a:r>
          </a:p>
        </p:txBody>
      </p:sp>
    </p:spTree>
  </p:cSld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Bmp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detailed video tutorial for Bmp to Pdf</a:t>
            </a:r>
          </a:p>
        </p:txBody>
      </p:sp>
    </p:spTree>
  </p:cSld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Jxr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elaborated youtube seminar for Jxr to Pdf</a:t>
            </a:r>
          </a:p>
        </p:txBody>
      </p:sp>
    </p:spTree>
  </p:cSld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described video seminar for Gif file Joiner</a:t>
            </a:r>
          </a:p>
        </p:txBody>
      </p:sp>
    </p:spTree>
  </p:cSld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Convert Converters</a:t>
            </a:r>
          </a:p>
        </p:txBody>
      </p:sp>
    </p:spTree>
  </p:cSld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specified youtube explaination for Multiple Gif to Pdf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Wpt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clocklike video seminar for Wpt to Gpx</a:t>
            </a:r>
          </a:p>
          <a:p>
            <a:pPr lvl="0"/>
            <a:r>
              <a:rPr>
                <a:hlinkClick r:id="rId3"/>
              </a:rPr>
              <a:t>intricate video walkthrough for Wpt to Csv</a:t>
            </a:r>
          </a:p>
          <a:p>
            <a:pPr lvl="0"/>
            <a:r>
              <a:rPr>
                <a:hlinkClick r:id="rId4"/>
              </a:rPr>
              <a:t>exhausting video walkthrough for Wpt Viewer</a:t>
            </a:r>
          </a:p>
          <a:p>
            <a:pPr lvl="0"/>
            <a:r>
              <a:rPr>
                <a:hlinkClick r:id="rId5"/>
              </a:rPr>
              <a:t>meticulous youtube tutorial for Wpt to Word</a:t>
            </a:r>
          </a:p>
          <a:p>
            <a:pPr lvl="0"/>
            <a:r>
              <a:rPr>
                <a:hlinkClick r:id="rId6"/>
              </a:rPr>
              <a:t>full youtube lesson for Wpt to Kml</a:t>
            </a:r>
          </a:p>
          <a:p>
            <a:pPr lvl="0"/>
            <a:r>
              <a:rPr>
                <a:hlinkClick r:id="rId7"/>
              </a:rPr>
              <a:t>complete video howto for Wpt to Kmz</a:t>
            </a:r>
          </a:p>
        </p:txBody>
      </p:sp>
    </p:spTree>
  </p:cSld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Srt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circumstantial video lesson for Srt Viewer</a:t>
            </a:r>
          </a:p>
          <a:p>
            <a:pPr lvl="0"/>
            <a:r>
              <a:rPr>
                <a:hlinkClick r:id="rId3"/>
              </a:rPr>
              <a:t>accurate youtube instruction for Srt To Excel</a:t>
            </a:r>
          </a:p>
          <a:p>
            <a:pPr lvl="0"/>
            <a:r>
              <a:rPr>
                <a:hlinkClick r:id="rId4"/>
              </a:rPr>
              <a:t>clocklike youtube walkthrough for Srt To Xls</a:t>
            </a:r>
          </a:p>
          <a:p>
            <a:pPr lvl="0"/>
            <a:r>
              <a:rPr>
                <a:hlinkClick r:id="rId5"/>
              </a:rPr>
              <a:t>elaborate video howto for Srt To Word</a:t>
            </a:r>
          </a:p>
          <a:p>
            <a:pPr lvl="0"/>
            <a:r>
              <a:rPr>
                <a:hlinkClick r:id="rId6"/>
              </a:rPr>
              <a:t>detailed video stepsto for Srt To Pdf</a:t>
            </a:r>
          </a:p>
          <a:p>
            <a:pPr lvl="0"/>
            <a:r>
              <a:rPr>
                <a:hlinkClick r:id="rId7"/>
              </a:rPr>
              <a:t>full youtube guide for Srt To Json</a:t>
            </a:r>
          </a:p>
          <a:p>
            <a:pPr lvl="0"/>
            <a:r>
              <a:rPr>
                <a:hlinkClick r:id="rId8"/>
              </a:rPr>
              <a:t>elaborated youtube instruction for Srt To Csv</a:t>
            </a:r>
          </a:p>
          <a:p>
            <a:pPr lvl="0"/>
            <a:r>
              <a:rPr>
                <a:hlinkClick r:id="rId9"/>
              </a:rPr>
              <a:t>specified video guide for Srt To Ssa</a:t>
            </a:r>
          </a:p>
          <a:p>
            <a:pPr lvl="0"/>
            <a:r>
              <a:rPr>
                <a:hlinkClick r:id="rId10"/>
              </a:rPr>
              <a:t>clocklike video tutorial for Srt to Vtt</a:t>
            </a:r>
          </a:p>
          <a:p>
            <a:pPr lvl="0"/>
            <a:r>
              <a:rPr>
                <a:hlinkClick r:id="rId11"/>
              </a:rPr>
              <a:t>definite video instruction for Srt To Text</a:t>
            </a:r>
          </a:p>
          <a:p>
            <a:pPr lvl="0"/>
            <a:r>
              <a:rPr>
                <a:hlinkClick r:id="rId12"/>
              </a:rPr>
              <a:t>5 minutes youtube instruction for Srt To Html</a:t>
            </a:r>
          </a:p>
        </p:txBody>
      </p:sp>
    </p:spTree>
  </p:cSld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Ttml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individualized video tutorial for Ttml Viewer</a:t>
            </a:r>
          </a:p>
          <a:p>
            <a:pPr lvl="0"/>
            <a:r>
              <a:rPr>
                <a:hlinkClick r:id="rId3"/>
              </a:rPr>
              <a:t>copious video howto for Ttml To Text</a:t>
            </a:r>
          </a:p>
          <a:p>
            <a:pPr lvl="0"/>
            <a:r>
              <a:rPr>
                <a:hlinkClick r:id="rId4"/>
              </a:rPr>
              <a:t>elaborate video walkthrough for Ttml To Excel</a:t>
            </a:r>
          </a:p>
          <a:p>
            <a:pPr lvl="0"/>
            <a:r>
              <a:rPr>
                <a:hlinkClick r:id="rId5"/>
              </a:rPr>
              <a:t>5 minutes video stepsto for Ttml To Word</a:t>
            </a:r>
          </a:p>
          <a:p>
            <a:pPr lvl="0"/>
            <a:r>
              <a:rPr>
                <a:hlinkClick r:id="rId6"/>
              </a:rPr>
              <a:t>accurate youtube stepsto for Ttml To Pdf</a:t>
            </a:r>
          </a:p>
        </p:txBody>
      </p:sp>
    </p:spTree>
  </p:cSld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Spss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full youtube seminar for Spss Viewer</a:t>
            </a:r>
          </a:p>
          <a:p>
            <a:pPr lvl="0"/>
            <a:r>
              <a:rPr>
                <a:hlinkClick r:id="rId3"/>
              </a:rPr>
              <a:t>specified video stepsto for Spss To Excel</a:t>
            </a:r>
          </a:p>
          <a:p>
            <a:pPr lvl="0"/>
            <a:r>
              <a:rPr>
                <a:hlinkClick r:id="rId4"/>
              </a:rPr>
              <a:t>all-inclusive video lesson for Spss To Word</a:t>
            </a:r>
          </a:p>
          <a:p>
            <a:pPr lvl="0"/>
            <a:r>
              <a:rPr>
                <a:hlinkClick r:id="rId5"/>
              </a:rPr>
              <a:t>specified youtube walkthrough for Spss To Xls</a:t>
            </a:r>
          </a:p>
          <a:p>
            <a:pPr lvl="0"/>
            <a:r>
              <a:rPr>
                <a:hlinkClick r:id="rId6"/>
              </a:rPr>
              <a:t>quick youtube tutorial for Spss To Text</a:t>
            </a:r>
          </a:p>
          <a:p>
            <a:pPr lvl="0"/>
            <a:r>
              <a:rPr>
                <a:hlinkClick r:id="rId7"/>
              </a:rPr>
              <a:t>disclosed youtube howto for Spss To Csv</a:t>
            </a:r>
          </a:p>
          <a:p>
            <a:pPr lvl="0"/>
            <a:r>
              <a:rPr>
                <a:hlinkClick r:id="rId8"/>
              </a:rPr>
              <a:t>quick video walkthrough for Spss To Pdf</a:t>
            </a:r>
          </a:p>
          <a:p>
            <a:pPr lvl="0"/>
            <a:r>
              <a:rPr>
                <a:hlinkClick r:id="rId9"/>
              </a:rPr>
              <a:t>exact video lesson for Spss To Json</a:t>
            </a:r>
          </a:p>
          <a:p>
            <a:pPr lvl="0"/>
            <a:r>
              <a:rPr>
                <a:hlinkClick r:id="rId10"/>
              </a:rPr>
              <a:t>circumstantiated video howto for Spss To Sql</a:t>
            </a:r>
          </a:p>
        </p:txBody>
      </p:sp>
    </p:spTree>
  </p:cSld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Firefox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quick youtube explaination for Firefox Bookmarks json To html</a:t>
            </a:r>
          </a:p>
          <a:p>
            <a:pPr lvl="0"/>
            <a:r>
              <a:rPr>
                <a:hlinkClick r:id="rId3"/>
              </a:rPr>
              <a:t>all-inclusive youtube stepsto for Firefox Bookmarks json To Csv</a:t>
            </a:r>
          </a:p>
        </p:txBody>
      </p:sp>
    </p:spTree>
  </p:cSld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Vtt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comprehensive video tutorial for Vtt Viewer</a:t>
            </a:r>
          </a:p>
          <a:p>
            <a:pPr lvl="0"/>
            <a:r>
              <a:rPr>
                <a:hlinkClick r:id="rId3"/>
              </a:rPr>
              <a:t>specified youtube seminar for Vtt To Srt</a:t>
            </a:r>
          </a:p>
          <a:p>
            <a:pPr lvl="0"/>
            <a:r>
              <a:rPr>
                <a:hlinkClick r:id="rId4"/>
              </a:rPr>
              <a:t>absolute video howto for Vtt To Word</a:t>
            </a:r>
          </a:p>
          <a:p>
            <a:pPr lvl="0"/>
            <a:r>
              <a:rPr>
                <a:hlinkClick r:id="rId5"/>
              </a:rPr>
              <a:t>absolute youtube howto for Vtt To Pdf</a:t>
            </a:r>
          </a:p>
          <a:p>
            <a:pPr lvl="0"/>
            <a:r>
              <a:rPr>
                <a:hlinkClick r:id="rId6"/>
              </a:rPr>
              <a:t>circumstantiated youtube stepsto for Vtt To Json</a:t>
            </a:r>
          </a:p>
          <a:p>
            <a:pPr lvl="0"/>
            <a:r>
              <a:rPr>
                <a:hlinkClick r:id="rId7"/>
              </a:rPr>
              <a:t>accurate youtube stepsto for Vtt To Csv</a:t>
            </a:r>
          </a:p>
          <a:p>
            <a:pPr lvl="0"/>
            <a:r>
              <a:rPr>
                <a:hlinkClick r:id="rId8"/>
              </a:rPr>
              <a:t>intricate video stepsto for Vtt To Excel</a:t>
            </a:r>
          </a:p>
        </p:txBody>
      </p:sp>
    </p:spTree>
  </p:cSld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Edifact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detailed youtube lesson for Edifact Edi Viewer</a:t>
            </a:r>
          </a:p>
          <a:p>
            <a:pPr lvl="0"/>
            <a:r>
              <a:rPr>
                <a:hlinkClick r:id="rId3"/>
              </a:rPr>
              <a:t>clocklike video instruction for Edifact Edi To Json</a:t>
            </a:r>
          </a:p>
          <a:p>
            <a:pPr lvl="0"/>
            <a:r>
              <a:rPr>
                <a:hlinkClick r:id="rId4"/>
              </a:rPr>
              <a:t>disclosed youtube stepsto for Edifact Edi To Pdf</a:t>
            </a:r>
          </a:p>
          <a:p>
            <a:pPr lvl="0"/>
            <a:r>
              <a:rPr>
                <a:hlinkClick r:id="rId5"/>
              </a:rPr>
              <a:t>exact video lesson for Edifact Edi To Csv</a:t>
            </a:r>
          </a:p>
          <a:p>
            <a:pPr lvl="0"/>
            <a:r>
              <a:rPr>
                <a:hlinkClick r:id="rId6"/>
              </a:rPr>
              <a:t>quick youtube stepsto for Edifact Edi To Excel</a:t>
            </a:r>
          </a:p>
          <a:p>
            <a:pPr lvl="0"/>
            <a:r>
              <a:rPr>
                <a:hlinkClick r:id="rId7"/>
              </a:rPr>
              <a:t>intricate video instruction for Edifact Edi To Xls</a:t>
            </a:r>
          </a:p>
        </p:txBody>
      </p:sp>
    </p:spTree>
  </p:cSld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ttml Converters</a:t>
            </a:r>
          </a:p>
        </p:txBody>
      </p:sp>
    </p:spTree>
  </p:cSld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Ssa Converters</a:t>
            </a:r>
          </a:p>
        </p:txBody>
      </p:sp>
    </p:spTree>
  </p:cSld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Pdf Converters</a:t>
            </a:r>
          </a:p>
        </p:txBody>
      </p:sp>
    </p:spTree>
  </p:cSld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Epub Converters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Gpx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accurate video explaination for Gpx to Wpt</a:t>
            </a:r>
          </a:p>
          <a:p>
            <a:pPr lvl="0"/>
            <a:r>
              <a:rPr>
                <a:hlinkClick r:id="rId3"/>
              </a:rPr>
              <a:t>developed youtube instruction for Gpx To Xls</a:t>
            </a:r>
          </a:p>
          <a:p>
            <a:pPr lvl="0"/>
            <a:r>
              <a:rPr>
                <a:hlinkClick r:id="rId4"/>
              </a:rPr>
              <a:t>specified youtube tutorial for Gpx to Tcx</a:t>
            </a:r>
          </a:p>
          <a:p>
            <a:pPr lvl="0"/>
            <a:r>
              <a:rPr>
                <a:hlinkClick r:id="rId5"/>
              </a:rPr>
              <a:t>accurate video tutorial for Gpx To Excel</a:t>
            </a:r>
          </a:p>
          <a:p>
            <a:pPr lvl="0"/>
            <a:r>
              <a:rPr>
                <a:hlinkClick r:id="rId6"/>
              </a:rPr>
              <a:t>exhausting youtube instruction for Gpx To Csv</a:t>
            </a:r>
          </a:p>
          <a:p>
            <a:pPr lvl="0"/>
            <a:r>
              <a:rPr>
                <a:hlinkClick r:id="rId7"/>
              </a:rPr>
              <a:t>exhaustive video howto for Gpx to Kml</a:t>
            </a:r>
          </a:p>
          <a:p>
            <a:pPr lvl="0"/>
            <a:r>
              <a:rPr>
                <a:hlinkClick r:id="rId8"/>
              </a:rPr>
              <a:t>exhaustive youtube instruction for Gpx Viewer</a:t>
            </a:r>
          </a:p>
          <a:p>
            <a:pPr lvl="0"/>
            <a:r>
              <a:rPr>
                <a:hlinkClick r:id="rId9"/>
              </a:rPr>
              <a:t>thorough video tutorial for Gpx to Kmz</a:t>
            </a:r>
          </a:p>
          <a:p>
            <a:pPr lvl="0"/>
            <a:r>
              <a:rPr>
                <a:hlinkClick r:id="rId10"/>
              </a:rPr>
              <a:t>individualized youtube howto for Gpx to Word</a:t>
            </a:r>
          </a:p>
          <a:p>
            <a:pPr lvl="0"/>
            <a:r>
              <a:rPr>
                <a:hlinkClick r:id="rId11"/>
              </a:rPr>
              <a:t>specified youtube explaination for Gpx to Sqlite</a:t>
            </a:r>
          </a:p>
          <a:p>
            <a:pPr lvl="0"/>
            <a:r>
              <a:rPr>
                <a:hlinkClick r:id="rId12"/>
              </a:rPr>
              <a:t>clocklike video tutorial for Gpx Speed Viewer</a:t>
            </a:r>
          </a:p>
          <a:p>
            <a:pPr lvl="0"/>
            <a:r>
              <a:rPr>
                <a:hlinkClick r:id="rId13"/>
              </a:rPr>
              <a:t>meticulous video walkthrough for Gpx To Sql</a:t>
            </a:r>
          </a:p>
          <a:p>
            <a:pPr lvl="0"/>
            <a:r>
              <a:rPr>
                <a:hlinkClick r:id="rId14"/>
              </a:rPr>
              <a:t>absolute video tutorial for Gpx To Dbf</a:t>
            </a:r>
          </a:p>
          <a:p>
            <a:pPr lvl="0"/>
            <a:r>
              <a:rPr>
                <a:hlinkClick r:id="rId15"/>
              </a:rPr>
              <a:t>definite video guide for Gpx To Access</a:t>
            </a:r>
          </a:p>
        </p:txBody>
      </p:sp>
    </p:spTree>
  </p:cSld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5 minutes video stepsto for Har Viewer</a:t>
            </a:r>
          </a:p>
          <a:p>
            <a:pPr lvl="0"/>
            <a:r>
              <a:rPr>
                <a:hlinkClick r:id="rId3"/>
              </a:rPr>
              <a:t>quick video stepsto for Har to Word</a:t>
            </a:r>
          </a:p>
          <a:p>
            <a:pPr lvl="0"/>
            <a:r>
              <a:rPr>
                <a:hlinkClick r:id="rId4"/>
              </a:rPr>
              <a:t>5 minutes youtube walkthrough for Har to Csv</a:t>
            </a:r>
          </a:p>
          <a:p>
            <a:pPr lvl="0"/>
            <a:r>
              <a:rPr>
                <a:hlinkClick r:id="rId5"/>
              </a:rPr>
              <a:t>thorough video tutorial for Har to Excel</a:t>
            </a:r>
          </a:p>
          <a:p>
            <a:pPr lvl="0"/>
            <a:r>
              <a:rPr>
                <a:hlinkClick r:id="rId6"/>
              </a:rPr>
              <a:t>exact video walkthrough for Har To Pdf</a:t>
            </a:r>
          </a:p>
        </p:txBody>
      </p:sp>
    </p:spTree>
  </p:cSld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Aiml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circumstantiated youtube seminar for Aiml To Csv</a:t>
            </a:r>
          </a:p>
        </p:txBody>
      </p:sp>
    </p:spTree>
  </p:cSld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Xlf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individualized youtube walkthrough for Xlf to Csv</a:t>
            </a:r>
          </a:p>
          <a:p>
            <a:pPr lvl="0"/>
            <a:r>
              <a:rPr>
                <a:hlinkClick r:id="rId3"/>
              </a:rPr>
              <a:t>complete video tutorial for Xlf to Excel</a:t>
            </a:r>
          </a:p>
          <a:p>
            <a:pPr lvl="0"/>
            <a:r>
              <a:rPr>
                <a:hlinkClick r:id="rId4"/>
              </a:rPr>
              <a:t>nice youtube howto for Xlf To Pdf</a:t>
            </a:r>
          </a:p>
          <a:p>
            <a:pPr lvl="0"/>
            <a:r>
              <a:rPr>
                <a:hlinkClick r:id="rId5"/>
              </a:rPr>
              <a:t>5 minutes video guide for Xlf to Word</a:t>
            </a:r>
          </a:p>
          <a:p>
            <a:pPr lvl="0"/>
            <a:r>
              <a:rPr>
                <a:hlinkClick r:id="rId6"/>
              </a:rPr>
              <a:t>elaborated video explaination for Xlf Viewer</a:t>
            </a:r>
          </a:p>
        </p:txBody>
      </p:sp>
    </p:spTree>
  </p:cSld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Docx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unfolded video seminar for Docx To Xlf</a:t>
            </a:r>
          </a:p>
        </p:txBody>
      </p:sp>
    </p:spTree>
  </p:cSld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Subfolders Converters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specific youtube lesson for Subfolders From Csv</a:t>
            </a:r>
          </a:p>
          <a:p>
            <a:pPr lvl="0"/>
            <a:r>
              <a:rPr>
                <a:hlinkClick r:id="rId3"/>
              </a:rPr>
              <a:t>exhaustive video tutorial for Subfolders From Excel</a:t>
            </a:r>
          </a:p>
        </p:txBody>
      </p:sp>
    </p:spTree>
  </p:cSld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MT103 Converters</a:t>
            </a:r>
          </a:p>
        </p:txBody>
      </p:sp>
    </p:spTree>
  </p:cSld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MT202 Converters</a:t>
            </a:r>
          </a:p>
        </p:txBody>
      </p:sp>
    </p:spTree>
  </p:cSld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MT548 Converters</a:t>
            </a:r>
          </a:p>
        </p:txBody>
      </p:sp>
    </p:spTree>
  </p:cSld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MT515 Converters</a:t>
            </a:r>
          </a:p>
        </p:txBody>
      </p:sp>
    </p:spTree>
  </p:cSld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MT300 Converters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2025-05-17T19:40:34Z</dcterms:created>
  <dcterms:modified xsi:type="dcterms:W3CDTF">2025-05-17T19:40:34Z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