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main.jpg"/>
          <p:cNvPicPr>
            <a:picLocks noChangeAspect="1"/>
          </p:cNvPicPr>
          <p:nvPr/>
        </p:nvPicPr>
        <p:blipFill>
          <a:blip r:embed="rId2"/>
          <a:stretch>
            <a:fillRect/>
          </a:stretch>
        </p:blipFill>
        <p:spPr>
          <a:xfrm>
            <a:off x="0" y="0"/>
            <a:ext cx="9144000" cy="39090600"/>
          </a:xfrm>
          <a:prstGeom prst="rect">
            <a:avLst/>
          </a:prstGeom>
        </p:spPr>
      </p:pic>
      <p:sp>
        <p:nvSpPr>
          <p:cNvPr id="3" name="TextBox 2"/>
          <p:cNvSpPr txBox="1"/>
          <p:nvPr/>
        </p:nvSpPr>
        <p:spPr>
          <a:xfrm>
            <a:off x="914400" y="914400"/>
            <a:ext cx="7315200" cy="1828800"/>
          </a:xfrm>
          <a:prstGeom prst="rect">
            <a:avLst/>
          </a:prstGeom>
          <a:noFill/>
        </p:spPr>
        <p:txBody>
          <a:bodyPr wrap="none">
            <a:spAutoFit/>
          </a:bodyPr>
          <a:lstStyle/>
          <a:p>
            <a:r>
              <a:t>This is some text on top of the image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「ブロックチェーン技術で効率的かつ安全な取引実現」</a:t>
            </a:r>
          </a:p>
        </p:txBody>
      </p:sp>
      <p:sp>
        <p:nvSpPr>
          <p:cNvPr id="3" name="Content Placeholder 2"/>
          <p:cNvSpPr>
            <a:spLocks noGrp="1"/>
          </p:cNvSpPr>
          <p:nvPr>
            <p:ph idx="1"/>
          </p:nvPr>
        </p:nvSpPr>
        <p:spPr/>
        <p:txBody>
          <a:bodyPr/>
          <a:lstStyle/>
          <a:p>
            <a:r>
              <a:t>。ブロックチェーンとは、革命的なデジタルテクノロジーの一種です。通常、関係者間の相互信頼共有型のオンライントランザクションを安全かつ効率的に行うために使用されます。ブロックチェーンの「ブロック」という言葉は、データを1つ以上の「リンク」（リード）で接続して、お互いの関係において信頼関係を作成することを表します。これは、取引を行う2つの関係者間を保護し、新しいレベルの信頼関係を確立するために作成されました。    また、ブロックチェーンは、既存の法律フレームワークを必要とせずに、取引の効率と信頼性を向上させるための新しい方法を提供しています。これらのブロックチェーン技術の背後にある考え方は、取引をお互いの間で完全かつしっかりと行うための統合的なアプローチです。たとえば、個人とビジネス間で行われる取引を行う際、ブロックチェーンを利用することで、取引が正確かつ正直であることを完全に確認できます。さらに、ブロックチェーンを利用することで、取引の監視や変更の管理を大幅に簡素化することができます。特に、金融取引を行う際、支払いなどの中央機関なしで行うことができるため、ブロックチェーンを利用することで、安全な取引を行うことができます。以上の内容からわかるように、ブロックチェーン技術は、取引をより効率的かつ安全に行うためのツールとして広く使用されています。法律との関係も利用されつつあり、将来的には、複雑で革新的な技術が法律規定に反映される可能性があります。</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