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some text on top of the image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body text for slide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some text in a text box on slide 3</a:t>
            </a:r>
          </a:p>
          <a:p>
            <a:pPr lvl="1"/>
            <a:r>
              <a:t>This is a second paragraph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This is the subtitle for slide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