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6364-8CD5-4A92-BEB2-45635248C4E6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08B-1848-4106-BF83-031AFF62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6364-8CD5-4A92-BEB2-45635248C4E6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08B-1848-4106-BF83-031AFF62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6364-8CD5-4A92-BEB2-45635248C4E6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08B-1848-4106-BF83-031AFF62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6364-8CD5-4A92-BEB2-45635248C4E6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08B-1848-4106-BF83-031AFF62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6364-8CD5-4A92-BEB2-45635248C4E6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08B-1848-4106-BF83-031AFF62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6364-8CD5-4A92-BEB2-45635248C4E6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08B-1848-4106-BF83-031AFF62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6364-8CD5-4A92-BEB2-45635248C4E6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08B-1848-4106-BF83-031AFF62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6364-8CD5-4A92-BEB2-45635248C4E6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08B-1848-4106-BF83-031AFF62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6364-8CD5-4A92-BEB2-45635248C4E6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08B-1848-4106-BF83-031AFF62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6364-8CD5-4A92-BEB2-45635248C4E6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08B-1848-4106-BF83-031AFF62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6364-8CD5-4A92-BEB2-45635248C4E6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08B-1848-4106-BF83-031AFF62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E6364-8CD5-4A92-BEB2-45635248C4E6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D808B-1848-4106-BF83-031AFF62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228600"/>
            <a:ext cx="2301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Ni-L potential problem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7134225" cy="561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848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Minor problem with large Na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6858000" cy="543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Fat Al peak problem (only w/ 2000 time const which is stupid)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0"/>
            <a:ext cx="6781800" cy="51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Minor problem with large Na</vt:lpstr>
      <vt:lpstr>Fat Al peak problem (only w/ 2000 time const which is stupid)</vt:lpstr>
    </vt:vector>
  </TitlesOfParts>
  <Company>Washington University in St. Louis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Kevin Croat</dc:creator>
  <cp:lastModifiedBy>Kevin Croat</cp:lastModifiedBy>
  <cp:revision>3</cp:revision>
  <dcterms:created xsi:type="dcterms:W3CDTF">2016-09-15T15:44:18Z</dcterms:created>
  <dcterms:modified xsi:type="dcterms:W3CDTF">2016-09-15T17:39:08Z</dcterms:modified>
</cp:coreProperties>
</file>