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e094d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e094d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4e094d5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4e094d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e094d5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e094d5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e094d57e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e094d57e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4e094d5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4e094d5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4e094d5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4e094d5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Unamed LLM Experience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Ian and Ashwin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Disjoint sets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</a:t>
            </a:r>
            <a:r>
              <a:rPr lang="en"/>
              <a:t>u</a:t>
            </a:r>
            <a:r>
              <a:rPr lang="en"/>
              <a:t>tilizing them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data from wikipedia is linked via disjoint set when one page links to another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providing improved </a:t>
            </a:r>
            <a:r>
              <a:rPr lang="en"/>
              <a:t>context</a:t>
            </a:r>
            <a:r>
              <a:rPr lang="en"/>
              <a:t> to the LLM, or at least hopefully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Modelling off of working and long term memory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Connection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games interface communicates with a homebrewed http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done for an easier development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allows for the LLM to be run off-site if desired in the future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4050"/>
            <a:ext cx="45148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Backend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LLM based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data: wikipedia(the entirety of wikipedia), synonym and dictionary sourced from HuggingFace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LLM built with evolutionary 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Hopefully this can be run on a meek machine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