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0288-AAD0-4FF0-B4CC-460AA1EB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43C5A-FD76-4670-A0B6-9498766D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01D68-AB6F-4C72-8F98-DC9B2D6B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492E3-9EF1-488D-8ACF-0D7DAA9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91CB-A640-4A38-B33D-F7AC7ED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27C2-C62F-4AC5-A5E1-36AD1B09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A6F34-C9C7-45E1-8608-16C9FDDA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14395-5884-417E-B6AE-1836C996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42FCF-F25B-49B7-A388-C5A66B9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5468-0228-4BCD-9331-14F8F95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6567C-4E9F-4F09-9960-848F8E8B9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4628-6805-41C2-81ED-BE886683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52A9C-1826-4B9F-9472-86A98AA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8B591-1FDA-4607-BBF1-E0E95C5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8F06E-3E41-4C50-A88D-D6F4EFB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2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FD6C-E80B-415E-BC1F-D75C6E04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F41C3-EEE3-49E5-A4BD-FB75F83B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8E2F3-6024-4E7E-8B87-85D3F040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B448-0BFA-4B66-904A-0AF5C4C0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47B0E-435A-468B-B0E2-B0FD85F5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D174-4DE8-4FE0-A562-4142B1D9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101A3-F1B7-4896-AD5C-2DD65430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47B14-9799-4991-B503-E4A98C3E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AE796-295B-4B0B-9B0A-F3C2B4E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6A23-1CB2-4D4E-BA7A-06B09F42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0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AE74-FE03-4862-8E05-46B8373B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EE280-ECE9-4AC8-B8B3-991BF54CE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9C4C-8B4A-4F6A-8FB5-7FEC01C1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54F18-2656-4703-A996-9253C0DB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78927-284A-4D0A-973D-41295EC8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0503A-E1FD-4F25-B97D-4A0830B8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4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05250-41AF-48D4-BEAF-5016E4CA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8AFD5-09F6-4DED-8E5B-643FB428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A8288-502E-44FF-80BF-EFC83843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9D50C-5272-4AEC-A0BB-A079D7F4B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CCF5D9-6C66-444C-AC92-884D1176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18D00-DF56-493D-8D2B-0DFDF91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BB4E3-7551-41DC-9942-B04688E5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FC5733-9713-4408-9B2F-D1BE00AA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6A88-5115-4E2C-BED7-65BD5B76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22BC2-7DEF-4D2A-B58B-3D00422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79CBD-EBB6-4803-9243-78A2FC88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C6E03-3869-4710-86E1-FB97A12A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960199-3C96-478D-8DAD-82C84328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267194-679B-4B05-BE89-7290B06D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A94E2-EDA3-4D4A-92D5-EF050F0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C3FF-EB12-46C7-9B05-AB481FDA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B2908-0C9C-47A3-BF9E-1376FA95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DFE44-B3B4-476E-A3E9-7D5838DCC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0E215-4F3F-4F4D-92B5-79EB500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A323C-75AA-4F7C-925F-59F58A19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4EB50-CB6F-4A2F-B095-D0AD8973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A890-632C-42B2-A997-1F7F36AF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AAF58A-5171-4786-94A6-CCF983728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DD2E0-5281-441B-B401-AC683212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C4547-FCCC-4DFC-9A08-7661530E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7B6BE-D142-441C-AD4F-58385A2A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F31E7-B896-455B-BC50-FD9E930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5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1A887-82AC-4B9A-8290-19DAAF6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9D8B6-A90D-4C86-A76D-02FA285C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13D93-2BE0-4579-840D-6023B266D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F954-2F10-4243-8E2A-835AD0DD86F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28D7-1776-4A1E-8E7A-C772DB325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2E1A1-A442-40C3-84C9-E705794F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3A5A-E9A8-4708-A4E0-6F5E031F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F63230-6576-4544-9E1A-789F5401AF36}"/>
              </a:ext>
            </a:extLst>
          </p:cNvPr>
          <p:cNvSpPr/>
          <p:nvPr/>
        </p:nvSpPr>
        <p:spPr>
          <a:xfrm>
            <a:off x="1204330" y="1488139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0F9B4B-6680-4994-8E7B-ED0B5A1DBDAD}"/>
              </a:ext>
            </a:extLst>
          </p:cNvPr>
          <p:cNvSpPr/>
          <p:nvPr/>
        </p:nvSpPr>
        <p:spPr>
          <a:xfrm>
            <a:off x="1973369" y="1488141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E8835-E037-4560-96DF-0B33A3F0371D}"/>
              </a:ext>
            </a:extLst>
          </p:cNvPr>
          <p:cNvSpPr/>
          <p:nvPr/>
        </p:nvSpPr>
        <p:spPr>
          <a:xfrm rot="5400000">
            <a:off x="1582869" y="25958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FEE75-7F75-4958-AEDB-FC23EF3DB9CF}"/>
              </a:ext>
            </a:extLst>
          </p:cNvPr>
          <p:cNvSpPr/>
          <p:nvPr/>
        </p:nvSpPr>
        <p:spPr>
          <a:xfrm>
            <a:off x="3176565" y="2250343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1236B-A6C6-4499-A450-156D2A86082E}"/>
              </a:ext>
            </a:extLst>
          </p:cNvPr>
          <p:cNvSpPr/>
          <p:nvPr/>
        </p:nvSpPr>
        <p:spPr>
          <a:xfrm>
            <a:off x="3945604" y="2250345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E1DE-34F3-41E5-81FD-C4953F341712}"/>
              </a:ext>
            </a:extLst>
          </p:cNvPr>
          <p:cNvSpPr/>
          <p:nvPr/>
        </p:nvSpPr>
        <p:spPr>
          <a:xfrm rot="5400000">
            <a:off x="3555104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22465-F5A8-4E50-A585-C20F2376E5F7}"/>
              </a:ext>
            </a:extLst>
          </p:cNvPr>
          <p:cNvSpPr/>
          <p:nvPr/>
        </p:nvSpPr>
        <p:spPr>
          <a:xfrm rot="5400000">
            <a:off x="5527339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55E8F-75EB-4DBD-92A0-B6BD1FF7CD57}"/>
              </a:ext>
            </a:extLst>
          </p:cNvPr>
          <p:cNvSpPr/>
          <p:nvPr/>
        </p:nvSpPr>
        <p:spPr>
          <a:xfrm rot="5400000">
            <a:off x="5527339" y="264760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E6807-6544-43B8-A320-5F6D999FEBC5}"/>
              </a:ext>
            </a:extLst>
          </p:cNvPr>
          <p:cNvSpPr/>
          <p:nvPr/>
        </p:nvSpPr>
        <p:spPr>
          <a:xfrm rot="5400000">
            <a:off x="5527339" y="188083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5B933-86FD-49C7-B3D1-4D6F017D586B}"/>
              </a:ext>
            </a:extLst>
          </p:cNvPr>
          <p:cNvSpPr txBox="1"/>
          <p:nvPr/>
        </p:nvSpPr>
        <p:spPr>
          <a:xfrm>
            <a:off x="1973369" y="627529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		B 		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9439835" y="8121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[2] =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F63230-6576-4544-9E1A-789F5401AF36}"/>
              </a:ext>
            </a:extLst>
          </p:cNvPr>
          <p:cNvSpPr/>
          <p:nvPr/>
        </p:nvSpPr>
        <p:spPr>
          <a:xfrm>
            <a:off x="141666" y="15708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0F9B4B-6680-4994-8E7B-ED0B5A1DBDAD}"/>
              </a:ext>
            </a:extLst>
          </p:cNvPr>
          <p:cNvSpPr/>
          <p:nvPr/>
        </p:nvSpPr>
        <p:spPr>
          <a:xfrm>
            <a:off x="910705" y="1571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E8835-E037-4560-96DF-0B33A3F0371D}"/>
              </a:ext>
            </a:extLst>
          </p:cNvPr>
          <p:cNvSpPr/>
          <p:nvPr/>
        </p:nvSpPr>
        <p:spPr>
          <a:xfrm rot="5400000">
            <a:off x="520205" y="112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FEE75-7F75-4958-AEDB-FC23EF3DB9CF}"/>
              </a:ext>
            </a:extLst>
          </p:cNvPr>
          <p:cNvSpPr/>
          <p:nvPr/>
        </p:nvSpPr>
        <p:spPr>
          <a:xfrm>
            <a:off x="1679744" y="777912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1236B-A6C6-4499-A450-156D2A86082E}"/>
              </a:ext>
            </a:extLst>
          </p:cNvPr>
          <p:cNvSpPr/>
          <p:nvPr/>
        </p:nvSpPr>
        <p:spPr>
          <a:xfrm>
            <a:off x="2448783" y="777914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E1DE-34F3-41E5-81FD-C4953F341712}"/>
              </a:ext>
            </a:extLst>
          </p:cNvPr>
          <p:cNvSpPr/>
          <p:nvPr/>
        </p:nvSpPr>
        <p:spPr>
          <a:xfrm rot="5400000">
            <a:off x="2058283" y="-37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22465-F5A8-4E50-A585-C20F2376E5F7}"/>
              </a:ext>
            </a:extLst>
          </p:cNvPr>
          <p:cNvSpPr/>
          <p:nvPr/>
        </p:nvSpPr>
        <p:spPr>
          <a:xfrm rot="5400000">
            <a:off x="5333032" y="-37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55E8F-75EB-4DBD-92A0-B6BD1FF7CD57}"/>
              </a:ext>
            </a:extLst>
          </p:cNvPr>
          <p:cNvSpPr/>
          <p:nvPr/>
        </p:nvSpPr>
        <p:spPr>
          <a:xfrm rot="5400000">
            <a:off x="5333032" y="117517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E6807-6544-43B8-A320-5F6D999FEBC5}"/>
              </a:ext>
            </a:extLst>
          </p:cNvPr>
          <p:cNvSpPr/>
          <p:nvPr/>
        </p:nvSpPr>
        <p:spPr>
          <a:xfrm rot="5400000">
            <a:off x="5333032" y="408399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10399059" y="68668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[4] = 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40470-74BC-4A0E-94FD-01973E98CE12}"/>
              </a:ext>
            </a:extLst>
          </p:cNvPr>
          <p:cNvSpPr/>
          <p:nvPr/>
        </p:nvSpPr>
        <p:spPr>
          <a:xfrm>
            <a:off x="1691704" y="2332442"/>
            <a:ext cx="739876" cy="1472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BAFB3F-61D6-49CC-867A-2CCDC1786847}"/>
              </a:ext>
            </a:extLst>
          </p:cNvPr>
          <p:cNvSpPr/>
          <p:nvPr/>
        </p:nvSpPr>
        <p:spPr>
          <a:xfrm>
            <a:off x="2460743" y="2332444"/>
            <a:ext cx="739876" cy="1472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BA0DAB-308F-48BB-B600-581F51C51D3D}"/>
              </a:ext>
            </a:extLst>
          </p:cNvPr>
          <p:cNvSpPr/>
          <p:nvPr/>
        </p:nvSpPr>
        <p:spPr>
          <a:xfrm rot="5400000">
            <a:off x="2070243" y="34401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31C0A8-39F4-4324-91B5-26863C64FFB9}"/>
              </a:ext>
            </a:extLst>
          </p:cNvPr>
          <p:cNvSpPr/>
          <p:nvPr/>
        </p:nvSpPr>
        <p:spPr>
          <a:xfrm>
            <a:off x="133064" y="3094646"/>
            <a:ext cx="739876" cy="1472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C254F-16C1-4D63-A4A2-DCBA3382C4BE}"/>
              </a:ext>
            </a:extLst>
          </p:cNvPr>
          <p:cNvSpPr/>
          <p:nvPr/>
        </p:nvSpPr>
        <p:spPr>
          <a:xfrm>
            <a:off x="902103" y="3094648"/>
            <a:ext cx="739876" cy="1472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60B61-7764-4235-B897-511A2C48FD6F}"/>
              </a:ext>
            </a:extLst>
          </p:cNvPr>
          <p:cNvSpPr/>
          <p:nvPr/>
        </p:nvSpPr>
        <p:spPr>
          <a:xfrm rot="5400000">
            <a:off x="511603" y="19432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E88F50-9565-4BCE-BA0C-0AA9D2594CC1}"/>
              </a:ext>
            </a:extLst>
          </p:cNvPr>
          <p:cNvSpPr/>
          <p:nvPr/>
        </p:nvSpPr>
        <p:spPr>
          <a:xfrm rot="5400000">
            <a:off x="5333032" y="19432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52E805-5C14-4FC0-B207-9B369913F735}"/>
              </a:ext>
            </a:extLst>
          </p:cNvPr>
          <p:cNvSpPr/>
          <p:nvPr/>
        </p:nvSpPr>
        <p:spPr>
          <a:xfrm rot="5400000">
            <a:off x="5333032" y="3491905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42C344-1797-42C1-805D-89629C127C72}"/>
              </a:ext>
            </a:extLst>
          </p:cNvPr>
          <p:cNvSpPr/>
          <p:nvPr/>
        </p:nvSpPr>
        <p:spPr>
          <a:xfrm rot="5400000">
            <a:off x="5333032" y="2725133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A15EE4-B700-47AD-BD61-CD309FD52CA1}"/>
              </a:ext>
            </a:extLst>
          </p:cNvPr>
          <p:cNvSpPr/>
          <p:nvPr/>
        </p:nvSpPr>
        <p:spPr>
          <a:xfrm>
            <a:off x="4975059" y="4649176"/>
            <a:ext cx="739876" cy="1472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58A3E3-AAB6-4C74-AAB5-195D97397064}"/>
              </a:ext>
            </a:extLst>
          </p:cNvPr>
          <p:cNvSpPr/>
          <p:nvPr/>
        </p:nvSpPr>
        <p:spPr>
          <a:xfrm>
            <a:off x="5744098" y="4649178"/>
            <a:ext cx="739876" cy="147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BF573-07C9-41C4-BA3E-1FF1E7C4A20A}"/>
              </a:ext>
            </a:extLst>
          </p:cNvPr>
          <p:cNvSpPr/>
          <p:nvPr/>
        </p:nvSpPr>
        <p:spPr>
          <a:xfrm rot="5400000">
            <a:off x="5353598" y="57569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8443AD-D424-4D3A-A41B-5F9E6B5A7B3E}"/>
              </a:ext>
            </a:extLst>
          </p:cNvPr>
          <p:cNvSpPr/>
          <p:nvPr/>
        </p:nvSpPr>
        <p:spPr>
          <a:xfrm>
            <a:off x="8217282" y="5411380"/>
            <a:ext cx="739876" cy="1472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FE8D3E-5A38-49B2-849F-7F329C4DC95B}"/>
              </a:ext>
            </a:extLst>
          </p:cNvPr>
          <p:cNvSpPr/>
          <p:nvPr/>
        </p:nvSpPr>
        <p:spPr>
          <a:xfrm>
            <a:off x="8986321" y="5411382"/>
            <a:ext cx="739876" cy="147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5A697A-78E7-47DC-A70C-FC66BFB1CD86}"/>
              </a:ext>
            </a:extLst>
          </p:cNvPr>
          <p:cNvSpPr/>
          <p:nvPr/>
        </p:nvSpPr>
        <p:spPr>
          <a:xfrm rot="5400000">
            <a:off x="8595821" y="42600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E10828-51E9-4E2D-B7CA-F6E6F5534A88}"/>
              </a:ext>
            </a:extLst>
          </p:cNvPr>
          <p:cNvSpPr/>
          <p:nvPr/>
        </p:nvSpPr>
        <p:spPr>
          <a:xfrm rot="5400000">
            <a:off x="532164" y="42600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41A041-E249-43EF-AFA1-296736B6DB91}"/>
              </a:ext>
            </a:extLst>
          </p:cNvPr>
          <p:cNvSpPr/>
          <p:nvPr/>
        </p:nvSpPr>
        <p:spPr>
          <a:xfrm rot="5400000">
            <a:off x="532164" y="5808639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5E4B-CA75-4694-8193-F736F8EFA6D6}"/>
              </a:ext>
            </a:extLst>
          </p:cNvPr>
          <p:cNvSpPr/>
          <p:nvPr/>
        </p:nvSpPr>
        <p:spPr>
          <a:xfrm rot="5400000">
            <a:off x="532164" y="5041867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C79F3F-93A7-4284-94F3-064C68726FF0}"/>
              </a:ext>
            </a:extLst>
          </p:cNvPr>
          <p:cNvSpPr/>
          <p:nvPr/>
        </p:nvSpPr>
        <p:spPr>
          <a:xfrm>
            <a:off x="3395854" y="15708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6A0992-C957-4D54-8CE6-AF3421CD0210}"/>
              </a:ext>
            </a:extLst>
          </p:cNvPr>
          <p:cNvSpPr/>
          <p:nvPr/>
        </p:nvSpPr>
        <p:spPr>
          <a:xfrm>
            <a:off x="4164893" y="1571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0830CC-EC10-4899-9A16-F1B84F933019}"/>
              </a:ext>
            </a:extLst>
          </p:cNvPr>
          <p:cNvSpPr/>
          <p:nvPr/>
        </p:nvSpPr>
        <p:spPr>
          <a:xfrm rot="5400000">
            <a:off x="3774393" y="112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296BB0-6BF4-4BB7-AB8B-707EA79F0554}"/>
              </a:ext>
            </a:extLst>
          </p:cNvPr>
          <p:cNvSpPr/>
          <p:nvPr/>
        </p:nvSpPr>
        <p:spPr>
          <a:xfrm>
            <a:off x="6687806" y="15708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B2C9B4-07A1-4C3D-91EE-A8E0B6F74E98}"/>
              </a:ext>
            </a:extLst>
          </p:cNvPr>
          <p:cNvSpPr/>
          <p:nvPr/>
        </p:nvSpPr>
        <p:spPr>
          <a:xfrm>
            <a:off x="7456845" y="1571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31464F-2DD7-401E-B7DE-8125A2742502}"/>
              </a:ext>
            </a:extLst>
          </p:cNvPr>
          <p:cNvSpPr/>
          <p:nvPr/>
        </p:nvSpPr>
        <p:spPr>
          <a:xfrm rot="5400000">
            <a:off x="7066345" y="112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6BEDA4-DAC3-403D-A615-D8E7695217EC}"/>
              </a:ext>
            </a:extLst>
          </p:cNvPr>
          <p:cNvSpPr/>
          <p:nvPr/>
        </p:nvSpPr>
        <p:spPr>
          <a:xfrm>
            <a:off x="8229242" y="15708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7A17E4-CB25-4FE8-AF5F-DEA215E81A06}"/>
              </a:ext>
            </a:extLst>
          </p:cNvPr>
          <p:cNvSpPr/>
          <p:nvPr/>
        </p:nvSpPr>
        <p:spPr>
          <a:xfrm>
            <a:off x="8998281" y="1571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9F9E2A-0E9B-4429-A543-9E23C643A4EF}"/>
              </a:ext>
            </a:extLst>
          </p:cNvPr>
          <p:cNvSpPr/>
          <p:nvPr/>
        </p:nvSpPr>
        <p:spPr>
          <a:xfrm rot="5400000">
            <a:off x="8607781" y="112345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0653AD-A4CD-4FFE-A93D-FE8CB5052F81}"/>
              </a:ext>
            </a:extLst>
          </p:cNvPr>
          <p:cNvSpPr/>
          <p:nvPr/>
        </p:nvSpPr>
        <p:spPr>
          <a:xfrm>
            <a:off x="3407814" y="3094646"/>
            <a:ext cx="739876" cy="1472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3FDF9-5A1C-4C07-81A0-468CE5F88489}"/>
              </a:ext>
            </a:extLst>
          </p:cNvPr>
          <p:cNvSpPr/>
          <p:nvPr/>
        </p:nvSpPr>
        <p:spPr>
          <a:xfrm>
            <a:off x="4176853" y="3094648"/>
            <a:ext cx="739876" cy="1472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F587B0-C25A-41CC-A873-08D86EF93667}"/>
              </a:ext>
            </a:extLst>
          </p:cNvPr>
          <p:cNvSpPr/>
          <p:nvPr/>
        </p:nvSpPr>
        <p:spPr>
          <a:xfrm rot="5400000">
            <a:off x="3786353" y="19432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CE8DA2-DAB6-4C4A-A778-A92613E44731}"/>
              </a:ext>
            </a:extLst>
          </p:cNvPr>
          <p:cNvSpPr/>
          <p:nvPr/>
        </p:nvSpPr>
        <p:spPr>
          <a:xfrm>
            <a:off x="6658643" y="3094646"/>
            <a:ext cx="739876" cy="1472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496C23-A69F-4548-8F69-E068D0AEE8E7}"/>
              </a:ext>
            </a:extLst>
          </p:cNvPr>
          <p:cNvSpPr/>
          <p:nvPr/>
        </p:nvSpPr>
        <p:spPr>
          <a:xfrm>
            <a:off x="7427682" y="3094648"/>
            <a:ext cx="739876" cy="1472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A69DB4-21EF-4BFE-A630-726E38F6DE36}"/>
              </a:ext>
            </a:extLst>
          </p:cNvPr>
          <p:cNvSpPr/>
          <p:nvPr/>
        </p:nvSpPr>
        <p:spPr>
          <a:xfrm rot="5400000">
            <a:off x="7037182" y="19432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7246165-41EA-4159-A3AC-60AACF14882A}"/>
              </a:ext>
            </a:extLst>
          </p:cNvPr>
          <p:cNvSpPr/>
          <p:nvPr/>
        </p:nvSpPr>
        <p:spPr>
          <a:xfrm>
            <a:off x="8255047" y="3094646"/>
            <a:ext cx="739876" cy="1472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3A161A-7B14-4436-B6AB-C434BF740193}"/>
              </a:ext>
            </a:extLst>
          </p:cNvPr>
          <p:cNvSpPr/>
          <p:nvPr/>
        </p:nvSpPr>
        <p:spPr>
          <a:xfrm>
            <a:off x="9024086" y="3094648"/>
            <a:ext cx="739876" cy="1472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26AFAF-D37E-4A87-9EC0-D8D44F232DCA}"/>
              </a:ext>
            </a:extLst>
          </p:cNvPr>
          <p:cNvSpPr/>
          <p:nvPr/>
        </p:nvSpPr>
        <p:spPr>
          <a:xfrm rot="5400000">
            <a:off x="8633586" y="1943284"/>
            <a:ext cx="739877" cy="15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D4D616-AB74-4F02-8714-FAF81C56A845}"/>
              </a:ext>
            </a:extLst>
          </p:cNvPr>
          <p:cNvSpPr/>
          <p:nvPr/>
        </p:nvSpPr>
        <p:spPr>
          <a:xfrm rot="5400000">
            <a:off x="2090804" y="42600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862D33-6BB9-4AE7-869E-E71C8C3F3CC8}"/>
              </a:ext>
            </a:extLst>
          </p:cNvPr>
          <p:cNvSpPr/>
          <p:nvPr/>
        </p:nvSpPr>
        <p:spPr>
          <a:xfrm rot="5400000">
            <a:off x="2090804" y="5808639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0BC4DB-8FB5-4302-9363-1DE0D88DC6AF}"/>
              </a:ext>
            </a:extLst>
          </p:cNvPr>
          <p:cNvSpPr/>
          <p:nvPr/>
        </p:nvSpPr>
        <p:spPr>
          <a:xfrm rot="5400000">
            <a:off x="2090804" y="5041867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5B267-58CF-4BBE-BCDC-AD08B1E08DAF}"/>
              </a:ext>
            </a:extLst>
          </p:cNvPr>
          <p:cNvSpPr/>
          <p:nvPr/>
        </p:nvSpPr>
        <p:spPr>
          <a:xfrm rot="5400000">
            <a:off x="3751165" y="42600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F69E02-EF66-411F-85FC-E043848A486B}"/>
              </a:ext>
            </a:extLst>
          </p:cNvPr>
          <p:cNvSpPr/>
          <p:nvPr/>
        </p:nvSpPr>
        <p:spPr>
          <a:xfrm rot="5400000">
            <a:off x="3751165" y="5808639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3CA171-B115-4C53-A4C9-DAAC65D400D3}"/>
              </a:ext>
            </a:extLst>
          </p:cNvPr>
          <p:cNvSpPr/>
          <p:nvPr/>
        </p:nvSpPr>
        <p:spPr>
          <a:xfrm rot="5400000">
            <a:off x="3751165" y="5041867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F31B4D-52DE-4854-9C93-CB45507CD938}"/>
              </a:ext>
            </a:extLst>
          </p:cNvPr>
          <p:cNvSpPr/>
          <p:nvPr/>
        </p:nvSpPr>
        <p:spPr>
          <a:xfrm rot="5400000">
            <a:off x="7013959" y="4260018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B8BAFA-AE40-4CB7-8413-F3EA9486B953}"/>
              </a:ext>
            </a:extLst>
          </p:cNvPr>
          <p:cNvSpPr/>
          <p:nvPr/>
        </p:nvSpPr>
        <p:spPr>
          <a:xfrm rot="5400000">
            <a:off x="7013959" y="5808639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3C6EEC-D524-41B2-A000-C3E05A7361D9}"/>
              </a:ext>
            </a:extLst>
          </p:cNvPr>
          <p:cNvSpPr/>
          <p:nvPr/>
        </p:nvSpPr>
        <p:spPr>
          <a:xfrm rot="5400000">
            <a:off x="7013959" y="5041867"/>
            <a:ext cx="739877" cy="152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DFEE75-7F75-4958-AEDB-FC23EF3DB9CF}"/>
              </a:ext>
            </a:extLst>
          </p:cNvPr>
          <p:cNvSpPr/>
          <p:nvPr/>
        </p:nvSpPr>
        <p:spPr>
          <a:xfrm>
            <a:off x="1483498" y="2275169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1236B-A6C6-4499-A450-156D2A86082E}"/>
              </a:ext>
            </a:extLst>
          </p:cNvPr>
          <p:cNvSpPr/>
          <p:nvPr/>
        </p:nvSpPr>
        <p:spPr>
          <a:xfrm>
            <a:off x="3836893" y="227517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E1DE-34F3-41E5-81FD-C4953F341712}"/>
              </a:ext>
            </a:extLst>
          </p:cNvPr>
          <p:cNvSpPr/>
          <p:nvPr/>
        </p:nvSpPr>
        <p:spPr>
          <a:xfrm rot="5400000">
            <a:off x="1873997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22465-F5A8-4E50-A585-C20F2376E5F7}"/>
              </a:ext>
            </a:extLst>
          </p:cNvPr>
          <p:cNvSpPr/>
          <p:nvPr/>
        </p:nvSpPr>
        <p:spPr>
          <a:xfrm rot="5400000">
            <a:off x="3420633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55E8F-75EB-4DBD-92A0-B6BD1FF7CD57}"/>
              </a:ext>
            </a:extLst>
          </p:cNvPr>
          <p:cNvSpPr/>
          <p:nvPr/>
        </p:nvSpPr>
        <p:spPr>
          <a:xfrm rot="5400000">
            <a:off x="2660195" y="264760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E6807-6544-43B8-A320-5F6D999FEBC5}"/>
              </a:ext>
            </a:extLst>
          </p:cNvPr>
          <p:cNvSpPr/>
          <p:nvPr/>
        </p:nvSpPr>
        <p:spPr>
          <a:xfrm rot="5400000">
            <a:off x="2660195" y="188083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5B933-86FD-49C7-B3D1-4D6F017D586B}"/>
              </a:ext>
            </a:extLst>
          </p:cNvPr>
          <p:cNvSpPr txBox="1"/>
          <p:nvPr/>
        </p:nvSpPr>
        <p:spPr>
          <a:xfrm>
            <a:off x="1973369" y="62752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특수한 경우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9439835" y="81219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[4] = 3 </a:t>
            </a:r>
            <a:r>
              <a:rPr lang="ko-KR" altLang="en-US" dirty="0"/>
              <a:t>* </a:t>
            </a:r>
            <a:r>
              <a:rPr lang="en-US" altLang="ko-KR" dirty="0"/>
              <a:t>3 + 2 =11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57D5C-3817-4ADD-AE35-839F76D116A4}"/>
              </a:ext>
            </a:extLst>
          </p:cNvPr>
          <p:cNvSpPr/>
          <p:nvPr/>
        </p:nvSpPr>
        <p:spPr>
          <a:xfrm rot="10800000">
            <a:off x="5705874" y="1487435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DD270-FA9B-4F03-B7F7-E63BB7D44FCE}"/>
              </a:ext>
            </a:extLst>
          </p:cNvPr>
          <p:cNvSpPr/>
          <p:nvPr/>
        </p:nvSpPr>
        <p:spPr>
          <a:xfrm rot="10800000">
            <a:off x="8059269" y="1487436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4B40CD-812A-44C4-B6AF-835EA113FCD7}"/>
              </a:ext>
            </a:extLst>
          </p:cNvPr>
          <p:cNvSpPr/>
          <p:nvPr/>
        </p:nvSpPr>
        <p:spPr>
          <a:xfrm rot="16200000">
            <a:off x="6096373" y="266856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759B5-BB9D-4E42-95AE-8E91B9963BD0}"/>
              </a:ext>
            </a:extLst>
          </p:cNvPr>
          <p:cNvSpPr/>
          <p:nvPr/>
        </p:nvSpPr>
        <p:spPr>
          <a:xfrm rot="16200000">
            <a:off x="7643009" y="266856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92B340-0071-44D6-AD6E-7390005EF33D}"/>
              </a:ext>
            </a:extLst>
          </p:cNvPr>
          <p:cNvSpPr/>
          <p:nvPr/>
        </p:nvSpPr>
        <p:spPr>
          <a:xfrm rot="16200000">
            <a:off x="6882571" y="1859868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54CE69-3EC2-43F8-AB62-004F3CF98C22}"/>
              </a:ext>
            </a:extLst>
          </p:cNvPr>
          <p:cNvSpPr/>
          <p:nvPr/>
        </p:nvSpPr>
        <p:spPr>
          <a:xfrm rot="16200000">
            <a:off x="6882571" y="1093096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6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DFEE75-7F75-4958-AEDB-FC23EF3DB9CF}"/>
              </a:ext>
            </a:extLst>
          </p:cNvPr>
          <p:cNvSpPr/>
          <p:nvPr/>
        </p:nvSpPr>
        <p:spPr>
          <a:xfrm>
            <a:off x="7006226" y="5182130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1236B-A6C6-4499-A450-156D2A86082E}"/>
              </a:ext>
            </a:extLst>
          </p:cNvPr>
          <p:cNvSpPr/>
          <p:nvPr/>
        </p:nvSpPr>
        <p:spPr>
          <a:xfrm>
            <a:off x="9359621" y="5182131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E1DE-34F3-41E5-81FD-C4953F341712}"/>
              </a:ext>
            </a:extLst>
          </p:cNvPr>
          <p:cNvSpPr/>
          <p:nvPr/>
        </p:nvSpPr>
        <p:spPr>
          <a:xfrm rot="5400000">
            <a:off x="7396725" y="400594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22465-F5A8-4E50-A585-C20F2376E5F7}"/>
              </a:ext>
            </a:extLst>
          </p:cNvPr>
          <p:cNvSpPr/>
          <p:nvPr/>
        </p:nvSpPr>
        <p:spPr>
          <a:xfrm rot="5400000">
            <a:off x="8943361" y="400594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55E8F-75EB-4DBD-92A0-B6BD1FF7CD57}"/>
              </a:ext>
            </a:extLst>
          </p:cNvPr>
          <p:cNvSpPr/>
          <p:nvPr/>
        </p:nvSpPr>
        <p:spPr>
          <a:xfrm rot="5400000">
            <a:off x="8182923" y="5554563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E6807-6544-43B8-A320-5F6D999FEBC5}"/>
              </a:ext>
            </a:extLst>
          </p:cNvPr>
          <p:cNvSpPr/>
          <p:nvPr/>
        </p:nvSpPr>
        <p:spPr>
          <a:xfrm rot="5400000">
            <a:off x="8182923" y="478779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3541851" y="55871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[6] = F [4] + F[2] </a:t>
            </a:r>
            <a:r>
              <a:rPr lang="ko-KR" altLang="en-US" dirty="0"/>
              <a:t>그림으로 나눠서 생각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57D5C-3817-4ADD-AE35-839F76D116A4}"/>
              </a:ext>
            </a:extLst>
          </p:cNvPr>
          <p:cNvSpPr/>
          <p:nvPr/>
        </p:nvSpPr>
        <p:spPr>
          <a:xfrm rot="10800000">
            <a:off x="1867126" y="4400281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DD270-FA9B-4F03-B7F7-E63BB7D44FCE}"/>
              </a:ext>
            </a:extLst>
          </p:cNvPr>
          <p:cNvSpPr/>
          <p:nvPr/>
        </p:nvSpPr>
        <p:spPr>
          <a:xfrm rot="10800000">
            <a:off x="4220521" y="4400282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4B40CD-812A-44C4-B6AF-835EA113FCD7}"/>
              </a:ext>
            </a:extLst>
          </p:cNvPr>
          <p:cNvSpPr/>
          <p:nvPr/>
        </p:nvSpPr>
        <p:spPr>
          <a:xfrm rot="16200000">
            <a:off x="2257625" y="5581408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759B5-BB9D-4E42-95AE-8E91B9963BD0}"/>
              </a:ext>
            </a:extLst>
          </p:cNvPr>
          <p:cNvSpPr/>
          <p:nvPr/>
        </p:nvSpPr>
        <p:spPr>
          <a:xfrm rot="16200000">
            <a:off x="3804261" y="5581408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92B340-0071-44D6-AD6E-7390005EF33D}"/>
              </a:ext>
            </a:extLst>
          </p:cNvPr>
          <p:cNvSpPr/>
          <p:nvPr/>
        </p:nvSpPr>
        <p:spPr>
          <a:xfrm rot="16200000">
            <a:off x="3043823" y="4772714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54CE69-3EC2-43F8-AB62-004F3CF98C22}"/>
              </a:ext>
            </a:extLst>
          </p:cNvPr>
          <p:cNvSpPr/>
          <p:nvPr/>
        </p:nvSpPr>
        <p:spPr>
          <a:xfrm rot="16200000">
            <a:off x="3043823" y="400594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E036C-B146-4FCF-885F-60CFB85EBFA6}"/>
              </a:ext>
            </a:extLst>
          </p:cNvPr>
          <p:cNvSpPr txBox="1"/>
          <p:nvPr/>
        </p:nvSpPr>
        <p:spPr>
          <a:xfrm>
            <a:off x="746993" y="998611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[4] 		  +	 	F[2]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C9991C-67E3-4864-B963-F871E05B7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72696"/>
              </p:ext>
            </p:extLst>
          </p:nvPr>
        </p:nvGraphicFramePr>
        <p:xfrm>
          <a:off x="314035" y="1516713"/>
          <a:ext cx="3227816" cy="2230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954">
                  <a:extLst>
                    <a:ext uri="{9D8B030D-6E8A-4147-A177-3AD203B41FA5}">
                      <a16:colId xmlns:a16="http://schemas.microsoft.com/office/drawing/2014/main" val="618412887"/>
                    </a:ext>
                  </a:extLst>
                </a:gridCol>
                <a:gridCol w="806954">
                  <a:extLst>
                    <a:ext uri="{9D8B030D-6E8A-4147-A177-3AD203B41FA5}">
                      <a16:colId xmlns:a16="http://schemas.microsoft.com/office/drawing/2014/main" val="2459065179"/>
                    </a:ext>
                  </a:extLst>
                </a:gridCol>
                <a:gridCol w="806954">
                  <a:extLst>
                    <a:ext uri="{9D8B030D-6E8A-4147-A177-3AD203B41FA5}">
                      <a16:colId xmlns:a16="http://schemas.microsoft.com/office/drawing/2014/main" val="2169592136"/>
                    </a:ext>
                  </a:extLst>
                </a:gridCol>
                <a:gridCol w="806954">
                  <a:extLst>
                    <a:ext uri="{9D8B030D-6E8A-4147-A177-3AD203B41FA5}">
                      <a16:colId xmlns:a16="http://schemas.microsoft.com/office/drawing/2014/main" val="237611712"/>
                    </a:ext>
                  </a:extLst>
                </a:gridCol>
              </a:tblGrid>
              <a:tr h="7435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06289"/>
                  </a:ext>
                </a:extLst>
              </a:tr>
              <a:tr h="7435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1209"/>
                  </a:ext>
                </a:extLst>
              </a:tr>
              <a:tr h="7435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14405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9BFDB7-6F09-4819-900E-A1A4531D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96114"/>
              </p:ext>
            </p:extLst>
          </p:nvPr>
        </p:nvGraphicFramePr>
        <p:xfrm>
          <a:off x="3629750" y="1516713"/>
          <a:ext cx="1680052" cy="223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26">
                  <a:extLst>
                    <a:ext uri="{9D8B030D-6E8A-4147-A177-3AD203B41FA5}">
                      <a16:colId xmlns:a16="http://schemas.microsoft.com/office/drawing/2014/main" val="2882687599"/>
                    </a:ext>
                  </a:extLst>
                </a:gridCol>
                <a:gridCol w="840026">
                  <a:extLst>
                    <a:ext uri="{9D8B030D-6E8A-4147-A177-3AD203B41FA5}">
                      <a16:colId xmlns:a16="http://schemas.microsoft.com/office/drawing/2014/main" val="1726925367"/>
                    </a:ext>
                  </a:extLst>
                </a:gridCol>
              </a:tblGrid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75459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26082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451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E92C98A-AD93-4BE5-AB7E-50B90ADA3836}"/>
              </a:ext>
            </a:extLst>
          </p:cNvPr>
          <p:cNvSpPr txBox="1"/>
          <p:nvPr/>
        </p:nvSpPr>
        <p:spPr>
          <a:xfrm>
            <a:off x="5397701" y="1622197"/>
            <a:ext cx="3991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[6] = F [4] + F[2]</a:t>
            </a:r>
          </a:p>
          <a:p>
            <a:endParaRPr lang="en-US" altLang="ko-KR" dirty="0"/>
          </a:p>
          <a:p>
            <a:r>
              <a:rPr lang="en-US" altLang="ko-KR" dirty="0"/>
              <a:t>F[4]</a:t>
            </a:r>
            <a:r>
              <a:rPr lang="ko-KR" altLang="en-US" dirty="0"/>
              <a:t>에서 만들 수 있는 경우의 수 </a:t>
            </a:r>
            <a:r>
              <a:rPr lang="en-US" altLang="ko-KR" dirty="0"/>
              <a:t>(11)</a:t>
            </a:r>
          </a:p>
          <a:p>
            <a:r>
              <a:rPr lang="en-US" altLang="ko-KR" dirty="0"/>
              <a:t>	 	</a:t>
            </a:r>
            <a:r>
              <a:rPr lang="ko-KR" altLang="en-US" dirty="0"/>
              <a:t>*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F[2]</a:t>
            </a:r>
            <a:r>
              <a:rPr lang="ko-KR" altLang="en-US" dirty="0"/>
              <a:t>에 들어가는 </a:t>
            </a:r>
            <a:r>
              <a:rPr lang="en-US" altLang="ko-KR" dirty="0"/>
              <a:t>A,B,C</a:t>
            </a:r>
            <a:r>
              <a:rPr lang="ko-KR" altLang="en-US" dirty="0"/>
              <a:t>모양 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37F3F-6484-4F15-B8C2-EB4C8E99F4A3}"/>
              </a:ext>
            </a:extLst>
          </p:cNvPr>
          <p:cNvSpPr txBox="1"/>
          <p:nvPr/>
        </p:nvSpPr>
        <p:spPr>
          <a:xfrm>
            <a:off x="7584466" y="1301632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여기서는 무조건 끝에 가</a:t>
            </a:r>
            <a:endParaRPr lang="en-US" altLang="ko-KR" dirty="0"/>
          </a:p>
          <a:p>
            <a:r>
              <a:rPr lang="en-US" altLang="ko-KR" dirty="0"/>
              <a:t>A,B,C</a:t>
            </a:r>
            <a:r>
              <a:rPr lang="ko-KR" altLang="en-US" dirty="0"/>
              <a:t>모양으로 끝나 버림 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46CD8FE4-60F2-4DAA-95D0-D4E40C241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7938"/>
              </p:ext>
            </p:extLst>
          </p:nvPr>
        </p:nvGraphicFramePr>
        <p:xfrm>
          <a:off x="92422" y="4423673"/>
          <a:ext cx="1680052" cy="223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26">
                  <a:extLst>
                    <a:ext uri="{9D8B030D-6E8A-4147-A177-3AD203B41FA5}">
                      <a16:colId xmlns:a16="http://schemas.microsoft.com/office/drawing/2014/main" val="2882687599"/>
                    </a:ext>
                  </a:extLst>
                </a:gridCol>
                <a:gridCol w="840026">
                  <a:extLst>
                    <a:ext uri="{9D8B030D-6E8A-4147-A177-3AD203B41FA5}">
                      <a16:colId xmlns:a16="http://schemas.microsoft.com/office/drawing/2014/main" val="1726925367"/>
                    </a:ext>
                  </a:extLst>
                </a:gridCol>
              </a:tblGrid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75459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26082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4519"/>
                  </a:ext>
                </a:extLst>
              </a:tr>
            </a:tbl>
          </a:graphicData>
        </a:graphic>
      </p:graphicFrame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25B8681-83E5-4F29-B3DF-E131E35A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8447"/>
              </p:ext>
            </p:extLst>
          </p:nvPr>
        </p:nvGraphicFramePr>
        <p:xfrm>
          <a:off x="5255974" y="4423673"/>
          <a:ext cx="1680052" cy="223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26">
                  <a:extLst>
                    <a:ext uri="{9D8B030D-6E8A-4147-A177-3AD203B41FA5}">
                      <a16:colId xmlns:a16="http://schemas.microsoft.com/office/drawing/2014/main" val="2882687599"/>
                    </a:ext>
                  </a:extLst>
                </a:gridCol>
                <a:gridCol w="840026">
                  <a:extLst>
                    <a:ext uri="{9D8B030D-6E8A-4147-A177-3AD203B41FA5}">
                      <a16:colId xmlns:a16="http://schemas.microsoft.com/office/drawing/2014/main" val="1726925367"/>
                    </a:ext>
                  </a:extLst>
                </a:gridCol>
              </a:tblGrid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75459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26082"/>
                  </a:ext>
                </a:extLst>
              </a:tr>
              <a:tr h="743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451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C267CF54-1460-4DC3-A323-9AB634C00C4D}"/>
              </a:ext>
            </a:extLst>
          </p:cNvPr>
          <p:cNvSpPr txBox="1"/>
          <p:nvPr/>
        </p:nvSpPr>
        <p:spPr>
          <a:xfrm>
            <a:off x="9342687" y="3196112"/>
            <a:ext cx="378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앞에 </a:t>
            </a:r>
            <a:r>
              <a:rPr lang="en-US" altLang="ko-KR" dirty="0"/>
              <a:t>F[2]</a:t>
            </a:r>
            <a:r>
              <a:rPr lang="ko-KR" altLang="en-US" dirty="0"/>
              <a:t>에 들어가는 </a:t>
            </a:r>
            <a:r>
              <a:rPr lang="en-US" altLang="ko-KR" dirty="0"/>
              <a:t>A,B,C </a:t>
            </a:r>
            <a:r>
              <a:rPr lang="ko-KR" altLang="en-US" dirty="0"/>
              <a:t>모양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*</a:t>
            </a:r>
            <a:r>
              <a:rPr lang="en-US" altLang="ko-KR" dirty="0"/>
              <a:t>	</a:t>
            </a:r>
          </a:p>
          <a:p>
            <a:r>
              <a:rPr lang="ko-KR" altLang="en-US" dirty="0"/>
              <a:t>뒤에 특별한 경우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8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DFEE75-7F75-4958-AEDB-FC23EF3DB9CF}"/>
              </a:ext>
            </a:extLst>
          </p:cNvPr>
          <p:cNvSpPr/>
          <p:nvPr/>
        </p:nvSpPr>
        <p:spPr>
          <a:xfrm>
            <a:off x="649781" y="2275169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1236B-A6C6-4499-A450-156D2A86082E}"/>
              </a:ext>
            </a:extLst>
          </p:cNvPr>
          <p:cNvSpPr/>
          <p:nvPr/>
        </p:nvSpPr>
        <p:spPr>
          <a:xfrm>
            <a:off x="4566598" y="2275170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E1DE-34F3-41E5-81FD-C4953F341712}"/>
              </a:ext>
            </a:extLst>
          </p:cNvPr>
          <p:cNvSpPr/>
          <p:nvPr/>
        </p:nvSpPr>
        <p:spPr>
          <a:xfrm rot="5400000">
            <a:off x="1040280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22465-F5A8-4E50-A585-C20F2376E5F7}"/>
              </a:ext>
            </a:extLst>
          </p:cNvPr>
          <p:cNvSpPr/>
          <p:nvPr/>
        </p:nvSpPr>
        <p:spPr>
          <a:xfrm rot="5400000">
            <a:off x="2586916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55E8F-75EB-4DBD-92A0-B6BD1FF7CD57}"/>
              </a:ext>
            </a:extLst>
          </p:cNvPr>
          <p:cNvSpPr/>
          <p:nvPr/>
        </p:nvSpPr>
        <p:spPr>
          <a:xfrm rot="5400000">
            <a:off x="1826478" y="264760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E6807-6544-43B8-A320-5F6D999FEBC5}"/>
              </a:ext>
            </a:extLst>
          </p:cNvPr>
          <p:cNvSpPr/>
          <p:nvPr/>
        </p:nvSpPr>
        <p:spPr>
          <a:xfrm rot="5400000">
            <a:off x="1826478" y="188083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5B933-86FD-49C7-B3D1-4D6F017D586B}"/>
              </a:ext>
            </a:extLst>
          </p:cNvPr>
          <p:cNvSpPr txBox="1"/>
          <p:nvPr/>
        </p:nvSpPr>
        <p:spPr>
          <a:xfrm>
            <a:off x="1973369" y="62752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특수한 경우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9439835" y="81219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[6] = 33+6+2 = 41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57D5C-3817-4ADD-AE35-839F76D116A4}"/>
              </a:ext>
            </a:extLst>
          </p:cNvPr>
          <p:cNvSpPr/>
          <p:nvPr/>
        </p:nvSpPr>
        <p:spPr>
          <a:xfrm rot="10800000">
            <a:off x="6503733" y="1487435"/>
            <a:ext cx="739876" cy="14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DD270-FA9B-4F03-B7F7-E63BB7D44FCE}"/>
              </a:ext>
            </a:extLst>
          </p:cNvPr>
          <p:cNvSpPr/>
          <p:nvPr/>
        </p:nvSpPr>
        <p:spPr>
          <a:xfrm rot="10800000">
            <a:off x="10481866" y="1487436"/>
            <a:ext cx="739876" cy="147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4B40CD-812A-44C4-B6AF-835EA113FCD7}"/>
              </a:ext>
            </a:extLst>
          </p:cNvPr>
          <p:cNvSpPr/>
          <p:nvPr/>
        </p:nvSpPr>
        <p:spPr>
          <a:xfrm rot="16200000">
            <a:off x="6894232" y="266856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759B5-BB9D-4E42-95AE-8E91B9963BD0}"/>
              </a:ext>
            </a:extLst>
          </p:cNvPr>
          <p:cNvSpPr/>
          <p:nvPr/>
        </p:nvSpPr>
        <p:spPr>
          <a:xfrm rot="16200000">
            <a:off x="8440868" y="266856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92B340-0071-44D6-AD6E-7390005EF33D}"/>
              </a:ext>
            </a:extLst>
          </p:cNvPr>
          <p:cNvSpPr/>
          <p:nvPr/>
        </p:nvSpPr>
        <p:spPr>
          <a:xfrm rot="16200000">
            <a:off x="7680430" y="1859868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54CE69-3EC2-43F8-AB62-004F3CF98C22}"/>
              </a:ext>
            </a:extLst>
          </p:cNvPr>
          <p:cNvSpPr/>
          <p:nvPr/>
        </p:nvSpPr>
        <p:spPr>
          <a:xfrm rot="16200000">
            <a:off x="7680430" y="1093096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1EE09B-DE55-4AF2-AE3E-EBEFCA3B8B9D}"/>
              </a:ext>
            </a:extLst>
          </p:cNvPr>
          <p:cNvSpPr/>
          <p:nvPr/>
        </p:nvSpPr>
        <p:spPr>
          <a:xfrm rot="16200000">
            <a:off x="9290406" y="1859868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E1AB64-56DD-497F-A1C0-97158E8E9FC8}"/>
              </a:ext>
            </a:extLst>
          </p:cNvPr>
          <p:cNvSpPr/>
          <p:nvPr/>
        </p:nvSpPr>
        <p:spPr>
          <a:xfrm rot="16200000">
            <a:off x="9290406" y="1093096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AAC545-2679-4BD1-94D5-84BCEC204B83}"/>
              </a:ext>
            </a:extLst>
          </p:cNvPr>
          <p:cNvSpPr/>
          <p:nvPr/>
        </p:nvSpPr>
        <p:spPr>
          <a:xfrm rot="16200000">
            <a:off x="10111927" y="266856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90A9C-D0FE-45E2-B226-ECFF7605C65B}"/>
              </a:ext>
            </a:extLst>
          </p:cNvPr>
          <p:cNvSpPr/>
          <p:nvPr/>
        </p:nvSpPr>
        <p:spPr>
          <a:xfrm rot="5400000">
            <a:off x="4154113" y="1098981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2B2D77-414B-45F0-B547-FDABCB2976AE}"/>
              </a:ext>
            </a:extLst>
          </p:cNvPr>
          <p:cNvSpPr/>
          <p:nvPr/>
        </p:nvSpPr>
        <p:spPr>
          <a:xfrm rot="5400000">
            <a:off x="3404514" y="2647602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D0AFC-D48E-4C3B-A6A5-83C6306240FA}"/>
              </a:ext>
            </a:extLst>
          </p:cNvPr>
          <p:cNvSpPr/>
          <p:nvPr/>
        </p:nvSpPr>
        <p:spPr>
          <a:xfrm rot="5400000">
            <a:off x="3404514" y="1880830"/>
            <a:ext cx="739877" cy="152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8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605B933-86FD-49C7-B3D1-4D6F017D586B}"/>
              </a:ext>
            </a:extLst>
          </p:cNvPr>
          <p:cNvSpPr txBox="1"/>
          <p:nvPr/>
        </p:nvSpPr>
        <p:spPr>
          <a:xfrm>
            <a:off x="88832" y="66970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F[8]</a:t>
            </a:r>
            <a:r>
              <a:rPr lang="ko-KR" altLang="en-US" dirty="0"/>
              <a:t>은 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en-US" altLang="ko-KR" dirty="0"/>
              <a:t>Case 1 : F[6] + F[2]</a:t>
            </a:r>
          </a:p>
          <a:p>
            <a:r>
              <a:rPr lang="en-US" altLang="ko-KR" dirty="0"/>
              <a:t>Case 2 : F[4] + F[4]</a:t>
            </a:r>
          </a:p>
          <a:p>
            <a:r>
              <a:rPr lang="en-US" altLang="ko-KR" dirty="0"/>
              <a:t>Case 3 :	F[2] + F[6]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8339-3E10-452E-BDF2-824E6EB0B1DE}"/>
              </a:ext>
            </a:extLst>
          </p:cNvPr>
          <p:cNvSpPr txBox="1"/>
          <p:nvPr/>
        </p:nvSpPr>
        <p:spPr>
          <a:xfrm>
            <a:off x="5259023" y="406676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F[8] = Case1 + Case2 + Case3 + 2 = 123 + 22 + 6 + 2 = 153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61938-AC88-4CB4-B084-9904D0095C04}"/>
              </a:ext>
            </a:extLst>
          </p:cNvPr>
          <p:cNvSpPr txBox="1"/>
          <p:nvPr/>
        </p:nvSpPr>
        <p:spPr>
          <a:xfrm>
            <a:off x="88832" y="1957863"/>
            <a:ext cx="79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Case1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은 단순하게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F[6] * F[2]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로 구할 수가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 Case1 = F[6] * F[2] = 41 * 3 = 123.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39844-F501-408F-BD60-522A86733F10}"/>
              </a:ext>
            </a:extLst>
          </p:cNvPr>
          <p:cNvSpPr txBox="1"/>
          <p:nvPr/>
        </p:nvSpPr>
        <p:spPr>
          <a:xfrm>
            <a:off x="88832" y="2560171"/>
            <a:ext cx="10150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부터는 중복을 생각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과의 중복을 피하기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?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가장 마지막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F[2]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크기를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A, B,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로 채우지만 않으면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그럼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F[4]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크기의 벽을 채울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가장 마지막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F[2]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크기의 벽을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A, B,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로 채우지 않는 경우는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특별한 모양을 사용하는 방법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밖에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에서 발생할 수 있는 경우의 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F[4] * 2(3x4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를 채우는 특별한 모양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) = 11 * 2 = 22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 된다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7183B1-97A0-441A-8D58-C0083A19F849}"/>
              </a:ext>
            </a:extLst>
          </p:cNvPr>
          <p:cNvSpPr txBox="1"/>
          <p:nvPr/>
        </p:nvSpPr>
        <p:spPr>
          <a:xfrm>
            <a:off x="88832" y="4728063"/>
            <a:ext cx="115435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또한 중복을 생각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  <a:ea typeface="Batang" panose="02030600000101010101" pitchFamily="18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 Case3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Case1, Case2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와의 중복된 모양을 피해주어야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과 중복되지 않기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가장 마지막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F[2]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크기의 타일을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A, B,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를 사용하면 안되고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Case2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와 중복되지 않기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가장 마지막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F[4]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크기의 타일을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F[4] 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타일을 채울 때 발생한 특별한 모양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을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  <a:ea typeface="Batang" panose="02030600000101010101" pitchFamily="18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 사용하면 안된다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가지 조건을 모두 만족하면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 Case1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과도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, Case2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와도 중복되지 않는 모양을 만들 수 있을까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 F[6]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을 채우는 특별한 모양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2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가지로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 F[6]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  <a:ea typeface="Batang" panose="02030600000101010101" pitchFamily="18" charset="-127"/>
              </a:rPr>
              <a:t>을 채워주면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! Case3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F[2] * 2(3 x 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을 채우는 특별한 모양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) = 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가지가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  <a:ea typeface="Batang" panose="02030600000101010101" pitchFamily="18" charset="-127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186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8BCD9-4A74-4F67-AAFC-46CEE0AADDBE}"/>
              </a:ext>
            </a:extLst>
          </p:cNvPr>
          <p:cNvSpPr txBox="1"/>
          <p:nvPr/>
        </p:nvSpPr>
        <p:spPr>
          <a:xfrm>
            <a:off x="1242835" y="2334088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F[8] = Case1 + Case2 + Case3 + 2 = 123 + 22 + 6 + 2 = 153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33495-3340-4DB4-9CCB-EEAD3D869142}"/>
              </a:ext>
            </a:extLst>
          </p:cNvPr>
          <p:cNvSpPr txBox="1"/>
          <p:nvPr/>
        </p:nvSpPr>
        <p:spPr>
          <a:xfrm>
            <a:off x="1242835" y="1762453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F[6] = Case1 + Case2 + 2=  33+6+2 = 41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8721-B82F-41F0-85EE-82E874AB5DFD}"/>
              </a:ext>
            </a:extLst>
          </p:cNvPr>
          <p:cNvSpPr txBox="1"/>
          <p:nvPr/>
        </p:nvSpPr>
        <p:spPr>
          <a:xfrm>
            <a:off x="1242835" y="119081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F[4] = 3 </a:t>
            </a:r>
            <a:r>
              <a:rPr lang="ko-KR" altLang="en-US" dirty="0"/>
              <a:t>* </a:t>
            </a:r>
            <a:r>
              <a:rPr lang="en-US" altLang="ko-KR" dirty="0"/>
              <a:t>3 + 2 =11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175F-ED57-47F4-8431-630F956F83FD}"/>
              </a:ext>
            </a:extLst>
          </p:cNvPr>
          <p:cNvSpPr txBox="1"/>
          <p:nvPr/>
        </p:nvSpPr>
        <p:spPr>
          <a:xfrm>
            <a:off x="1242835" y="2905723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F[8] = ( F[6] * F[2] ) + ( F[4] * 2 ) + ( F[2] * 2 ) + 2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519C8-845F-4409-AC0A-EB27E819AFAC}"/>
              </a:ext>
            </a:extLst>
          </p:cNvPr>
          <p:cNvSpPr txBox="1"/>
          <p:nvPr/>
        </p:nvSpPr>
        <p:spPr>
          <a:xfrm>
            <a:off x="1242835" y="7425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F[2] =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636D-978B-41BE-AC01-29D1EEA16DF3}"/>
              </a:ext>
            </a:extLst>
          </p:cNvPr>
          <p:cNvSpPr txBox="1"/>
          <p:nvPr/>
        </p:nvSpPr>
        <p:spPr>
          <a:xfrm>
            <a:off x="1242835" y="4384899"/>
            <a:ext cx="1001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dirty="0">
                <a:solidFill>
                  <a:srgbClr val="00B0F0"/>
                </a:solidFill>
              </a:rPr>
              <a:t>F[N] = ( F[N - 2] * F[2] ) + ( F[N - 4] * 2 ) + ( F[N - 6] * 2) + ( F[N - 8] * 2 ) + ... + ( F[0] * 2 )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8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639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Ubuntu Condensed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</dc:creator>
  <cp:lastModifiedBy>byun</cp:lastModifiedBy>
  <cp:revision>6</cp:revision>
  <dcterms:created xsi:type="dcterms:W3CDTF">2021-05-05T06:07:18Z</dcterms:created>
  <dcterms:modified xsi:type="dcterms:W3CDTF">2021-05-06T03:32:11Z</dcterms:modified>
</cp:coreProperties>
</file>