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DA969-EDD5-40E1-98F5-A828E2895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5A4BC4-29EE-462D-A987-5BBD53EC9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76F70-EA5A-4D42-8B71-E93FF677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1E92-36FF-426A-A180-C5186CFE970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E94DA0-6F02-47B9-B83D-50259920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CF655-4693-4604-B378-82E1E9E8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2E72-4387-42D0-AAF7-554D65484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5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F7B3B-9FAD-41B9-BA59-1B942362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72BF20-4E9B-4892-898F-B1CD96FE6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F4A094-A41E-421B-BD68-46997152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1E92-36FF-426A-A180-C5186CFE970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FDE89-1E3D-45F7-8DFC-7860EFA1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2CDA4-EDC0-46CD-914F-37A88089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2E72-4387-42D0-AAF7-554D65484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10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E138BE-9A27-4034-8B95-3DA1BA79C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E6C9CD-33FC-4522-BFA7-ED2B298B4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6FFE3-1A7B-4514-AEEF-B0C2AFE9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1E92-36FF-426A-A180-C5186CFE970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0EFFD-2F5D-47BE-A195-B9FB9A69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B5A68-47EB-4722-BD11-3250628D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2E72-4387-42D0-AAF7-554D65484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0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8E3E7-089A-4C74-BB61-27826CD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9E917-3146-4C96-ADEF-E9E77050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2447C-5B1B-4A4E-AAFE-44CD3A79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1E92-36FF-426A-A180-C5186CFE970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3FC40-88CA-45C3-9581-D9F0A6FF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BC0CC-D549-435F-9325-FD94CBF4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2E72-4387-42D0-AAF7-554D65484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97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1E9D6-EC2D-49C3-94ED-8753E410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66AC9B-CDCA-462F-81B4-150968F97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53793-541E-4962-9CFC-A1A91BA7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1E92-36FF-426A-A180-C5186CFE970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ED568-4874-4A13-8999-DDCB7C27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1E809-A937-48DF-A8FE-67BC0920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2E72-4387-42D0-AAF7-554D65484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5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1E386-EAA2-4050-A5F0-D989AE38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609AE-8728-473E-ADF1-3936EEBBB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5CD943-E6AB-4062-8EC3-C0E54C697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56C63B-69C0-4FA0-B84E-A1A411C2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1E92-36FF-426A-A180-C5186CFE970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487EFA-FDB6-4650-8F64-4FF111E1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4E95A8-7A8C-4AC4-BF3F-AE970215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2E72-4387-42D0-AAF7-554D65484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21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E3804-FEFA-4FA5-A3F9-B61BD847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9EAADA-A95C-4AF1-AE83-84CD9529E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C27567-2314-4ADC-A56D-5BF5A9815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2B7DE-53E7-4103-B811-5CCB6D374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3B2868-A9C1-4663-9705-47747FF83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E2D009-C0D5-463E-B476-2B14C473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1E92-36FF-426A-A180-C5186CFE970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C1F4C-AC28-4A7B-90C3-6B9679AB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327322-CFF4-4F48-A5A6-0A6B8A90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2E72-4387-42D0-AAF7-554D65484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62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276FF-82BF-46C2-8A07-FC056F3B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14E9F9-E3D0-442C-B324-599FB010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1E92-36FF-426A-A180-C5186CFE970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993735-C6E8-4D47-B338-B884B864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8C864E-02F0-4CBE-ABC9-EE4EA9C2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2E72-4387-42D0-AAF7-554D65484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07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683A8-4DE6-4C11-9FB0-F2B5DE3C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1E92-36FF-426A-A180-C5186CFE970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EC9E9B-3625-479C-8D3C-FCAB9612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F50EA2-7212-4F09-9581-9C581D08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2E72-4387-42D0-AAF7-554D65484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46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C7396-EF44-40A3-A9DA-3FAE999C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7D6C57-B019-4897-82DC-0F92E003E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590894-D82B-45EA-B3AB-1F60BD054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D49C8F-427F-40D5-B40F-C7CADC96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1E92-36FF-426A-A180-C5186CFE970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0397C9-5CF0-4642-9AEC-6FEE9471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508A1-50A4-43E9-8AAF-532EC872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2E72-4387-42D0-AAF7-554D65484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31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B4049-4FFF-4772-B41D-F69C04D52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8F81E1-4E8F-47FC-8047-9B195440C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F43F4C-F097-433A-82AD-29C75554C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5409D1-6E10-4449-9EC2-278978CE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1E92-36FF-426A-A180-C5186CFE970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57A33B-96D9-4688-B40D-2FF23630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4A54C4-8B34-44EE-8EC4-3D2698CC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2E72-4387-42D0-AAF7-554D65484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32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83B832-F0FB-4790-8489-065A225F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A5771B-547E-440D-9FC0-74BB0DD35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2198D-9D7F-43AB-A801-1D7301CB7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D1E92-36FF-426A-A180-C5186CFE970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BA07A1-6370-4E6B-9865-BA8B8476E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51E45-CB51-47F1-829A-ADE521C75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42E72-4387-42D0-AAF7-554D65484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4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>
            <a:extLst>
              <a:ext uri="{FF2B5EF4-FFF2-40B4-BE49-F238E27FC236}">
                <a16:creationId xmlns:a16="http://schemas.microsoft.com/office/drawing/2014/main" id="{69BA40A0-3CD1-4136-A86C-4ABA046FBA01}"/>
              </a:ext>
            </a:extLst>
          </p:cNvPr>
          <p:cNvSpPr/>
          <p:nvPr/>
        </p:nvSpPr>
        <p:spPr>
          <a:xfrm>
            <a:off x="1492624" y="1048871"/>
            <a:ext cx="4134970" cy="386602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D5B15-E950-4EBB-BBFA-EE98311B27D2}"/>
              </a:ext>
            </a:extLst>
          </p:cNvPr>
          <p:cNvSpPr txBox="1"/>
          <p:nvPr/>
        </p:nvSpPr>
        <p:spPr>
          <a:xfrm>
            <a:off x="1196726" y="1017087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length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7636D-96FD-4465-B964-2D5DB92050A6}"/>
              </a:ext>
            </a:extLst>
          </p:cNvPr>
          <p:cNvSpPr txBox="1"/>
          <p:nvPr/>
        </p:nvSpPr>
        <p:spPr>
          <a:xfrm>
            <a:off x="3743040" y="37711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width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6E01B-D890-4DF0-921C-8329983461D6}"/>
              </a:ext>
            </a:extLst>
          </p:cNvPr>
          <p:cNvSpPr txBox="1"/>
          <p:nvPr/>
        </p:nvSpPr>
        <p:spPr>
          <a:xfrm>
            <a:off x="6139451" y="226649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height</a:t>
            </a:r>
            <a:endParaRPr lang="ko-KR" altLang="en-US" dirty="0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EDF08989-5BF8-4436-B0E5-5ABB279C96FD}"/>
              </a:ext>
            </a:extLst>
          </p:cNvPr>
          <p:cNvSpPr/>
          <p:nvPr/>
        </p:nvSpPr>
        <p:spPr>
          <a:xfrm>
            <a:off x="8495208" y="599289"/>
            <a:ext cx="1216152" cy="1216152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CF4C9A-3049-42AA-8F21-90373D77173F}"/>
              </a:ext>
            </a:extLst>
          </p:cNvPr>
          <p:cNvSpPr txBox="1"/>
          <p:nvPr/>
        </p:nvSpPr>
        <p:spPr>
          <a:xfrm>
            <a:off x="8055821" y="2185061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길이가 </a:t>
            </a:r>
            <a:r>
              <a:rPr lang="en-US" altLang="ko-KR" dirty="0"/>
              <a:t>t</a:t>
            </a:r>
            <a:r>
              <a:rPr lang="ko-KR" altLang="en-US" dirty="0"/>
              <a:t>인 정육면체</a:t>
            </a: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82E8E3A7-425E-4AA0-A4DC-6B78E04E8A8B}"/>
              </a:ext>
            </a:extLst>
          </p:cNvPr>
          <p:cNvSpPr/>
          <p:nvPr/>
        </p:nvSpPr>
        <p:spPr>
          <a:xfrm rot="13146798">
            <a:off x="1440540" y="1119561"/>
            <a:ext cx="700727" cy="10169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7EE3E4E5-4A9F-4A8E-BFB3-72C1FC987684}"/>
              </a:ext>
            </a:extLst>
          </p:cNvPr>
          <p:cNvSpPr/>
          <p:nvPr/>
        </p:nvSpPr>
        <p:spPr>
          <a:xfrm rot="17134395">
            <a:off x="4481520" y="114291"/>
            <a:ext cx="690053" cy="1646883"/>
          </a:xfrm>
          <a:prstGeom prst="arc">
            <a:avLst>
              <a:gd name="adj1" fmla="val 18500268"/>
              <a:gd name="adj2" fmla="val 50450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A4AEA255-ED02-4E5D-B007-878BE33C40C1}"/>
              </a:ext>
            </a:extLst>
          </p:cNvPr>
          <p:cNvSpPr/>
          <p:nvPr/>
        </p:nvSpPr>
        <p:spPr>
          <a:xfrm rot="15401514" flipV="1">
            <a:off x="2922763" y="117251"/>
            <a:ext cx="690053" cy="1646883"/>
          </a:xfrm>
          <a:prstGeom prst="arc">
            <a:avLst>
              <a:gd name="adj1" fmla="val 18500268"/>
              <a:gd name="adj2" fmla="val 50450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019F4ECC-9198-4643-8BE9-CBA977AE6267}"/>
              </a:ext>
            </a:extLst>
          </p:cNvPr>
          <p:cNvSpPr/>
          <p:nvPr/>
        </p:nvSpPr>
        <p:spPr>
          <a:xfrm rot="14441564" flipV="1">
            <a:off x="1613987" y="734278"/>
            <a:ext cx="658158" cy="126824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4FA7F777-F695-4321-9228-709B63E5FF72}"/>
              </a:ext>
            </a:extLst>
          </p:cNvPr>
          <p:cNvSpPr/>
          <p:nvPr/>
        </p:nvSpPr>
        <p:spPr>
          <a:xfrm rot="1182965">
            <a:off x="5178717" y="2174861"/>
            <a:ext cx="1373576" cy="1796047"/>
          </a:xfrm>
          <a:prstGeom prst="arc">
            <a:avLst>
              <a:gd name="adj1" fmla="val 19710457"/>
              <a:gd name="adj2" fmla="val 50450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BBD9BC62-2D5D-41D3-8AFA-0E27E06B819F}"/>
              </a:ext>
            </a:extLst>
          </p:cNvPr>
          <p:cNvSpPr/>
          <p:nvPr/>
        </p:nvSpPr>
        <p:spPr>
          <a:xfrm>
            <a:off x="2141969" y="3026553"/>
            <a:ext cx="1216152" cy="1216152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148F9E0C-CF1F-426F-BABB-DFB78A70E71E}"/>
              </a:ext>
            </a:extLst>
          </p:cNvPr>
          <p:cNvSpPr/>
          <p:nvPr/>
        </p:nvSpPr>
        <p:spPr>
          <a:xfrm rot="9437753" flipH="1">
            <a:off x="5231229" y="1028569"/>
            <a:ext cx="1268553" cy="1735750"/>
          </a:xfrm>
          <a:prstGeom prst="arc">
            <a:avLst>
              <a:gd name="adj1" fmla="val 19664771"/>
              <a:gd name="adj2" fmla="val 50450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4C07095-F6CE-4521-96F4-C7BD710E310D}"/>
              </a:ext>
            </a:extLst>
          </p:cNvPr>
          <p:cNvCxnSpPr>
            <a:cxnSpLocks/>
          </p:cNvCxnSpPr>
          <p:nvPr/>
        </p:nvCxnSpPr>
        <p:spPr>
          <a:xfrm>
            <a:off x="2452255" y="1048871"/>
            <a:ext cx="0" cy="28462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5CB2444-6924-40A1-99FD-E371D859D17A}"/>
              </a:ext>
            </a:extLst>
          </p:cNvPr>
          <p:cNvCxnSpPr>
            <a:cxnSpLocks/>
          </p:cNvCxnSpPr>
          <p:nvPr/>
        </p:nvCxnSpPr>
        <p:spPr>
          <a:xfrm flipH="1">
            <a:off x="2452255" y="3936670"/>
            <a:ext cx="317533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9DDA956-B518-4D5C-BB6E-2F32CDAD9081}"/>
              </a:ext>
            </a:extLst>
          </p:cNvPr>
          <p:cNvCxnSpPr>
            <a:cxnSpLocks/>
          </p:cNvCxnSpPr>
          <p:nvPr/>
        </p:nvCxnSpPr>
        <p:spPr>
          <a:xfrm flipV="1">
            <a:off x="1492883" y="3942608"/>
            <a:ext cx="962821" cy="9685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C2501B8-E74B-49C5-BB55-01C48C11C98F}"/>
              </a:ext>
            </a:extLst>
          </p:cNvPr>
          <p:cNvCxnSpPr>
            <a:cxnSpLocks/>
          </p:cNvCxnSpPr>
          <p:nvPr/>
        </p:nvCxnSpPr>
        <p:spPr>
          <a:xfrm flipH="1">
            <a:off x="2452255" y="3026553"/>
            <a:ext cx="317533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34D9B11-D1C3-4AB8-A657-9652723A0FB0}"/>
              </a:ext>
            </a:extLst>
          </p:cNvPr>
          <p:cNvCxnSpPr/>
          <p:nvPr/>
        </p:nvCxnSpPr>
        <p:spPr>
          <a:xfrm flipV="1">
            <a:off x="2383524" y="3942608"/>
            <a:ext cx="966529" cy="9722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C22D8F1-E187-4CF3-87A6-8B46B6E01E8C}"/>
              </a:ext>
            </a:extLst>
          </p:cNvPr>
          <p:cNvCxnSpPr>
            <a:cxnSpLocks/>
          </p:cNvCxnSpPr>
          <p:nvPr/>
        </p:nvCxnSpPr>
        <p:spPr>
          <a:xfrm>
            <a:off x="3038556" y="1397538"/>
            <a:ext cx="0" cy="28462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6A8AE09-8710-41CA-8C42-E82FF3A7A302}"/>
              </a:ext>
            </a:extLst>
          </p:cNvPr>
          <p:cNvCxnSpPr>
            <a:cxnSpLocks/>
          </p:cNvCxnSpPr>
          <p:nvPr/>
        </p:nvCxnSpPr>
        <p:spPr>
          <a:xfrm flipH="1">
            <a:off x="2155370" y="3323437"/>
            <a:ext cx="317533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D956A22-F441-4422-8832-2C8F8B7FD8BC}"/>
              </a:ext>
            </a:extLst>
          </p:cNvPr>
          <p:cNvCxnSpPr>
            <a:cxnSpLocks/>
          </p:cNvCxnSpPr>
          <p:nvPr/>
        </p:nvCxnSpPr>
        <p:spPr>
          <a:xfrm flipH="1">
            <a:off x="2137556" y="1378826"/>
            <a:ext cx="317533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85B1BB0-630C-4B58-B296-64577A54F000}"/>
              </a:ext>
            </a:extLst>
          </p:cNvPr>
          <p:cNvCxnSpPr>
            <a:cxnSpLocks/>
          </p:cNvCxnSpPr>
          <p:nvPr/>
        </p:nvCxnSpPr>
        <p:spPr>
          <a:xfrm flipV="1">
            <a:off x="3038556" y="1064526"/>
            <a:ext cx="311497" cy="3133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68DAA66-8B36-4EB2-A3E5-0B8BFED1E27E}"/>
              </a:ext>
            </a:extLst>
          </p:cNvPr>
          <p:cNvCxnSpPr>
            <a:cxnSpLocks/>
          </p:cNvCxnSpPr>
          <p:nvPr/>
        </p:nvCxnSpPr>
        <p:spPr>
          <a:xfrm flipH="1">
            <a:off x="2155370" y="4235113"/>
            <a:ext cx="317533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3523534-ABBE-4EDF-8708-A8E114EB6BE8}"/>
              </a:ext>
            </a:extLst>
          </p:cNvPr>
          <p:cNvCxnSpPr>
            <a:cxnSpLocks/>
          </p:cNvCxnSpPr>
          <p:nvPr/>
        </p:nvCxnSpPr>
        <p:spPr>
          <a:xfrm>
            <a:off x="5330709" y="1397538"/>
            <a:ext cx="0" cy="28462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AAAB6D0-362E-4F6F-B93B-5C7F84E48A63}"/>
              </a:ext>
            </a:extLst>
          </p:cNvPr>
          <p:cNvCxnSpPr>
            <a:cxnSpLocks/>
          </p:cNvCxnSpPr>
          <p:nvPr/>
        </p:nvCxnSpPr>
        <p:spPr>
          <a:xfrm flipV="1">
            <a:off x="2137556" y="3001649"/>
            <a:ext cx="318148" cy="3200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84D277D-F3BE-46FA-9214-E995DED6439A}"/>
              </a:ext>
            </a:extLst>
          </p:cNvPr>
          <p:cNvCxnSpPr/>
          <p:nvPr/>
        </p:nvCxnSpPr>
        <p:spPr>
          <a:xfrm flipV="1">
            <a:off x="2383524" y="3051587"/>
            <a:ext cx="966529" cy="9722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FBD52B3-7CCF-45F4-A042-B9540B9A279B}"/>
              </a:ext>
            </a:extLst>
          </p:cNvPr>
          <p:cNvCxnSpPr/>
          <p:nvPr/>
        </p:nvCxnSpPr>
        <p:spPr>
          <a:xfrm flipV="1">
            <a:off x="4660105" y="3051587"/>
            <a:ext cx="966529" cy="9722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7DD1799-657D-4279-B05F-3BF1807E2BB4}"/>
              </a:ext>
            </a:extLst>
          </p:cNvPr>
          <p:cNvSpPr txBox="1"/>
          <p:nvPr/>
        </p:nvSpPr>
        <p:spPr>
          <a:xfrm>
            <a:off x="4039924" y="5598995"/>
            <a:ext cx="740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800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8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w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800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8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800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B0C3B2F-ADC5-4589-98A2-B2C36800DD2B}"/>
              </a:ext>
            </a:extLst>
          </p:cNvPr>
          <p:cNvCxnSpPr>
            <a:cxnSpLocks/>
          </p:cNvCxnSpPr>
          <p:nvPr/>
        </p:nvCxnSpPr>
        <p:spPr>
          <a:xfrm>
            <a:off x="3350053" y="1090435"/>
            <a:ext cx="0" cy="28462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9A17E8D-659A-44CA-B13B-B48FA0B8D6A3}"/>
              </a:ext>
            </a:extLst>
          </p:cNvPr>
          <p:cNvCxnSpPr>
            <a:cxnSpLocks/>
          </p:cNvCxnSpPr>
          <p:nvPr/>
        </p:nvCxnSpPr>
        <p:spPr>
          <a:xfrm flipV="1">
            <a:off x="2140881" y="1064526"/>
            <a:ext cx="311497" cy="3133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0F24165-8C99-4773-9D81-A7F53314EF90}"/>
              </a:ext>
            </a:extLst>
          </p:cNvPr>
          <p:cNvCxnSpPr>
            <a:cxnSpLocks/>
          </p:cNvCxnSpPr>
          <p:nvPr/>
        </p:nvCxnSpPr>
        <p:spPr>
          <a:xfrm flipH="1">
            <a:off x="2452256" y="1048871"/>
            <a:ext cx="89779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8518FD7-34A4-403D-B5D1-3DD48A3AEB95}"/>
              </a:ext>
            </a:extLst>
          </p:cNvPr>
          <p:cNvCxnSpPr>
            <a:cxnSpLocks/>
          </p:cNvCxnSpPr>
          <p:nvPr/>
        </p:nvCxnSpPr>
        <p:spPr>
          <a:xfrm flipV="1">
            <a:off x="1492883" y="2998459"/>
            <a:ext cx="962821" cy="9685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A9ED254-4A46-4467-87F2-74F0BF5A0046}"/>
              </a:ext>
            </a:extLst>
          </p:cNvPr>
          <p:cNvCxnSpPr>
            <a:cxnSpLocks/>
          </p:cNvCxnSpPr>
          <p:nvPr/>
        </p:nvCxnSpPr>
        <p:spPr>
          <a:xfrm>
            <a:off x="2130091" y="1397538"/>
            <a:ext cx="0" cy="28462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9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323B41-5698-486C-97DA-F5FAC881FA88}"/>
              </a:ext>
            </a:extLst>
          </p:cNvPr>
          <p:cNvCxnSpPr>
            <a:cxnSpLocks/>
          </p:cNvCxnSpPr>
          <p:nvPr/>
        </p:nvCxnSpPr>
        <p:spPr>
          <a:xfrm>
            <a:off x="2284619" y="673143"/>
            <a:ext cx="0" cy="28462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946B49-188C-40A7-87B6-D35B062A37D9}"/>
              </a:ext>
            </a:extLst>
          </p:cNvPr>
          <p:cNvCxnSpPr>
            <a:cxnSpLocks/>
          </p:cNvCxnSpPr>
          <p:nvPr/>
        </p:nvCxnSpPr>
        <p:spPr>
          <a:xfrm>
            <a:off x="1614015" y="1281487"/>
            <a:ext cx="0" cy="28462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835C3F8-15E2-4ECE-964B-5C51718F3BFA}"/>
              </a:ext>
            </a:extLst>
          </p:cNvPr>
          <p:cNvCxnSpPr>
            <a:cxnSpLocks/>
          </p:cNvCxnSpPr>
          <p:nvPr/>
        </p:nvCxnSpPr>
        <p:spPr>
          <a:xfrm>
            <a:off x="1347847" y="673143"/>
            <a:ext cx="0" cy="28462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2789C4-CEA4-44CC-AC07-B3B6FA101E03}"/>
              </a:ext>
            </a:extLst>
          </p:cNvPr>
          <p:cNvCxnSpPr>
            <a:cxnSpLocks/>
          </p:cNvCxnSpPr>
          <p:nvPr/>
        </p:nvCxnSpPr>
        <p:spPr>
          <a:xfrm>
            <a:off x="677243" y="1281487"/>
            <a:ext cx="0" cy="28462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3D94DD9-ABA4-4627-9B94-4D9733AEC17E}"/>
              </a:ext>
            </a:extLst>
          </p:cNvPr>
          <p:cNvCxnSpPr>
            <a:cxnSpLocks/>
          </p:cNvCxnSpPr>
          <p:nvPr/>
        </p:nvCxnSpPr>
        <p:spPr>
          <a:xfrm flipV="1">
            <a:off x="691821" y="673143"/>
            <a:ext cx="607421" cy="6015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33F898B-FBB2-4FE6-95B2-DFCA3D14686D}"/>
              </a:ext>
            </a:extLst>
          </p:cNvPr>
          <p:cNvCxnSpPr>
            <a:cxnSpLocks/>
          </p:cNvCxnSpPr>
          <p:nvPr/>
        </p:nvCxnSpPr>
        <p:spPr>
          <a:xfrm flipV="1">
            <a:off x="691821" y="3496107"/>
            <a:ext cx="607421" cy="6015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93759A3-0BAC-4AE5-BB8C-58A3CB0FBF54}"/>
              </a:ext>
            </a:extLst>
          </p:cNvPr>
          <p:cNvCxnSpPr>
            <a:cxnSpLocks/>
          </p:cNvCxnSpPr>
          <p:nvPr/>
        </p:nvCxnSpPr>
        <p:spPr>
          <a:xfrm flipV="1">
            <a:off x="1628592" y="673143"/>
            <a:ext cx="607421" cy="6015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6C1EC2F-6105-452D-8514-0A810ED770FC}"/>
              </a:ext>
            </a:extLst>
          </p:cNvPr>
          <p:cNvCxnSpPr>
            <a:cxnSpLocks/>
          </p:cNvCxnSpPr>
          <p:nvPr/>
        </p:nvCxnSpPr>
        <p:spPr>
          <a:xfrm flipV="1">
            <a:off x="1628592" y="3496107"/>
            <a:ext cx="607421" cy="6015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F8DA1F-A8CD-4B5E-A560-945630726F71}"/>
              </a:ext>
            </a:extLst>
          </p:cNvPr>
          <p:cNvSpPr txBox="1"/>
          <p:nvPr/>
        </p:nvSpPr>
        <p:spPr>
          <a:xfrm>
            <a:off x="-56428" y="552121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length - t</a:t>
            </a:r>
            <a:endParaRPr lang="ko-KR" altLang="en-US" dirty="0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5082803D-132B-4610-9DA1-B7FA5C1A9482}"/>
              </a:ext>
            </a:extLst>
          </p:cNvPr>
          <p:cNvSpPr/>
          <p:nvPr/>
        </p:nvSpPr>
        <p:spPr>
          <a:xfrm rot="13146798">
            <a:off x="440341" y="959209"/>
            <a:ext cx="713455" cy="3897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85FCC49D-EB60-4FF2-A53A-E9D9FE1A3EE9}"/>
              </a:ext>
            </a:extLst>
          </p:cNvPr>
          <p:cNvSpPr/>
          <p:nvPr/>
        </p:nvSpPr>
        <p:spPr>
          <a:xfrm rot="14441564" flipV="1">
            <a:off x="403475" y="287330"/>
            <a:ext cx="658158" cy="126824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99F22B-D4BF-472C-A2BC-78B4DE790605}"/>
              </a:ext>
            </a:extLst>
          </p:cNvPr>
          <p:cNvSpPr txBox="1"/>
          <p:nvPr/>
        </p:nvSpPr>
        <p:spPr>
          <a:xfrm>
            <a:off x="2815823" y="1838029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height</a:t>
            </a:r>
            <a:endParaRPr lang="ko-KR" altLang="en-US" dirty="0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29BF2DAF-9422-4ED3-92D7-D112AAB4F889}"/>
              </a:ext>
            </a:extLst>
          </p:cNvPr>
          <p:cNvSpPr/>
          <p:nvPr/>
        </p:nvSpPr>
        <p:spPr>
          <a:xfrm rot="1182965">
            <a:off x="1855089" y="1746400"/>
            <a:ext cx="1373576" cy="1796047"/>
          </a:xfrm>
          <a:prstGeom prst="arc">
            <a:avLst>
              <a:gd name="adj1" fmla="val 19710457"/>
              <a:gd name="adj2" fmla="val 50450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3C9B6ED1-97C2-4231-A963-19894ED400D1}"/>
              </a:ext>
            </a:extLst>
          </p:cNvPr>
          <p:cNvSpPr/>
          <p:nvPr/>
        </p:nvSpPr>
        <p:spPr>
          <a:xfrm rot="9437753" flipH="1">
            <a:off x="1907601" y="600108"/>
            <a:ext cx="1268553" cy="1735750"/>
          </a:xfrm>
          <a:prstGeom prst="arc">
            <a:avLst>
              <a:gd name="adj1" fmla="val 19664771"/>
              <a:gd name="adj2" fmla="val 50450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A2B437F-DEA4-45AF-9AD3-545BB0633AA5}"/>
              </a:ext>
            </a:extLst>
          </p:cNvPr>
          <p:cNvCxnSpPr>
            <a:cxnSpLocks/>
          </p:cNvCxnSpPr>
          <p:nvPr/>
        </p:nvCxnSpPr>
        <p:spPr>
          <a:xfrm flipH="1">
            <a:off x="7550549" y="659231"/>
            <a:ext cx="227771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1C0A03E-C2A2-4784-87AB-EA6310824F84}"/>
              </a:ext>
            </a:extLst>
          </p:cNvPr>
          <p:cNvCxnSpPr>
            <a:cxnSpLocks/>
          </p:cNvCxnSpPr>
          <p:nvPr/>
        </p:nvCxnSpPr>
        <p:spPr>
          <a:xfrm flipH="1">
            <a:off x="6584020" y="1634617"/>
            <a:ext cx="227771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49E745C-03CD-4250-AEE3-A8068B5D9DB2}"/>
              </a:ext>
            </a:extLst>
          </p:cNvPr>
          <p:cNvCxnSpPr>
            <a:cxnSpLocks/>
          </p:cNvCxnSpPr>
          <p:nvPr/>
        </p:nvCxnSpPr>
        <p:spPr>
          <a:xfrm>
            <a:off x="9828261" y="677943"/>
            <a:ext cx="0" cy="28462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1CC0337-CBAC-4CD9-A2E9-C3541DA16D5A}"/>
              </a:ext>
            </a:extLst>
          </p:cNvPr>
          <p:cNvCxnSpPr>
            <a:cxnSpLocks/>
          </p:cNvCxnSpPr>
          <p:nvPr/>
        </p:nvCxnSpPr>
        <p:spPr>
          <a:xfrm>
            <a:off x="8843919" y="1631523"/>
            <a:ext cx="0" cy="28462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F0BBA58-9017-4295-88CA-336D9974EE9F}"/>
              </a:ext>
            </a:extLst>
          </p:cNvPr>
          <p:cNvCxnSpPr>
            <a:cxnSpLocks/>
          </p:cNvCxnSpPr>
          <p:nvPr/>
        </p:nvCxnSpPr>
        <p:spPr>
          <a:xfrm>
            <a:off x="7550549" y="677943"/>
            <a:ext cx="0" cy="28462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F481D83-5B38-4EF5-9013-6E981306AE1D}"/>
              </a:ext>
            </a:extLst>
          </p:cNvPr>
          <p:cNvCxnSpPr>
            <a:cxnSpLocks/>
          </p:cNvCxnSpPr>
          <p:nvPr/>
        </p:nvCxnSpPr>
        <p:spPr>
          <a:xfrm>
            <a:off x="6584020" y="1631523"/>
            <a:ext cx="0" cy="28462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ED8AEBB-CDB8-44B7-BF76-B82E3DD0A8C6}"/>
              </a:ext>
            </a:extLst>
          </p:cNvPr>
          <p:cNvCxnSpPr>
            <a:cxnSpLocks/>
          </p:cNvCxnSpPr>
          <p:nvPr/>
        </p:nvCxnSpPr>
        <p:spPr>
          <a:xfrm flipH="1">
            <a:off x="7550549" y="3519723"/>
            <a:ext cx="227771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3C03331-D7C0-400C-BE08-55B86D42571A}"/>
              </a:ext>
            </a:extLst>
          </p:cNvPr>
          <p:cNvCxnSpPr>
            <a:cxnSpLocks/>
          </p:cNvCxnSpPr>
          <p:nvPr/>
        </p:nvCxnSpPr>
        <p:spPr>
          <a:xfrm flipH="1">
            <a:off x="6584020" y="4461991"/>
            <a:ext cx="227771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7AC545E-7D1E-4DF0-8DCE-3444C3623DA7}"/>
              </a:ext>
            </a:extLst>
          </p:cNvPr>
          <p:cNvCxnSpPr/>
          <p:nvPr/>
        </p:nvCxnSpPr>
        <p:spPr>
          <a:xfrm flipV="1">
            <a:off x="6584020" y="654431"/>
            <a:ext cx="966529" cy="9722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41FEFBD-CB3D-4609-841E-395409CE778A}"/>
              </a:ext>
            </a:extLst>
          </p:cNvPr>
          <p:cNvCxnSpPr/>
          <p:nvPr/>
        </p:nvCxnSpPr>
        <p:spPr>
          <a:xfrm flipV="1">
            <a:off x="8834147" y="654431"/>
            <a:ext cx="966529" cy="9722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571530F-FED0-4950-BF4A-CD518566190C}"/>
              </a:ext>
            </a:extLst>
          </p:cNvPr>
          <p:cNvCxnSpPr/>
          <p:nvPr/>
        </p:nvCxnSpPr>
        <p:spPr>
          <a:xfrm flipV="1">
            <a:off x="6584020" y="3514646"/>
            <a:ext cx="966529" cy="9722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D815E0B-6714-498C-A16B-5CBDDE7B88EB}"/>
              </a:ext>
            </a:extLst>
          </p:cNvPr>
          <p:cNvCxnSpPr/>
          <p:nvPr/>
        </p:nvCxnSpPr>
        <p:spPr>
          <a:xfrm flipV="1">
            <a:off x="8834147" y="3514646"/>
            <a:ext cx="966529" cy="9722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EEE016A-E4E0-439C-AEB7-014D7C38E2DE}"/>
              </a:ext>
            </a:extLst>
          </p:cNvPr>
          <p:cNvSpPr txBox="1"/>
          <p:nvPr/>
        </p:nvSpPr>
        <p:spPr>
          <a:xfrm>
            <a:off x="10415136" y="1838029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height</a:t>
            </a:r>
            <a:endParaRPr lang="ko-KR" altLang="en-US" dirty="0"/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CCC8E002-420E-4D8E-8C6F-A50631FFFA66}"/>
              </a:ext>
            </a:extLst>
          </p:cNvPr>
          <p:cNvSpPr/>
          <p:nvPr/>
        </p:nvSpPr>
        <p:spPr>
          <a:xfrm rot="1182965">
            <a:off x="9454402" y="1746400"/>
            <a:ext cx="1373576" cy="1796047"/>
          </a:xfrm>
          <a:prstGeom prst="arc">
            <a:avLst>
              <a:gd name="adj1" fmla="val 19710457"/>
              <a:gd name="adj2" fmla="val 50450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원호 48">
            <a:extLst>
              <a:ext uri="{FF2B5EF4-FFF2-40B4-BE49-F238E27FC236}">
                <a16:creationId xmlns:a16="http://schemas.microsoft.com/office/drawing/2014/main" id="{26726389-2B29-4758-B70A-BB761A997EAE}"/>
              </a:ext>
            </a:extLst>
          </p:cNvPr>
          <p:cNvSpPr/>
          <p:nvPr/>
        </p:nvSpPr>
        <p:spPr>
          <a:xfrm rot="9437753" flipH="1">
            <a:off x="9506914" y="600108"/>
            <a:ext cx="1268553" cy="1735750"/>
          </a:xfrm>
          <a:prstGeom prst="arc">
            <a:avLst>
              <a:gd name="adj1" fmla="val 19664771"/>
              <a:gd name="adj2" fmla="val 50450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FC15E6-2EF9-44FD-A850-1300E3B35624}"/>
              </a:ext>
            </a:extLst>
          </p:cNvPr>
          <p:cNvSpPr txBox="1"/>
          <p:nvPr/>
        </p:nvSpPr>
        <p:spPr>
          <a:xfrm>
            <a:off x="6257606" y="60932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length</a:t>
            </a:r>
            <a:endParaRPr lang="ko-KR" altLang="en-US" dirty="0"/>
          </a:p>
        </p:txBody>
      </p:sp>
      <p:sp>
        <p:nvSpPr>
          <p:cNvPr id="51" name="원호 50">
            <a:extLst>
              <a:ext uri="{FF2B5EF4-FFF2-40B4-BE49-F238E27FC236}">
                <a16:creationId xmlns:a16="http://schemas.microsoft.com/office/drawing/2014/main" id="{36B269D0-E0AB-450A-83B7-6C51A22C2C32}"/>
              </a:ext>
            </a:extLst>
          </p:cNvPr>
          <p:cNvSpPr/>
          <p:nvPr/>
        </p:nvSpPr>
        <p:spPr>
          <a:xfrm rot="13146798">
            <a:off x="6501420" y="711796"/>
            <a:ext cx="700727" cy="10169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원호 51">
            <a:extLst>
              <a:ext uri="{FF2B5EF4-FFF2-40B4-BE49-F238E27FC236}">
                <a16:creationId xmlns:a16="http://schemas.microsoft.com/office/drawing/2014/main" id="{166C6B88-9A25-4283-806B-8B13DA5AAFE4}"/>
              </a:ext>
            </a:extLst>
          </p:cNvPr>
          <p:cNvSpPr/>
          <p:nvPr/>
        </p:nvSpPr>
        <p:spPr>
          <a:xfrm rot="14441564" flipV="1">
            <a:off x="6674867" y="326513"/>
            <a:ext cx="658158" cy="126824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6C438B-531F-4CA4-BB0E-17CFCA486206}"/>
              </a:ext>
            </a:extLst>
          </p:cNvPr>
          <p:cNvSpPr txBox="1"/>
          <p:nvPr/>
        </p:nvSpPr>
        <p:spPr>
          <a:xfrm>
            <a:off x="8078666" y="145271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width - t</a:t>
            </a:r>
            <a:endParaRPr lang="ko-KR" altLang="en-US" dirty="0"/>
          </a:p>
        </p:txBody>
      </p:sp>
      <p:sp>
        <p:nvSpPr>
          <p:cNvPr id="54" name="원호 53">
            <a:extLst>
              <a:ext uri="{FF2B5EF4-FFF2-40B4-BE49-F238E27FC236}">
                <a16:creationId xmlns:a16="http://schemas.microsoft.com/office/drawing/2014/main" id="{850C419C-9B69-48FF-9ACE-DB7A706E5F7E}"/>
              </a:ext>
            </a:extLst>
          </p:cNvPr>
          <p:cNvSpPr/>
          <p:nvPr/>
        </p:nvSpPr>
        <p:spPr>
          <a:xfrm rot="17134395">
            <a:off x="8699048" y="-290024"/>
            <a:ext cx="690053" cy="1646883"/>
          </a:xfrm>
          <a:prstGeom prst="arc">
            <a:avLst>
              <a:gd name="adj1" fmla="val 18500268"/>
              <a:gd name="adj2" fmla="val 50450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원호 54">
            <a:extLst>
              <a:ext uri="{FF2B5EF4-FFF2-40B4-BE49-F238E27FC236}">
                <a16:creationId xmlns:a16="http://schemas.microsoft.com/office/drawing/2014/main" id="{F73220C2-556A-4CE3-92D6-03F852868A9C}"/>
              </a:ext>
            </a:extLst>
          </p:cNvPr>
          <p:cNvSpPr/>
          <p:nvPr/>
        </p:nvSpPr>
        <p:spPr>
          <a:xfrm rot="15401514" flipV="1">
            <a:off x="7967634" y="-311210"/>
            <a:ext cx="690053" cy="1646883"/>
          </a:xfrm>
          <a:prstGeom prst="arc">
            <a:avLst>
              <a:gd name="adj1" fmla="val 18500268"/>
              <a:gd name="adj2" fmla="val 50450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25F3E4C-4F3C-4E70-A5AE-7338E3370011}"/>
              </a:ext>
            </a:extLst>
          </p:cNvPr>
          <p:cNvCxnSpPr>
            <a:cxnSpLocks/>
          </p:cNvCxnSpPr>
          <p:nvPr/>
        </p:nvCxnSpPr>
        <p:spPr>
          <a:xfrm>
            <a:off x="4155551" y="4477141"/>
            <a:ext cx="0" cy="19207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6D16CA5-7263-463E-B689-571521536EE2}"/>
              </a:ext>
            </a:extLst>
          </p:cNvPr>
          <p:cNvCxnSpPr>
            <a:cxnSpLocks/>
          </p:cNvCxnSpPr>
          <p:nvPr/>
        </p:nvCxnSpPr>
        <p:spPr>
          <a:xfrm flipH="1">
            <a:off x="4155552" y="4458429"/>
            <a:ext cx="900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0BB17F5-C8C9-4F57-BEA6-8303D2291779}"/>
              </a:ext>
            </a:extLst>
          </p:cNvPr>
          <p:cNvCxnSpPr>
            <a:cxnSpLocks/>
          </p:cNvCxnSpPr>
          <p:nvPr/>
        </p:nvCxnSpPr>
        <p:spPr>
          <a:xfrm flipV="1">
            <a:off x="5056551" y="4144129"/>
            <a:ext cx="311497" cy="3133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693F9F7-9526-407A-83C9-10D1635325EA}"/>
              </a:ext>
            </a:extLst>
          </p:cNvPr>
          <p:cNvCxnSpPr>
            <a:cxnSpLocks/>
          </p:cNvCxnSpPr>
          <p:nvPr/>
        </p:nvCxnSpPr>
        <p:spPr>
          <a:xfrm flipV="1">
            <a:off x="4155551" y="6081252"/>
            <a:ext cx="318148" cy="3200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86EF8DF-E52B-4E5A-9017-6FA37E63C7EC}"/>
              </a:ext>
            </a:extLst>
          </p:cNvPr>
          <p:cNvCxnSpPr>
            <a:cxnSpLocks/>
          </p:cNvCxnSpPr>
          <p:nvPr/>
        </p:nvCxnSpPr>
        <p:spPr>
          <a:xfrm flipV="1">
            <a:off x="4158876" y="4144129"/>
            <a:ext cx="311497" cy="3133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0BF2E74-1D0C-4DD8-854C-087FBAB4C475}"/>
              </a:ext>
            </a:extLst>
          </p:cNvPr>
          <p:cNvCxnSpPr>
            <a:cxnSpLocks/>
          </p:cNvCxnSpPr>
          <p:nvPr/>
        </p:nvCxnSpPr>
        <p:spPr>
          <a:xfrm flipH="1">
            <a:off x="4470251" y="4128474"/>
            <a:ext cx="89779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0D98FC6-EA7A-4D86-85D8-C3D04854135C}"/>
              </a:ext>
            </a:extLst>
          </p:cNvPr>
          <p:cNvCxnSpPr>
            <a:cxnSpLocks/>
          </p:cNvCxnSpPr>
          <p:nvPr/>
        </p:nvCxnSpPr>
        <p:spPr>
          <a:xfrm flipH="1">
            <a:off x="4155552" y="6398844"/>
            <a:ext cx="900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C7E4542-F472-4D52-B9CF-62D2D5E4AF63}"/>
              </a:ext>
            </a:extLst>
          </p:cNvPr>
          <p:cNvCxnSpPr>
            <a:cxnSpLocks/>
          </p:cNvCxnSpPr>
          <p:nvPr/>
        </p:nvCxnSpPr>
        <p:spPr>
          <a:xfrm flipV="1">
            <a:off x="5056551" y="6084544"/>
            <a:ext cx="311497" cy="3133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A5F02DC-BE6D-4006-ADD5-19D0A2387F50}"/>
              </a:ext>
            </a:extLst>
          </p:cNvPr>
          <p:cNvCxnSpPr>
            <a:cxnSpLocks/>
          </p:cNvCxnSpPr>
          <p:nvPr/>
        </p:nvCxnSpPr>
        <p:spPr>
          <a:xfrm flipH="1">
            <a:off x="4470251" y="6068889"/>
            <a:ext cx="89779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13DEEB0-3A8A-4B67-8244-EA7AD864B399}"/>
              </a:ext>
            </a:extLst>
          </p:cNvPr>
          <p:cNvCxnSpPr>
            <a:cxnSpLocks/>
          </p:cNvCxnSpPr>
          <p:nvPr/>
        </p:nvCxnSpPr>
        <p:spPr>
          <a:xfrm>
            <a:off x="5056551" y="4477141"/>
            <a:ext cx="0" cy="19207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BE07D35-C6D4-4D3D-9AC8-75CAEB25DD55}"/>
              </a:ext>
            </a:extLst>
          </p:cNvPr>
          <p:cNvCxnSpPr>
            <a:cxnSpLocks/>
          </p:cNvCxnSpPr>
          <p:nvPr/>
        </p:nvCxnSpPr>
        <p:spPr>
          <a:xfrm>
            <a:off x="4475730" y="4128474"/>
            <a:ext cx="0" cy="19207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7016C35-9404-412C-8A3D-BD98E569EFD3}"/>
              </a:ext>
            </a:extLst>
          </p:cNvPr>
          <p:cNvCxnSpPr>
            <a:cxnSpLocks/>
          </p:cNvCxnSpPr>
          <p:nvPr/>
        </p:nvCxnSpPr>
        <p:spPr>
          <a:xfrm>
            <a:off x="5376730" y="4128474"/>
            <a:ext cx="0" cy="19207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7A59FAF-DFB1-475D-9760-4049C321D39A}"/>
              </a:ext>
            </a:extLst>
          </p:cNvPr>
          <p:cNvSpPr txBox="1"/>
          <p:nvPr/>
        </p:nvSpPr>
        <p:spPr>
          <a:xfrm>
            <a:off x="3834768" y="6407890"/>
            <a:ext cx="2343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800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B77BAC-610A-4883-B621-68E171DAB31B}"/>
              </a:ext>
            </a:extLst>
          </p:cNvPr>
          <p:cNvSpPr txBox="1"/>
          <p:nvPr/>
        </p:nvSpPr>
        <p:spPr>
          <a:xfrm>
            <a:off x="647637" y="4252963"/>
            <a:ext cx="2279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800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E05296D-5799-4DC4-A3E1-1E3D2EF87832}"/>
              </a:ext>
            </a:extLst>
          </p:cNvPr>
          <p:cNvSpPr txBox="1"/>
          <p:nvPr/>
        </p:nvSpPr>
        <p:spPr>
          <a:xfrm>
            <a:off x="7295903" y="4553020"/>
            <a:ext cx="3438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w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800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AB4F83-0613-4FA0-9C02-55AAF63358A2}"/>
              </a:ext>
            </a:extLst>
          </p:cNvPr>
          <p:cNvSpPr txBox="1"/>
          <p:nvPr/>
        </p:nvSpPr>
        <p:spPr>
          <a:xfrm>
            <a:off x="5662191" y="4898474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height - t</a:t>
            </a:r>
            <a:endParaRPr lang="ko-KR" altLang="en-US" dirty="0"/>
          </a:p>
        </p:txBody>
      </p:sp>
      <p:sp>
        <p:nvSpPr>
          <p:cNvPr id="76" name="원호 75">
            <a:extLst>
              <a:ext uri="{FF2B5EF4-FFF2-40B4-BE49-F238E27FC236}">
                <a16:creationId xmlns:a16="http://schemas.microsoft.com/office/drawing/2014/main" id="{D793E012-7A87-40B2-97FB-8E3692D34EDE}"/>
              </a:ext>
            </a:extLst>
          </p:cNvPr>
          <p:cNvSpPr/>
          <p:nvPr/>
        </p:nvSpPr>
        <p:spPr>
          <a:xfrm rot="1182965">
            <a:off x="4948960" y="4302791"/>
            <a:ext cx="1373576" cy="1796047"/>
          </a:xfrm>
          <a:prstGeom prst="arc">
            <a:avLst>
              <a:gd name="adj1" fmla="val 19710457"/>
              <a:gd name="adj2" fmla="val 50450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원호 76">
            <a:extLst>
              <a:ext uri="{FF2B5EF4-FFF2-40B4-BE49-F238E27FC236}">
                <a16:creationId xmlns:a16="http://schemas.microsoft.com/office/drawing/2014/main" id="{976A0E9A-EA28-45E5-BF6F-0DD8D0480D2A}"/>
              </a:ext>
            </a:extLst>
          </p:cNvPr>
          <p:cNvSpPr/>
          <p:nvPr/>
        </p:nvSpPr>
        <p:spPr>
          <a:xfrm rot="9437753" flipH="1">
            <a:off x="5005357" y="4045789"/>
            <a:ext cx="1268553" cy="1735750"/>
          </a:xfrm>
          <a:prstGeom prst="arc">
            <a:avLst>
              <a:gd name="adj1" fmla="val 19664771"/>
              <a:gd name="adj2" fmla="val 50450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원호 77">
            <a:extLst>
              <a:ext uri="{FF2B5EF4-FFF2-40B4-BE49-F238E27FC236}">
                <a16:creationId xmlns:a16="http://schemas.microsoft.com/office/drawing/2014/main" id="{D46810F4-45C3-47C6-9D40-6939E770A140}"/>
              </a:ext>
            </a:extLst>
          </p:cNvPr>
          <p:cNvSpPr/>
          <p:nvPr/>
        </p:nvSpPr>
        <p:spPr>
          <a:xfrm rot="13146798">
            <a:off x="3985642" y="4282446"/>
            <a:ext cx="479762" cy="21065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414AF2-5618-4707-A061-A36D51544FA9}"/>
              </a:ext>
            </a:extLst>
          </p:cNvPr>
          <p:cNvSpPr txBox="1"/>
          <p:nvPr/>
        </p:nvSpPr>
        <p:spPr>
          <a:xfrm>
            <a:off x="3982118" y="397384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0" name="원호 79">
            <a:extLst>
              <a:ext uri="{FF2B5EF4-FFF2-40B4-BE49-F238E27FC236}">
                <a16:creationId xmlns:a16="http://schemas.microsoft.com/office/drawing/2014/main" id="{FC830E62-47E8-4EBF-9946-60BA5CF633ED}"/>
              </a:ext>
            </a:extLst>
          </p:cNvPr>
          <p:cNvSpPr/>
          <p:nvPr/>
        </p:nvSpPr>
        <p:spPr>
          <a:xfrm rot="14441564" flipV="1">
            <a:off x="4112910" y="3985941"/>
            <a:ext cx="274803" cy="54457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953C024-B3D5-41D0-B051-7C420CA428DD}"/>
              </a:ext>
            </a:extLst>
          </p:cNvPr>
          <p:cNvSpPr txBox="1"/>
          <p:nvPr/>
        </p:nvSpPr>
        <p:spPr>
          <a:xfrm>
            <a:off x="4762630" y="372149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2" name="원호 81">
            <a:extLst>
              <a:ext uri="{FF2B5EF4-FFF2-40B4-BE49-F238E27FC236}">
                <a16:creationId xmlns:a16="http://schemas.microsoft.com/office/drawing/2014/main" id="{D2036DA9-39F1-4FA3-AB16-4CD05C32E96B}"/>
              </a:ext>
            </a:extLst>
          </p:cNvPr>
          <p:cNvSpPr/>
          <p:nvPr/>
        </p:nvSpPr>
        <p:spPr>
          <a:xfrm rot="17134395">
            <a:off x="5015276" y="3878531"/>
            <a:ext cx="219872" cy="394251"/>
          </a:xfrm>
          <a:prstGeom prst="arc">
            <a:avLst>
              <a:gd name="adj1" fmla="val 18500268"/>
              <a:gd name="adj2" fmla="val 50450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원호 82">
            <a:extLst>
              <a:ext uri="{FF2B5EF4-FFF2-40B4-BE49-F238E27FC236}">
                <a16:creationId xmlns:a16="http://schemas.microsoft.com/office/drawing/2014/main" id="{5E812BDA-333B-48D3-881E-9641E15BC142}"/>
              </a:ext>
            </a:extLst>
          </p:cNvPr>
          <p:cNvSpPr/>
          <p:nvPr/>
        </p:nvSpPr>
        <p:spPr>
          <a:xfrm rot="15401514" flipV="1">
            <a:off x="4589967" y="3873859"/>
            <a:ext cx="219872" cy="394251"/>
          </a:xfrm>
          <a:prstGeom prst="arc">
            <a:avLst>
              <a:gd name="adj1" fmla="val 18500268"/>
              <a:gd name="adj2" fmla="val 50450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55F7A6F-F217-40DD-A71B-2E692A838331}"/>
              </a:ext>
            </a:extLst>
          </p:cNvPr>
          <p:cNvCxnSpPr>
            <a:cxnSpLocks/>
          </p:cNvCxnSpPr>
          <p:nvPr/>
        </p:nvCxnSpPr>
        <p:spPr>
          <a:xfrm flipH="1">
            <a:off x="720518" y="1281487"/>
            <a:ext cx="900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0DB752C-F8F6-492A-A347-2736091F78B1}"/>
              </a:ext>
            </a:extLst>
          </p:cNvPr>
          <p:cNvCxnSpPr>
            <a:cxnSpLocks/>
          </p:cNvCxnSpPr>
          <p:nvPr/>
        </p:nvCxnSpPr>
        <p:spPr>
          <a:xfrm flipH="1">
            <a:off x="1322290" y="657533"/>
            <a:ext cx="89779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B8E8A47-98A0-4FEB-B186-64BAEAF4FEA6}"/>
              </a:ext>
            </a:extLst>
          </p:cNvPr>
          <p:cNvSpPr txBox="1"/>
          <p:nvPr/>
        </p:nvSpPr>
        <p:spPr>
          <a:xfrm>
            <a:off x="1614669" y="25055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7" name="원호 86">
            <a:extLst>
              <a:ext uri="{FF2B5EF4-FFF2-40B4-BE49-F238E27FC236}">
                <a16:creationId xmlns:a16="http://schemas.microsoft.com/office/drawing/2014/main" id="{B29DC24F-B3A1-4229-850F-8A27931F8884}"/>
              </a:ext>
            </a:extLst>
          </p:cNvPr>
          <p:cNvSpPr/>
          <p:nvPr/>
        </p:nvSpPr>
        <p:spPr>
          <a:xfrm rot="17134395">
            <a:off x="1867315" y="407590"/>
            <a:ext cx="219872" cy="394251"/>
          </a:xfrm>
          <a:prstGeom prst="arc">
            <a:avLst>
              <a:gd name="adj1" fmla="val 18500268"/>
              <a:gd name="adj2" fmla="val 50450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원호 87">
            <a:extLst>
              <a:ext uri="{FF2B5EF4-FFF2-40B4-BE49-F238E27FC236}">
                <a16:creationId xmlns:a16="http://schemas.microsoft.com/office/drawing/2014/main" id="{3BEA6310-BD79-4B99-879E-E1FAEB7ADE44}"/>
              </a:ext>
            </a:extLst>
          </p:cNvPr>
          <p:cNvSpPr/>
          <p:nvPr/>
        </p:nvSpPr>
        <p:spPr>
          <a:xfrm rot="15401514" flipV="1">
            <a:off x="1442006" y="402918"/>
            <a:ext cx="219872" cy="394251"/>
          </a:xfrm>
          <a:prstGeom prst="arc">
            <a:avLst>
              <a:gd name="adj1" fmla="val 18500268"/>
              <a:gd name="adj2" fmla="val 50450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65DBB85-1AC0-4FC1-AC55-C0DF46CB6A6F}"/>
              </a:ext>
            </a:extLst>
          </p:cNvPr>
          <p:cNvCxnSpPr>
            <a:cxnSpLocks/>
          </p:cNvCxnSpPr>
          <p:nvPr/>
        </p:nvCxnSpPr>
        <p:spPr>
          <a:xfrm flipH="1">
            <a:off x="720518" y="4123742"/>
            <a:ext cx="900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339671F-92D2-4158-921C-BE3AA53FEFAD}"/>
              </a:ext>
            </a:extLst>
          </p:cNvPr>
          <p:cNvCxnSpPr>
            <a:cxnSpLocks/>
          </p:cNvCxnSpPr>
          <p:nvPr/>
        </p:nvCxnSpPr>
        <p:spPr>
          <a:xfrm flipH="1">
            <a:off x="1322290" y="3499788"/>
            <a:ext cx="89779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06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정육면체 168">
            <a:extLst>
              <a:ext uri="{FF2B5EF4-FFF2-40B4-BE49-F238E27FC236}">
                <a16:creationId xmlns:a16="http://schemas.microsoft.com/office/drawing/2014/main" id="{C7BFE379-6A9F-4AA2-AE45-8C62A6D747CD}"/>
              </a:ext>
            </a:extLst>
          </p:cNvPr>
          <p:cNvSpPr/>
          <p:nvPr/>
        </p:nvSpPr>
        <p:spPr>
          <a:xfrm>
            <a:off x="6932760" y="2355562"/>
            <a:ext cx="1216152" cy="1216152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정육면체 131">
            <a:extLst>
              <a:ext uri="{FF2B5EF4-FFF2-40B4-BE49-F238E27FC236}">
                <a16:creationId xmlns:a16="http://schemas.microsoft.com/office/drawing/2014/main" id="{BA1AA1B3-9460-44BA-B1D5-9FB996545B6E}"/>
              </a:ext>
            </a:extLst>
          </p:cNvPr>
          <p:cNvSpPr/>
          <p:nvPr/>
        </p:nvSpPr>
        <p:spPr>
          <a:xfrm>
            <a:off x="1445784" y="2434138"/>
            <a:ext cx="1216152" cy="1216152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A2B437F-DEA4-45AF-9AD3-545BB0633AA5}"/>
              </a:ext>
            </a:extLst>
          </p:cNvPr>
          <p:cNvCxnSpPr>
            <a:cxnSpLocks/>
          </p:cNvCxnSpPr>
          <p:nvPr/>
        </p:nvCxnSpPr>
        <p:spPr>
          <a:xfrm flipH="1">
            <a:off x="2675728" y="475164"/>
            <a:ext cx="227771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1C0A03E-C2A2-4784-87AB-EA6310824F84}"/>
              </a:ext>
            </a:extLst>
          </p:cNvPr>
          <p:cNvCxnSpPr>
            <a:cxnSpLocks/>
          </p:cNvCxnSpPr>
          <p:nvPr/>
        </p:nvCxnSpPr>
        <p:spPr>
          <a:xfrm flipH="1">
            <a:off x="1709199" y="1450550"/>
            <a:ext cx="227771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49E745C-03CD-4250-AEE3-A8068B5D9DB2}"/>
              </a:ext>
            </a:extLst>
          </p:cNvPr>
          <p:cNvCxnSpPr>
            <a:cxnSpLocks/>
          </p:cNvCxnSpPr>
          <p:nvPr/>
        </p:nvCxnSpPr>
        <p:spPr>
          <a:xfrm>
            <a:off x="4953440" y="375123"/>
            <a:ext cx="0" cy="28462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1CC0337-CBAC-4CD9-A2E9-C3541DA16D5A}"/>
              </a:ext>
            </a:extLst>
          </p:cNvPr>
          <p:cNvCxnSpPr>
            <a:cxnSpLocks/>
          </p:cNvCxnSpPr>
          <p:nvPr/>
        </p:nvCxnSpPr>
        <p:spPr>
          <a:xfrm>
            <a:off x="3969098" y="1447456"/>
            <a:ext cx="0" cy="28462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F0BBA58-9017-4295-88CA-336D9974EE9F}"/>
              </a:ext>
            </a:extLst>
          </p:cNvPr>
          <p:cNvCxnSpPr>
            <a:cxnSpLocks/>
          </p:cNvCxnSpPr>
          <p:nvPr/>
        </p:nvCxnSpPr>
        <p:spPr>
          <a:xfrm>
            <a:off x="2675728" y="493876"/>
            <a:ext cx="0" cy="28462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ED8AEBB-CDB8-44B7-BF76-B82E3DD0A8C6}"/>
              </a:ext>
            </a:extLst>
          </p:cNvPr>
          <p:cNvCxnSpPr>
            <a:cxnSpLocks/>
          </p:cNvCxnSpPr>
          <p:nvPr/>
        </p:nvCxnSpPr>
        <p:spPr>
          <a:xfrm flipH="1">
            <a:off x="2675728" y="3335656"/>
            <a:ext cx="227771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3C03331-D7C0-400C-BE08-55B86D42571A}"/>
              </a:ext>
            </a:extLst>
          </p:cNvPr>
          <p:cNvCxnSpPr>
            <a:cxnSpLocks/>
          </p:cNvCxnSpPr>
          <p:nvPr/>
        </p:nvCxnSpPr>
        <p:spPr>
          <a:xfrm flipH="1">
            <a:off x="1709199" y="4277924"/>
            <a:ext cx="227771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7AC545E-7D1E-4DF0-8DCE-3444C3623DA7}"/>
              </a:ext>
            </a:extLst>
          </p:cNvPr>
          <p:cNvCxnSpPr/>
          <p:nvPr/>
        </p:nvCxnSpPr>
        <p:spPr>
          <a:xfrm flipV="1">
            <a:off x="1709199" y="470364"/>
            <a:ext cx="966529" cy="9722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41FEFBD-CB3D-4609-841E-395409CE778A}"/>
              </a:ext>
            </a:extLst>
          </p:cNvPr>
          <p:cNvCxnSpPr/>
          <p:nvPr/>
        </p:nvCxnSpPr>
        <p:spPr>
          <a:xfrm flipV="1">
            <a:off x="3959326" y="470364"/>
            <a:ext cx="966529" cy="9722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571530F-FED0-4950-BF4A-CD518566190C}"/>
              </a:ext>
            </a:extLst>
          </p:cNvPr>
          <p:cNvCxnSpPr/>
          <p:nvPr/>
        </p:nvCxnSpPr>
        <p:spPr>
          <a:xfrm flipV="1">
            <a:off x="1709199" y="3330579"/>
            <a:ext cx="966529" cy="9722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D815E0B-6714-498C-A16B-5CBDDE7B88EB}"/>
              </a:ext>
            </a:extLst>
          </p:cNvPr>
          <p:cNvCxnSpPr/>
          <p:nvPr/>
        </p:nvCxnSpPr>
        <p:spPr>
          <a:xfrm flipV="1">
            <a:off x="3959326" y="3330579"/>
            <a:ext cx="966529" cy="9722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25F3E4C-4F3C-4E70-A5AE-7338E3370011}"/>
              </a:ext>
            </a:extLst>
          </p:cNvPr>
          <p:cNvCxnSpPr>
            <a:cxnSpLocks/>
          </p:cNvCxnSpPr>
          <p:nvPr/>
        </p:nvCxnSpPr>
        <p:spPr>
          <a:xfrm>
            <a:off x="1453985" y="843092"/>
            <a:ext cx="0" cy="19207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6D16CA5-7263-463E-B689-571521536EE2}"/>
              </a:ext>
            </a:extLst>
          </p:cNvPr>
          <p:cNvCxnSpPr>
            <a:cxnSpLocks/>
          </p:cNvCxnSpPr>
          <p:nvPr/>
        </p:nvCxnSpPr>
        <p:spPr>
          <a:xfrm flipH="1">
            <a:off x="1453986" y="824380"/>
            <a:ext cx="900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0BB17F5-C8C9-4F57-BEA6-8303D2291779}"/>
              </a:ext>
            </a:extLst>
          </p:cNvPr>
          <p:cNvCxnSpPr>
            <a:cxnSpLocks/>
          </p:cNvCxnSpPr>
          <p:nvPr/>
        </p:nvCxnSpPr>
        <p:spPr>
          <a:xfrm flipV="1">
            <a:off x="2354985" y="510080"/>
            <a:ext cx="311497" cy="3133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693F9F7-9526-407A-83C9-10D1635325EA}"/>
              </a:ext>
            </a:extLst>
          </p:cNvPr>
          <p:cNvCxnSpPr>
            <a:cxnSpLocks/>
          </p:cNvCxnSpPr>
          <p:nvPr/>
        </p:nvCxnSpPr>
        <p:spPr>
          <a:xfrm flipV="1">
            <a:off x="1453985" y="2447203"/>
            <a:ext cx="318148" cy="3200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86EF8DF-E52B-4E5A-9017-6FA37E63C7EC}"/>
              </a:ext>
            </a:extLst>
          </p:cNvPr>
          <p:cNvCxnSpPr>
            <a:cxnSpLocks/>
          </p:cNvCxnSpPr>
          <p:nvPr/>
        </p:nvCxnSpPr>
        <p:spPr>
          <a:xfrm flipV="1">
            <a:off x="1457310" y="510080"/>
            <a:ext cx="311497" cy="3133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0BF2E74-1D0C-4DD8-854C-087FBAB4C475}"/>
              </a:ext>
            </a:extLst>
          </p:cNvPr>
          <p:cNvCxnSpPr>
            <a:cxnSpLocks/>
          </p:cNvCxnSpPr>
          <p:nvPr/>
        </p:nvCxnSpPr>
        <p:spPr>
          <a:xfrm flipH="1">
            <a:off x="1768685" y="494425"/>
            <a:ext cx="89779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0D98FC6-EA7A-4D86-85D8-C3D04854135C}"/>
              </a:ext>
            </a:extLst>
          </p:cNvPr>
          <p:cNvCxnSpPr>
            <a:cxnSpLocks/>
          </p:cNvCxnSpPr>
          <p:nvPr/>
        </p:nvCxnSpPr>
        <p:spPr>
          <a:xfrm flipH="1">
            <a:off x="1453986" y="2764795"/>
            <a:ext cx="900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C7E4542-F472-4D52-B9CF-62D2D5E4AF63}"/>
              </a:ext>
            </a:extLst>
          </p:cNvPr>
          <p:cNvCxnSpPr>
            <a:cxnSpLocks/>
          </p:cNvCxnSpPr>
          <p:nvPr/>
        </p:nvCxnSpPr>
        <p:spPr>
          <a:xfrm flipV="1">
            <a:off x="2354985" y="2450495"/>
            <a:ext cx="311497" cy="3133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A5F02DC-BE6D-4006-ADD5-19D0A2387F50}"/>
              </a:ext>
            </a:extLst>
          </p:cNvPr>
          <p:cNvCxnSpPr>
            <a:cxnSpLocks/>
          </p:cNvCxnSpPr>
          <p:nvPr/>
        </p:nvCxnSpPr>
        <p:spPr>
          <a:xfrm flipH="1">
            <a:off x="1768685" y="2434840"/>
            <a:ext cx="89779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13DEEB0-3A8A-4B67-8244-EA7AD864B399}"/>
              </a:ext>
            </a:extLst>
          </p:cNvPr>
          <p:cNvCxnSpPr>
            <a:cxnSpLocks/>
          </p:cNvCxnSpPr>
          <p:nvPr/>
        </p:nvCxnSpPr>
        <p:spPr>
          <a:xfrm>
            <a:off x="2354985" y="843092"/>
            <a:ext cx="0" cy="19207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BE07D35-C6D4-4D3D-9AC8-75CAEB25DD55}"/>
              </a:ext>
            </a:extLst>
          </p:cNvPr>
          <p:cNvCxnSpPr>
            <a:cxnSpLocks/>
          </p:cNvCxnSpPr>
          <p:nvPr/>
        </p:nvCxnSpPr>
        <p:spPr>
          <a:xfrm>
            <a:off x="1774164" y="494425"/>
            <a:ext cx="0" cy="19207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7016C35-9404-412C-8A3D-BD98E569EFD3}"/>
              </a:ext>
            </a:extLst>
          </p:cNvPr>
          <p:cNvCxnSpPr>
            <a:cxnSpLocks/>
          </p:cNvCxnSpPr>
          <p:nvPr/>
        </p:nvCxnSpPr>
        <p:spPr>
          <a:xfrm>
            <a:off x="2675164" y="494425"/>
            <a:ext cx="0" cy="19207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EDC5020D-89AE-460E-82D6-9ABA50B99CD0}"/>
              </a:ext>
            </a:extLst>
          </p:cNvPr>
          <p:cNvCxnSpPr>
            <a:cxnSpLocks/>
          </p:cNvCxnSpPr>
          <p:nvPr/>
        </p:nvCxnSpPr>
        <p:spPr>
          <a:xfrm>
            <a:off x="2380984" y="844232"/>
            <a:ext cx="0" cy="28462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5465EA0E-E7DC-424B-84AD-CC0E579F0457}"/>
              </a:ext>
            </a:extLst>
          </p:cNvPr>
          <p:cNvCxnSpPr>
            <a:cxnSpLocks/>
          </p:cNvCxnSpPr>
          <p:nvPr/>
        </p:nvCxnSpPr>
        <p:spPr>
          <a:xfrm>
            <a:off x="1710380" y="1452576"/>
            <a:ext cx="0" cy="28462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2C7F3664-090B-4754-B051-81E88104D334}"/>
              </a:ext>
            </a:extLst>
          </p:cNvPr>
          <p:cNvCxnSpPr>
            <a:cxnSpLocks/>
          </p:cNvCxnSpPr>
          <p:nvPr/>
        </p:nvCxnSpPr>
        <p:spPr>
          <a:xfrm>
            <a:off x="1444212" y="844232"/>
            <a:ext cx="0" cy="28462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A8333AAB-135C-407A-A80D-7F86D5CE2EBB}"/>
              </a:ext>
            </a:extLst>
          </p:cNvPr>
          <p:cNvCxnSpPr>
            <a:cxnSpLocks/>
          </p:cNvCxnSpPr>
          <p:nvPr/>
        </p:nvCxnSpPr>
        <p:spPr>
          <a:xfrm>
            <a:off x="773608" y="1452576"/>
            <a:ext cx="0" cy="28462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6A214BB-9C9A-4D96-8760-E42B9D175DD4}"/>
              </a:ext>
            </a:extLst>
          </p:cNvPr>
          <p:cNvCxnSpPr>
            <a:cxnSpLocks/>
          </p:cNvCxnSpPr>
          <p:nvPr/>
        </p:nvCxnSpPr>
        <p:spPr>
          <a:xfrm flipV="1">
            <a:off x="788186" y="844232"/>
            <a:ext cx="607421" cy="6015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D50C5F58-8975-4BFC-BAB3-AFC456FB31BE}"/>
              </a:ext>
            </a:extLst>
          </p:cNvPr>
          <p:cNvCxnSpPr>
            <a:cxnSpLocks/>
          </p:cNvCxnSpPr>
          <p:nvPr/>
        </p:nvCxnSpPr>
        <p:spPr>
          <a:xfrm flipV="1">
            <a:off x="788186" y="3667196"/>
            <a:ext cx="607421" cy="6015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B84868D9-E56D-4B50-8E53-1F3CC3403317}"/>
              </a:ext>
            </a:extLst>
          </p:cNvPr>
          <p:cNvCxnSpPr>
            <a:cxnSpLocks/>
          </p:cNvCxnSpPr>
          <p:nvPr/>
        </p:nvCxnSpPr>
        <p:spPr>
          <a:xfrm flipV="1">
            <a:off x="1724957" y="844232"/>
            <a:ext cx="607421" cy="6015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295640FD-5E37-4D52-9F61-2A16558D1E47}"/>
              </a:ext>
            </a:extLst>
          </p:cNvPr>
          <p:cNvCxnSpPr>
            <a:cxnSpLocks/>
          </p:cNvCxnSpPr>
          <p:nvPr/>
        </p:nvCxnSpPr>
        <p:spPr>
          <a:xfrm flipV="1">
            <a:off x="1724957" y="3667196"/>
            <a:ext cx="607421" cy="6015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A1C00EE-043A-474C-BB01-EE6CCB25EF81}"/>
              </a:ext>
            </a:extLst>
          </p:cNvPr>
          <p:cNvCxnSpPr>
            <a:cxnSpLocks/>
          </p:cNvCxnSpPr>
          <p:nvPr/>
        </p:nvCxnSpPr>
        <p:spPr>
          <a:xfrm flipH="1">
            <a:off x="816883" y="1452576"/>
            <a:ext cx="900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A654CFF-22C1-4CC7-A4F6-0055831BB499}"/>
              </a:ext>
            </a:extLst>
          </p:cNvPr>
          <p:cNvCxnSpPr>
            <a:cxnSpLocks/>
          </p:cNvCxnSpPr>
          <p:nvPr/>
        </p:nvCxnSpPr>
        <p:spPr>
          <a:xfrm flipH="1">
            <a:off x="1418655" y="828622"/>
            <a:ext cx="89779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1651765C-839F-41D5-A76F-17F365557BB6}"/>
              </a:ext>
            </a:extLst>
          </p:cNvPr>
          <p:cNvCxnSpPr>
            <a:cxnSpLocks/>
          </p:cNvCxnSpPr>
          <p:nvPr/>
        </p:nvCxnSpPr>
        <p:spPr>
          <a:xfrm flipH="1">
            <a:off x="816883" y="4294831"/>
            <a:ext cx="900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F491BC67-0A8F-4895-AF1E-6EC2CFF41E0A}"/>
              </a:ext>
            </a:extLst>
          </p:cNvPr>
          <p:cNvCxnSpPr>
            <a:cxnSpLocks/>
          </p:cNvCxnSpPr>
          <p:nvPr/>
        </p:nvCxnSpPr>
        <p:spPr>
          <a:xfrm flipH="1">
            <a:off x="1418655" y="3670877"/>
            <a:ext cx="89779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B5BA1C1D-86AA-49B1-AB17-521C142F6777}"/>
              </a:ext>
            </a:extLst>
          </p:cNvPr>
          <p:cNvCxnSpPr>
            <a:cxnSpLocks/>
          </p:cNvCxnSpPr>
          <p:nvPr/>
        </p:nvCxnSpPr>
        <p:spPr>
          <a:xfrm>
            <a:off x="1709199" y="1447456"/>
            <a:ext cx="0" cy="28462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4B4D7E12-F812-4E76-B6B0-266FD800A9F4}"/>
              </a:ext>
            </a:extLst>
          </p:cNvPr>
          <p:cNvSpPr txBox="1"/>
          <p:nvPr/>
        </p:nvSpPr>
        <p:spPr>
          <a:xfrm>
            <a:off x="787370" y="4714407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페이지 분할된 도형 </a:t>
            </a:r>
            <a:r>
              <a:rPr lang="en-US" altLang="ko-KR" dirty="0"/>
              <a:t>3</a:t>
            </a:r>
            <a:r>
              <a:rPr lang="ko-KR" altLang="en-US" dirty="0"/>
              <a:t>개 합쳐진 도형</a:t>
            </a: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AC063EEC-BF0F-4406-84C2-EB13557B8CA3}"/>
              </a:ext>
            </a:extLst>
          </p:cNvPr>
          <p:cNvCxnSpPr>
            <a:cxnSpLocks/>
          </p:cNvCxnSpPr>
          <p:nvPr/>
        </p:nvCxnSpPr>
        <p:spPr>
          <a:xfrm>
            <a:off x="6604064" y="3365079"/>
            <a:ext cx="0" cy="28462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DFBB5B9A-0A3E-4C12-8A0D-44E19C2E2A06}"/>
              </a:ext>
            </a:extLst>
          </p:cNvPr>
          <p:cNvCxnSpPr>
            <a:cxnSpLocks/>
          </p:cNvCxnSpPr>
          <p:nvPr/>
        </p:nvCxnSpPr>
        <p:spPr>
          <a:xfrm>
            <a:off x="5933460" y="3973423"/>
            <a:ext cx="0" cy="28462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3844C31-A144-4E6B-8B92-B88649F10F8B}"/>
              </a:ext>
            </a:extLst>
          </p:cNvPr>
          <p:cNvCxnSpPr>
            <a:cxnSpLocks/>
          </p:cNvCxnSpPr>
          <p:nvPr/>
        </p:nvCxnSpPr>
        <p:spPr>
          <a:xfrm>
            <a:off x="5667292" y="3365079"/>
            <a:ext cx="0" cy="28462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4A7B7840-3C89-4453-BD66-794AD0958A8A}"/>
              </a:ext>
            </a:extLst>
          </p:cNvPr>
          <p:cNvCxnSpPr>
            <a:cxnSpLocks/>
          </p:cNvCxnSpPr>
          <p:nvPr/>
        </p:nvCxnSpPr>
        <p:spPr>
          <a:xfrm>
            <a:off x="4996688" y="3973423"/>
            <a:ext cx="0" cy="28462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A9CB97FF-CD41-4E64-A1A8-53FE0787C324}"/>
              </a:ext>
            </a:extLst>
          </p:cNvPr>
          <p:cNvCxnSpPr>
            <a:cxnSpLocks/>
          </p:cNvCxnSpPr>
          <p:nvPr/>
        </p:nvCxnSpPr>
        <p:spPr>
          <a:xfrm flipV="1">
            <a:off x="5011266" y="3365079"/>
            <a:ext cx="607421" cy="6015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A39D1372-41A0-4702-B4BE-E829CDD5CED4}"/>
              </a:ext>
            </a:extLst>
          </p:cNvPr>
          <p:cNvCxnSpPr>
            <a:cxnSpLocks/>
          </p:cNvCxnSpPr>
          <p:nvPr/>
        </p:nvCxnSpPr>
        <p:spPr>
          <a:xfrm flipV="1">
            <a:off x="5011266" y="6188043"/>
            <a:ext cx="607421" cy="6015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B627402-2598-4917-BBCB-9630241AD0E9}"/>
              </a:ext>
            </a:extLst>
          </p:cNvPr>
          <p:cNvCxnSpPr>
            <a:cxnSpLocks/>
          </p:cNvCxnSpPr>
          <p:nvPr/>
        </p:nvCxnSpPr>
        <p:spPr>
          <a:xfrm flipV="1">
            <a:off x="5948037" y="3365079"/>
            <a:ext cx="607421" cy="6015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8A3D442C-1456-4969-963C-517593B5F26C}"/>
              </a:ext>
            </a:extLst>
          </p:cNvPr>
          <p:cNvCxnSpPr>
            <a:cxnSpLocks/>
          </p:cNvCxnSpPr>
          <p:nvPr/>
        </p:nvCxnSpPr>
        <p:spPr>
          <a:xfrm flipV="1">
            <a:off x="5948037" y="6188043"/>
            <a:ext cx="607421" cy="6015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D848CC35-9F41-44DF-8273-B611E692A45B}"/>
              </a:ext>
            </a:extLst>
          </p:cNvPr>
          <p:cNvCxnSpPr>
            <a:cxnSpLocks/>
          </p:cNvCxnSpPr>
          <p:nvPr/>
        </p:nvCxnSpPr>
        <p:spPr>
          <a:xfrm flipH="1">
            <a:off x="5039963" y="3973423"/>
            <a:ext cx="900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A52C601-1C39-47F3-852C-2C0997F84F69}"/>
              </a:ext>
            </a:extLst>
          </p:cNvPr>
          <p:cNvCxnSpPr>
            <a:cxnSpLocks/>
          </p:cNvCxnSpPr>
          <p:nvPr/>
        </p:nvCxnSpPr>
        <p:spPr>
          <a:xfrm flipH="1">
            <a:off x="5641735" y="3349469"/>
            <a:ext cx="89779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09B1D6FE-7021-475F-BAC0-2A2A26A89271}"/>
              </a:ext>
            </a:extLst>
          </p:cNvPr>
          <p:cNvCxnSpPr>
            <a:cxnSpLocks/>
          </p:cNvCxnSpPr>
          <p:nvPr/>
        </p:nvCxnSpPr>
        <p:spPr>
          <a:xfrm flipH="1">
            <a:off x="5039963" y="6815678"/>
            <a:ext cx="900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3850F1CB-928F-4FDE-8D7E-C4A72F4A1072}"/>
              </a:ext>
            </a:extLst>
          </p:cNvPr>
          <p:cNvCxnSpPr>
            <a:cxnSpLocks/>
          </p:cNvCxnSpPr>
          <p:nvPr/>
        </p:nvCxnSpPr>
        <p:spPr>
          <a:xfrm flipH="1">
            <a:off x="5641735" y="6191724"/>
            <a:ext cx="89779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4C6B4671-CCF3-4C3F-9F6A-99DF6CC6F924}"/>
              </a:ext>
            </a:extLst>
          </p:cNvPr>
          <p:cNvCxnSpPr>
            <a:cxnSpLocks/>
          </p:cNvCxnSpPr>
          <p:nvPr/>
        </p:nvCxnSpPr>
        <p:spPr>
          <a:xfrm>
            <a:off x="5737986" y="407876"/>
            <a:ext cx="0" cy="19207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781B3EFB-4352-4771-9533-5F41A6A8C573}"/>
              </a:ext>
            </a:extLst>
          </p:cNvPr>
          <p:cNvCxnSpPr>
            <a:cxnSpLocks/>
          </p:cNvCxnSpPr>
          <p:nvPr/>
        </p:nvCxnSpPr>
        <p:spPr>
          <a:xfrm flipH="1">
            <a:off x="5737987" y="389164"/>
            <a:ext cx="900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9336A38E-80E8-4E19-AD9B-AA295091AA3D}"/>
              </a:ext>
            </a:extLst>
          </p:cNvPr>
          <p:cNvCxnSpPr>
            <a:cxnSpLocks/>
          </p:cNvCxnSpPr>
          <p:nvPr/>
        </p:nvCxnSpPr>
        <p:spPr>
          <a:xfrm flipV="1">
            <a:off x="6638986" y="74864"/>
            <a:ext cx="311497" cy="3133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56221477-3197-4222-93EE-900E587C5CA9}"/>
              </a:ext>
            </a:extLst>
          </p:cNvPr>
          <p:cNvCxnSpPr>
            <a:cxnSpLocks/>
          </p:cNvCxnSpPr>
          <p:nvPr/>
        </p:nvCxnSpPr>
        <p:spPr>
          <a:xfrm flipV="1">
            <a:off x="5737986" y="2011987"/>
            <a:ext cx="318148" cy="3200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0667FF43-0BB4-4EF1-8F3C-9AA526A420A5}"/>
              </a:ext>
            </a:extLst>
          </p:cNvPr>
          <p:cNvCxnSpPr>
            <a:cxnSpLocks/>
          </p:cNvCxnSpPr>
          <p:nvPr/>
        </p:nvCxnSpPr>
        <p:spPr>
          <a:xfrm flipV="1">
            <a:off x="5741311" y="74864"/>
            <a:ext cx="311497" cy="3133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2D6AE91-5899-405C-9F4B-30E6180705E1}"/>
              </a:ext>
            </a:extLst>
          </p:cNvPr>
          <p:cNvCxnSpPr>
            <a:cxnSpLocks/>
          </p:cNvCxnSpPr>
          <p:nvPr/>
        </p:nvCxnSpPr>
        <p:spPr>
          <a:xfrm flipH="1">
            <a:off x="6052686" y="59209"/>
            <a:ext cx="89779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F9B2864-EDAC-499E-B72D-74B531837531}"/>
              </a:ext>
            </a:extLst>
          </p:cNvPr>
          <p:cNvCxnSpPr>
            <a:cxnSpLocks/>
          </p:cNvCxnSpPr>
          <p:nvPr/>
        </p:nvCxnSpPr>
        <p:spPr>
          <a:xfrm flipH="1">
            <a:off x="5737987" y="2329579"/>
            <a:ext cx="900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E63944F2-CA96-4205-B424-7902AF5C638B}"/>
              </a:ext>
            </a:extLst>
          </p:cNvPr>
          <p:cNvCxnSpPr>
            <a:cxnSpLocks/>
          </p:cNvCxnSpPr>
          <p:nvPr/>
        </p:nvCxnSpPr>
        <p:spPr>
          <a:xfrm flipV="1">
            <a:off x="6638986" y="2015279"/>
            <a:ext cx="311497" cy="3133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4A7389DF-B29E-49EB-A1DF-32B660DEF734}"/>
              </a:ext>
            </a:extLst>
          </p:cNvPr>
          <p:cNvCxnSpPr>
            <a:cxnSpLocks/>
          </p:cNvCxnSpPr>
          <p:nvPr/>
        </p:nvCxnSpPr>
        <p:spPr>
          <a:xfrm flipH="1">
            <a:off x="6052686" y="1999624"/>
            <a:ext cx="89779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3486A5E4-9841-4666-BB54-0029CAFD67DF}"/>
              </a:ext>
            </a:extLst>
          </p:cNvPr>
          <p:cNvCxnSpPr>
            <a:cxnSpLocks/>
          </p:cNvCxnSpPr>
          <p:nvPr/>
        </p:nvCxnSpPr>
        <p:spPr>
          <a:xfrm>
            <a:off x="6638986" y="407876"/>
            <a:ext cx="0" cy="19207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00DF8468-3ABB-4EDB-A067-DDD5D83CD6DB}"/>
              </a:ext>
            </a:extLst>
          </p:cNvPr>
          <p:cNvCxnSpPr>
            <a:cxnSpLocks/>
          </p:cNvCxnSpPr>
          <p:nvPr/>
        </p:nvCxnSpPr>
        <p:spPr>
          <a:xfrm>
            <a:off x="6058165" y="59209"/>
            <a:ext cx="0" cy="19207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D2C436BF-158C-42B3-803C-6CE39C04965A}"/>
              </a:ext>
            </a:extLst>
          </p:cNvPr>
          <p:cNvCxnSpPr>
            <a:cxnSpLocks/>
          </p:cNvCxnSpPr>
          <p:nvPr/>
        </p:nvCxnSpPr>
        <p:spPr>
          <a:xfrm>
            <a:off x="6959165" y="59209"/>
            <a:ext cx="0" cy="19207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D04EDC76-69EC-4D78-8049-DCAFF26B34B5}"/>
              </a:ext>
            </a:extLst>
          </p:cNvPr>
          <p:cNvCxnSpPr>
            <a:cxnSpLocks/>
          </p:cNvCxnSpPr>
          <p:nvPr/>
        </p:nvCxnSpPr>
        <p:spPr>
          <a:xfrm flipH="1">
            <a:off x="9454416" y="1498620"/>
            <a:ext cx="227771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E3922C8D-46E8-4369-942A-DA51E939F5E1}"/>
              </a:ext>
            </a:extLst>
          </p:cNvPr>
          <p:cNvCxnSpPr>
            <a:cxnSpLocks/>
          </p:cNvCxnSpPr>
          <p:nvPr/>
        </p:nvCxnSpPr>
        <p:spPr>
          <a:xfrm flipH="1">
            <a:off x="8487887" y="2474006"/>
            <a:ext cx="227771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BB84EFAD-DA13-420B-97FF-D7207B5489AE}"/>
              </a:ext>
            </a:extLst>
          </p:cNvPr>
          <p:cNvCxnSpPr>
            <a:cxnSpLocks/>
          </p:cNvCxnSpPr>
          <p:nvPr/>
        </p:nvCxnSpPr>
        <p:spPr>
          <a:xfrm>
            <a:off x="11732128" y="1517332"/>
            <a:ext cx="0" cy="28462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8687FA60-F2CF-42F2-811B-9BEB565CEE0E}"/>
              </a:ext>
            </a:extLst>
          </p:cNvPr>
          <p:cNvCxnSpPr>
            <a:cxnSpLocks/>
          </p:cNvCxnSpPr>
          <p:nvPr/>
        </p:nvCxnSpPr>
        <p:spPr>
          <a:xfrm>
            <a:off x="10747786" y="2470912"/>
            <a:ext cx="0" cy="28462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D387D04A-982E-4008-BEB8-1B97C75E90FC}"/>
              </a:ext>
            </a:extLst>
          </p:cNvPr>
          <p:cNvCxnSpPr>
            <a:cxnSpLocks/>
          </p:cNvCxnSpPr>
          <p:nvPr/>
        </p:nvCxnSpPr>
        <p:spPr>
          <a:xfrm>
            <a:off x="9454416" y="1517332"/>
            <a:ext cx="0" cy="28462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84896389-0047-4E3B-8959-CC323CB3B15D}"/>
              </a:ext>
            </a:extLst>
          </p:cNvPr>
          <p:cNvCxnSpPr>
            <a:cxnSpLocks/>
          </p:cNvCxnSpPr>
          <p:nvPr/>
        </p:nvCxnSpPr>
        <p:spPr>
          <a:xfrm>
            <a:off x="8487887" y="2470912"/>
            <a:ext cx="0" cy="28462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B4894B41-EE19-46E2-948D-5B342674B8C0}"/>
              </a:ext>
            </a:extLst>
          </p:cNvPr>
          <p:cNvCxnSpPr>
            <a:cxnSpLocks/>
          </p:cNvCxnSpPr>
          <p:nvPr/>
        </p:nvCxnSpPr>
        <p:spPr>
          <a:xfrm flipH="1">
            <a:off x="9454416" y="4359112"/>
            <a:ext cx="227771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B5DA7872-959F-4713-B9C2-87AAC905075E}"/>
              </a:ext>
            </a:extLst>
          </p:cNvPr>
          <p:cNvCxnSpPr>
            <a:cxnSpLocks/>
          </p:cNvCxnSpPr>
          <p:nvPr/>
        </p:nvCxnSpPr>
        <p:spPr>
          <a:xfrm flipH="1">
            <a:off x="8487887" y="5301380"/>
            <a:ext cx="227771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82A6032B-F457-4459-B301-302D9BF56463}"/>
              </a:ext>
            </a:extLst>
          </p:cNvPr>
          <p:cNvCxnSpPr/>
          <p:nvPr/>
        </p:nvCxnSpPr>
        <p:spPr>
          <a:xfrm flipV="1">
            <a:off x="8487887" y="1493820"/>
            <a:ext cx="966529" cy="9722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58B6A912-9659-4686-BEE1-91BD80D54BBD}"/>
              </a:ext>
            </a:extLst>
          </p:cNvPr>
          <p:cNvCxnSpPr/>
          <p:nvPr/>
        </p:nvCxnSpPr>
        <p:spPr>
          <a:xfrm flipV="1">
            <a:off x="10738014" y="1493820"/>
            <a:ext cx="966529" cy="9722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4BC8542A-6BBB-4469-910E-05DB7E22F0A8}"/>
              </a:ext>
            </a:extLst>
          </p:cNvPr>
          <p:cNvCxnSpPr/>
          <p:nvPr/>
        </p:nvCxnSpPr>
        <p:spPr>
          <a:xfrm flipV="1">
            <a:off x="8487887" y="4354035"/>
            <a:ext cx="966529" cy="9722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5FAB0C92-BA94-4A8C-9CAB-965B9BDCD9D6}"/>
              </a:ext>
            </a:extLst>
          </p:cNvPr>
          <p:cNvCxnSpPr/>
          <p:nvPr/>
        </p:nvCxnSpPr>
        <p:spPr>
          <a:xfrm flipV="1">
            <a:off x="10738014" y="4354035"/>
            <a:ext cx="966529" cy="9722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70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92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byun</dc:creator>
  <cp:lastModifiedBy>byun</cp:lastModifiedBy>
  <cp:revision>7</cp:revision>
  <dcterms:created xsi:type="dcterms:W3CDTF">2021-06-23T09:20:22Z</dcterms:created>
  <dcterms:modified xsi:type="dcterms:W3CDTF">2021-06-23T11:13:35Z</dcterms:modified>
</cp:coreProperties>
</file>