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1" r:id="rId2"/>
    <p:sldId id="332" r:id="rId3"/>
    <p:sldId id="333" r:id="rId4"/>
    <p:sldId id="334" r:id="rId5"/>
    <p:sldId id="335" r:id="rId6"/>
    <p:sldId id="336" r:id="rId7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OQM4wlnIw" TargetMode="External"/><Relationship Id="rId2" Type="http://schemas.openxmlformats.org/officeDocument/2006/relationships/hyperlink" Target="http://www.tripomatic.com/#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ZdM5qKk5Zc" TargetMode="External"/><Relationship Id="rId2" Type="http://schemas.openxmlformats.org/officeDocument/2006/relationships/hyperlink" Target="http://windeliv.com/home/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7010400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2400" b="1" dirty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ko-KR" sz="2400" b="1" dirty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ko-KR" sz="4800" b="1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latin typeface="Arial" panose="020B0604020202020204" pitchFamily="34" charset="0"/>
              </a:rPr>
              <a:t>Project Introduction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Bernardo N. </a:t>
            </a:r>
            <a:r>
              <a:rPr lang="en-US" altLang="ko-KR" b="1" dirty="0" err="1"/>
              <a:t>Yahya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3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those who has interest to join the real project with instructor, here are the following topics</a:t>
            </a:r>
          </a:p>
          <a:p>
            <a:r>
              <a:rPr lang="en-US" altLang="ko-KR" dirty="0" smtClean="0"/>
              <a:t>Process Analysis using Heuristic Miner</a:t>
            </a:r>
          </a:p>
          <a:p>
            <a:r>
              <a:rPr lang="en-US" altLang="ko-KR" dirty="0" smtClean="0"/>
              <a:t>Process Analysis based on Social Network Analysis</a:t>
            </a:r>
          </a:p>
          <a:p>
            <a:r>
              <a:rPr lang="en-US" altLang="ko-KR" dirty="0" smtClean="0"/>
              <a:t>Network Problem for tourist</a:t>
            </a:r>
          </a:p>
          <a:p>
            <a:r>
              <a:rPr lang="en-US" altLang="ko-KR" dirty="0" smtClean="0"/>
              <a:t>Scheduling Problem for crowdsource delivery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6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Process Analysis using Heuristic Miner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Objectives:</a:t>
            </a:r>
          </a:p>
          <a:p>
            <a:pPr lvl="1"/>
            <a:r>
              <a:rPr lang="en-US" altLang="ko-KR" dirty="0" smtClean="0"/>
              <a:t>Read log files and transform into a format for Heuristic Miner</a:t>
            </a:r>
          </a:p>
          <a:p>
            <a:pPr lvl="1"/>
            <a:r>
              <a:rPr lang="en-US" altLang="ko-KR" dirty="0" smtClean="0"/>
              <a:t>Visualize the result on the web</a:t>
            </a:r>
          </a:p>
          <a:p>
            <a:r>
              <a:rPr lang="en-US" altLang="ko-KR" dirty="0" smtClean="0"/>
              <a:t>You will learn to code with:</a:t>
            </a:r>
          </a:p>
          <a:p>
            <a:pPr lvl="1"/>
            <a:r>
              <a:rPr lang="en-US" altLang="ko-KR" dirty="0" smtClean="0"/>
              <a:t>Java (Object Oriented)</a:t>
            </a:r>
          </a:p>
          <a:p>
            <a:pPr lvl="1"/>
            <a:r>
              <a:rPr lang="en-US" altLang="ko-KR" dirty="0" err="1" smtClean="0"/>
              <a:t>Javascript</a:t>
            </a:r>
            <a:r>
              <a:rPr lang="en-US" altLang="ko-KR" dirty="0" smtClean="0"/>
              <a:t> (Graph oriented)</a:t>
            </a:r>
          </a:p>
          <a:p>
            <a:r>
              <a:rPr lang="en-US" altLang="ko-KR" dirty="0"/>
              <a:t>Related Link: http://bsclab.pusan.ac.kr/bab/web/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611952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https://www.youtube.com/watch?v=azrwGm7BC3s</a:t>
            </a:r>
          </a:p>
        </p:txBody>
      </p:sp>
    </p:spTree>
    <p:extLst>
      <p:ext uri="{BB962C8B-B14F-4D97-AF65-F5344CB8AC3E}">
        <p14:creationId xmlns:p14="http://schemas.microsoft.com/office/powerpoint/2010/main" val="323647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 Analysis </a:t>
            </a:r>
            <a:r>
              <a:rPr lang="en-US" altLang="ko-KR" dirty="0" smtClean="0"/>
              <a:t>based on Social Network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Objectives:</a:t>
            </a:r>
          </a:p>
          <a:p>
            <a:pPr lvl="1"/>
            <a:r>
              <a:rPr lang="en-US" altLang="ko-KR" dirty="0"/>
              <a:t>Read log files and transform into a format for </a:t>
            </a:r>
            <a:r>
              <a:rPr lang="en-US" altLang="ko-KR" dirty="0" smtClean="0"/>
              <a:t>Social Network Analysis</a:t>
            </a:r>
            <a:endParaRPr lang="en-US" altLang="ko-KR" dirty="0"/>
          </a:p>
          <a:p>
            <a:pPr lvl="1"/>
            <a:r>
              <a:rPr lang="en-US" altLang="ko-KR" dirty="0"/>
              <a:t>Visualize the result on the web</a:t>
            </a:r>
          </a:p>
          <a:p>
            <a:r>
              <a:rPr lang="en-US" altLang="ko-KR" dirty="0"/>
              <a:t>You will learn to code with:</a:t>
            </a:r>
          </a:p>
          <a:p>
            <a:pPr lvl="1"/>
            <a:r>
              <a:rPr lang="en-US" altLang="ko-KR" dirty="0"/>
              <a:t>Java (Object Oriented)</a:t>
            </a:r>
          </a:p>
          <a:p>
            <a:pPr lvl="1"/>
            <a:r>
              <a:rPr lang="en-US" altLang="ko-KR" dirty="0" err="1"/>
              <a:t>Javascript</a:t>
            </a:r>
            <a:r>
              <a:rPr lang="en-US" altLang="ko-KR" dirty="0"/>
              <a:t> (Graph oriented)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26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Problem for tourist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Objectives:</a:t>
            </a:r>
          </a:p>
          <a:p>
            <a:pPr lvl="1"/>
            <a:r>
              <a:rPr lang="en-US" altLang="ko-KR" dirty="0" smtClean="0"/>
              <a:t>Determine shortest route and reasonable cost for tourist in Korea (based on time)</a:t>
            </a:r>
          </a:p>
          <a:p>
            <a:pPr lvl="1"/>
            <a:r>
              <a:rPr lang="en-US" altLang="ko-KR" dirty="0" smtClean="0"/>
              <a:t>Visualize in a map</a:t>
            </a:r>
          </a:p>
          <a:p>
            <a:r>
              <a:rPr lang="en-US" altLang="ko-KR" dirty="0" smtClean="0"/>
              <a:t>You will learn to code with:</a:t>
            </a:r>
          </a:p>
          <a:p>
            <a:pPr lvl="1"/>
            <a:r>
              <a:rPr lang="en-US" altLang="ko-KR" dirty="0" smtClean="0"/>
              <a:t>Application Programming Interface (Google, Korea Tourism,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etc.)</a:t>
            </a:r>
          </a:p>
          <a:p>
            <a:pPr lvl="1"/>
            <a:r>
              <a:rPr lang="en-US" altLang="ko-KR" dirty="0" smtClean="0"/>
              <a:t>Java</a:t>
            </a:r>
          </a:p>
          <a:p>
            <a:pPr lvl="1"/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smtClean="0"/>
              <a:t>Related Link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http://www.tripomatic.com</a:t>
            </a:r>
            <a:r>
              <a:rPr lang="en-US" altLang="ko-KR" dirty="0" smtClean="0">
                <a:hlinkClick r:id="rId2"/>
              </a:rPr>
              <a:t>/#/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www.youtube.com/watch?v=imOQM4wlnIw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9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Scheduling </a:t>
            </a:r>
            <a:r>
              <a:rPr lang="en-US" altLang="ko-KR" smtClean="0"/>
              <a:t>(Network) Problem </a:t>
            </a:r>
            <a:r>
              <a:rPr lang="en-US" altLang="ko-KR" dirty="0" smtClean="0"/>
              <a:t>for Crowdsource delivery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Objectives:</a:t>
            </a:r>
          </a:p>
          <a:p>
            <a:pPr lvl="1"/>
            <a:r>
              <a:rPr lang="en-US" altLang="ko-KR" dirty="0"/>
              <a:t>Determine shortest route and reasonable cost for tourist in Korea (based on time)</a:t>
            </a:r>
          </a:p>
          <a:p>
            <a:pPr lvl="1"/>
            <a:r>
              <a:rPr lang="en-US" altLang="ko-KR" dirty="0"/>
              <a:t>Visualize in a map</a:t>
            </a:r>
          </a:p>
          <a:p>
            <a:r>
              <a:rPr lang="en-US" altLang="ko-KR" dirty="0"/>
              <a:t>You will learn to code with:</a:t>
            </a:r>
          </a:p>
          <a:p>
            <a:pPr lvl="1"/>
            <a:r>
              <a:rPr lang="en-US" altLang="ko-KR" dirty="0"/>
              <a:t>Application Programming </a:t>
            </a:r>
            <a:r>
              <a:rPr lang="en-US" altLang="ko-KR" dirty="0" smtClean="0"/>
              <a:t>Interface (API)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</a:p>
          <a:p>
            <a:pPr lvl="1"/>
            <a:r>
              <a:rPr lang="en-US" altLang="ko-KR" dirty="0" err="1"/>
              <a:t>Javascript</a:t>
            </a:r>
            <a:endParaRPr lang="en-US" altLang="ko-KR" dirty="0"/>
          </a:p>
          <a:p>
            <a:r>
              <a:rPr lang="en-US" altLang="ko-KR" dirty="0"/>
              <a:t>Related Link 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windeliv.com/home/index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www.youtube.com/watch?v=QZdM5qKk5Zc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4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</TotalTime>
  <Words>251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Times New Roman</vt:lpstr>
      <vt:lpstr>Office Theme</vt:lpstr>
      <vt:lpstr>Project Introduction</vt:lpstr>
      <vt:lpstr>Agenda</vt:lpstr>
      <vt:lpstr>Process Analysis using Heuristic Miner</vt:lpstr>
      <vt:lpstr>Process Analysis based on Social Network Analysis</vt:lpstr>
      <vt:lpstr>Network Problem for tourist</vt:lpstr>
      <vt:lpstr>Scheduling (Network) Problem for Crowdsource delivery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USER</cp:lastModifiedBy>
  <cp:revision>131</cp:revision>
  <dcterms:created xsi:type="dcterms:W3CDTF">2014-03-01T11:20:48Z</dcterms:created>
  <dcterms:modified xsi:type="dcterms:W3CDTF">2016-03-07T05:25:30Z</dcterms:modified>
</cp:coreProperties>
</file>