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8" r:id="rId2"/>
    <p:sldId id="388" r:id="rId3"/>
    <p:sldId id="389" r:id="rId4"/>
    <p:sldId id="390" r:id="rId5"/>
    <p:sldId id="391" r:id="rId6"/>
    <p:sldId id="392" r:id="rId7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4033012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3267833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egonets-Faceboo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eativebloq.com/design-tools/data-visualization-7124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Term Project Proposal</a:t>
            </a:r>
            <a:endParaRPr lang="ko-KR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Bernardo N. </a:t>
            </a:r>
            <a:r>
              <a:rPr lang="en-US" altLang="ko-KR" smtClean="0"/>
              <a:t>Yahya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Project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Proposal Presentation: April 7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</a:t>
            </a:r>
            <a:r>
              <a:rPr lang="en-US" altLang="ko-KR" dirty="0" smtClean="0"/>
              <a:t>2016</a:t>
            </a:r>
            <a:endParaRPr lang="en-US" altLang="ko-KR" dirty="0" smtClean="0"/>
          </a:p>
          <a:p>
            <a:r>
              <a:rPr lang="en-US" altLang="ko-KR" dirty="0" smtClean="0"/>
              <a:t>Contents:</a:t>
            </a:r>
          </a:p>
          <a:p>
            <a:pPr lvl="1"/>
            <a:r>
              <a:rPr lang="en-US" altLang="ko-KR" dirty="0" smtClean="0"/>
              <a:t>Title : ___________ Analysis System</a:t>
            </a:r>
          </a:p>
          <a:p>
            <a:pPr lvl="1"/>
            <a:r>
              <a:rPr lang="en-US" altLang="ko-KR" dirty="0" smtClean="0"/>
              <a:t>Expected Data : _________________________</a:t>
            </a:r>
          </a:p>
          <a:p>
            <a:pPr lvl="2"/>
            <a:r>
              <a:rPr lang="en-US" altLang="ko-KR" dirty="0" smtClean="0"/>
              <a:t>For example, from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, </a:t>
            </a:r>
            <a:r>
              <a:rPr lang="en-US" altLang="ko-KR" dirty="0"/>
              <a:t>from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snap.stanford.edu/data/egonets-Facebook.html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Expected Method : _______________________</a:t>
            </a:r>
          </a:p>
          <a:p>
            <a:pPr lvl="2"/>
            <a:r>
              <a:rPr lang="en-US" altLang="ko-KR" dirty="0" smtClean="0"/>
              <a:t>For example: social network analysis tool</a:t>
            </a:r>
          </a:p>
          <a:p>
            <a:pPr lvl="1"/>
            <a:r>
              <a:rPr lang="en-US" altLang="ko-KR" dirty="0" smtClean="0"/>
              <a:t>Expected Result:</a:t>
            </a:r>
          </a:p>
          <a:p>
            <a:pPr lvl="2"/>
            <a:r>
              <a:rPr lang="en-US" altLang="ko-KR" dirty="0" smtClean="0"/>
              <a:t>For example: social network graph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24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Title: Social Network Analysis System using 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Team name: DO IT!</a:t>
            </a:r>
          </a:p>
          <a:p>
            <a:r>
              <a:rPr lang="en-US" altLang="ko-KR" sz="2800" dirty="0" smtClean="0"/>
              <a:t>Team member: A, B, C</a:t>
            </a:r>
          </a:p>
          <a:p>
            <a:r>
              <a:rPr lang="en-US" altLang="ko-KR" sz="2800" dirty="0" smtClean="0"/>
              <a:t>Expected Data:</a:t>
            </a:r>
            <a:endParaRPr lang="ko-KR" alt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9428" y="3140968"/>
            <a:ext cx="89644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circle0	71	215	54	61	298	229	81	253	193	97	264	29	132	110	163	259	183	334	245	</a:t>
            </a:r>
            <a:r>
              <a:rPr lang="ko-KR" altLang="en-US" sz="800" dirty="0" smtClean="0"/>
              <a:t>222</a:t>
            </a:r>
            <a:endParaRPr lang="en-US" altLang="ko-KR" sz="800" dirty="0" smtClean="0"/>
          </a:p>
          <a:p>
            <a:r>
              <a:rPr lang="ko-KR" altLang="en-US" sz="800" dirty="0" smtClean="0"/>
              <a:t>circle1</a:t>
            </a:r>
            <a:r>
              <a:rPr lang="ko-KR" altLang="en-US" sz="800" dirty="0"/>
              <a:t>	</a:t>
            </a:r>
            <a:r>
              <a:rPr lang="ko-KR" altLang="en-US" sz="800" dirty="0" smtClean="0"/>
              <a:t>173</a:t>
            </a:r>
            <a:endParaRPr lang="en-US" altLang="ko-KR" sz="800" dirty="0" smtClean="0"/>
          </a:p>
          <a:p>
            <a:r>
              <a:rPr lang="ko-KR" altLang="en-US" sz="800" dirty="0" smtClean="0"/>
              <a:t>circle2</a:t>
            </a:r>
            <a:r>
              <a:rPr lang="ko-KR" altLang="en-US" sz="800" dirty="0"/>
              <a:t>	155	99	327	140	116	147	144	150	</a:t>
            </a:r>
            <a:r>
              <a:rPr lang="ko-KR" altLang="en-US" sz="800" dirty="0" smtClean="0"/>
              <a:t>270</a:t>
            </a:r>
            <a:endParaRPr lang="en-US" altLang="ko-KR" sz="800" dirty="0" smtClean="0"/>
          </a:p>
          <a:p>
            <a:r>
              <a:rPr lang="ko-KR" altLang="en-US" sz="800" dirty="0" smtClean="0"/>
              <a:t>circle3</a:t>
            </a:r>
            <a:r>
              <a:rPr lang="ko-KR" altLang="en-US" sz="800" dirty="0"/>
              <a:t>	51	83	</a:t>
            </a:r>
            <a:r>
              <a:rPr lang="ko-KR" altLang="en-US" sz="800" dirty="0" smtClean="0"/>
              <a:t>237</a:t>
            </a:r>
            <a:endParaRPr lang="en-US" altLang="ko-KR" sz="800" dirty="0" smtClean="0"/>
          </a:p>
          <a:p>
            <a:r>
              <a:rPr lang="ko-KR" altLang="en-US" sz="800" dirty="0" smtClean="0"/>
              <a:t>circle4</a:t>
            </a:r>
            <a:r>
              <a:rPr lang="ko-KR" altLang="en-US" sz="800" dirty="0"/>
              <a:t>	125	344	295	257	55	122	223	59	268	280	84	156	258	236	250	239	</a:t>
            </a:r>
            <a:r>
              <a:rPr lang="ko-KR" altLang="en-US" sz="800" dirty="0" smtClean="0"/>
              <a:t>69</a:t>
            </a:r>
            <a:endParaRPr lang="en-US" altLang="ko-KR" sz="800" dirty="0" smtClean="0"/>
          </a:p>
          <a:p>
            <a:r>
              <a:rPr lang="ko-KR" altLang="en-US" sz="800" dirty="0" smtClean="0"/>
              <a:t>circle5</a:t>
            </a:r>
            <a:r>
              <a:rPr lang="ko-KR" altLang="en-US" sz="800" dirty="0"/>
              <a:t>	</a:t>
            </a:r>
            <a:r>
              <a:rPr lang="ko-KR" altLang="en-US" sz="800" dirty="0" smtClean="0"/>
              <a:t>23</a:t>
            </a:r>
            <a:endParaRPr lang="en-US" altLang="ko-KR" sz="800" dirty="0" smtClean="0"/>
          </a:p>
          <a:p>
            <a:r>
              <a:rPr lang="ko-KR" altLang="en-US" sz="800" dirty="0" smtClean="0"/>
              <a:t>circle6</a:t>
            </a:r>
            <a:r>
              <a:rPr lang="ko-KR" altLang="en-US" sz="800" dirty="0"/>
              <a:t>	337	289	93	17	111	52	137	343	192	35	326	310	214	32	115	321	209	312	41	</a:t>
            </a:r>
            <a:r>
              <a:rPr lang="ko-KR" altLang="en-US" sz="800" dirty="0" smtClean="0"/>
              <a:t>20</a:t>
            </a:r>
            <a:endParaRPr lang="en-US" altLang="ko-KR" sz="800" dirty="0" smtClean="0"/>
          </a:p>
          <a:p>
            <a:r>
              <a:rPr lang="ko-KR" altLang="en-US" sz="800" dirty="0" smtClean="0"/>
              <a:t>circle7</a:t>
            </a:r>
            <a:r>
              <a:rPr lang="ko-KR" altLang="en-US" sz="800" dirty="0"/>
              <a:t>	225	</a:t>
            </a:r>
            <a:r>
              <a:rPr lang="ko-KR" altLang="en-US" sz="800" dirty="0" smtClean="0"/>
              <a:t>46</a:t>
            </a:r>
            <a:endParaRPr lang="en-US" altLang="ko-KR" sz="800" dirty="0" smtClean="0"/>
          </a:p>
          <a:p>
            <a:r>
              <a:rPr lang="ko-KR" altLang="en-US" sz="800" dirty="0" smtClean="0"/>
              <a:t>circle8</a:t>
            </a:r>
            <a:r>
              <a:rPr lang="ko-KR" altLang="en-US" sz="800" dirty="0"/>
              <a:t>	</a:t>
            </a:r>
            <a:r>
              <a:rPr lang="ko-KR" altLang="en-US" sz="800" dirty="0" smtClean="0"/>
              <a:t>282</a:t>
            </a:r>
            <a:endParaRPr lang="en-US" altLang="ko-KR" sz="800" dirty="0" smtClean="0"/>
          </a:p>
          <a:p>
            <a:r>
              <a:rPr lang="ko-KR" altLang="en-US" sz="800" dirty="0" smtClean="0"/>
              <a:t>circle9</a:t>
            </a:r>
            <a:r>
              <a:rPr lang="ko-KR" altLang="en-US" sz="800" dirty="0"/>
              <a:t>	336	204	74	206	292	146	154	164	279	</a:t>
            </a:r>
            <a:r>
              <a:rPr lang="ko-KR" altLang="en-US" sz="800" dirty="0" smtClean="0"/>
              <a:t>73</a:t>
            </a:r>
            <a:endParaRPr lang="en-US" altLang="ko-KR" sz="800" dirty="0" smtClean="0"/>
          </a:p>
          <a:p>
            <a:r>
              <a:rPr lang="ko-KR" altLang="en-US" sz="800" dirty="0" smtClean="0"/>
              <a:t>circle10</a:t>
            </a:r>
            <a:r>
              <a:rPr lang="ko-KR" altLang="en-US" sz="800" dirty="0"/>
              <a:t>	42	14	216	</a:t>
            </a:r>
            <a:r>
              <a:rPr lang="ko-KR" altLang="en-US" sz="800" dirty="0" smtClean="0"/>
              <a:t>2</a:t>
            </a:r>
            <a:endParaRPr lang="en-US" altLang="ko-KR" sz="800" dirty="0" smtClean="0"/>
          </a:p>
          <a:p>
            <a:r>
              <a:rPr lang="ko-KR" altLang="en-US" sz="800" dirty="0" smtClean="0"/>
              <a:t>circle11</a:t>
            </a:r>
            <a:r>
              <a:rPr lang="ko-KR" altLang="en-US" sz="800" dirty="0"/>
              <a:t>	324	265	54	161	298	76	165	199	203	13	66	113	97	252	313	238	158	240	331	332	134	218	118	235	311	151	308	212	70	</a:t>
            </a:r>
            <a:r>
              <a:rPr lang="ko-KR" altLang="en-US" sz="800" dirty="0" smtClean="0"/>
              <a:t>211</a:t>
            </a:r>
            <a:endParaRPr lang="en-US" altLang="ko-KR" sz="800" dirty="0" smtClean="0"/>
          </a:p>
          <a:p>
            <a:r>
              <a:rPr lang="ko-KR" altLang="en-US" sz="800" dirty="0" smtClean="0"/>
              <a:t>circle12</a:t>
            </a:r>
            <a:r>
              <a:rPr lang="ko-KR" altLang="en-US" sz="800" dirty="0"/>
              <a:t>	</a:t>
            </a:r>
            <a:r>
              <a:rPr lang="ko-KR" altLang="en-US" sz="800" dirty="0" smtClean="0"/>
              <a:t>278</a:t>
            </a:r>
            <a:endParaRPr lang="en-US" altLang="ko-KR" sz="800" dirty="0" smtClean="0"/>
          </a:p>
          <a:p>
            <a:r>
              <a:rPr lang="ko-KR" altLang="en-US" sz="800" dirty="0" smtClean="0"/>
              <a:t>circle13</a:t>
            </a:r>
            <a:r>
              <a:rPr lang="ko-KR" altLang="en-US" sz="800" dirty="0"/>
              <a:t>	138	131	68	143	</a:t>
            </a:r>
            <a:r>
              <a:rPr lang="ko-KR" altLang="en-US" sz="800" dirty="0" smtClean="0"/>
              <a:t>86</a:t>
            </a:r>
            <a:endParaRPr lang="en-US" altLang="ko-KR" sz="800" dirty="0" smtClean="0"/>
          </a:p>
          <a:p>
            <a:r>
              <a:rPr lang="ko-KR" altLang="en-US" sz="800" dirty="0" smtClean="0"/>
              <a:t>circle14</a:t>
            </a:r>
            <a:r>
              <a:rPr lang="ko-KR" altLang="en-US" sz="800" dirty="0"/>
              <a:t>	175	</a:t>
            </a:r>
            <a:r>
              <a:rPr lang="ko-KR" altLang="en-US" sz="800" dirty="0" smtClean="0"/>
              <a:t>227</a:t>
            </a:r>
            <a:endParaRPr lang="en-US" altLang="ko-KR" sz="800" dirty="0" smtClean="0"/>
          </a:p>
          <a:p>
            <a:r>
              <a:rPr lang="ko-KR" altLang="en-US" sz="800" dirty="0" smtClean="0"/>
              <a:t>circle15</a:t>
            </a:r>
            <a:r>
              <a:rPr lang="ko-KR" altLang="en-US" sz="800" dirty="0"/>
              <a:t>	108	208	251	125	325	176	133	276	198	271	288	316	96	246	347	121	7	3	170	323	56	338	23	109	141	67	345	55	114	122	</a:t>
            </a:r>
          </a:p>
        </p:txBody>
      </p:sp>
    </p:spTree>
    <p:extLst>
      <p:ext uri="{BB962C8B-B14F-4D97-AF65-F5344CB8AC3E}">
        <p14:creationId xmlns:p14="http://schemas.microsoft.com/office/powerpoint/2010/main" val="361791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Method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image.slidesharecdn.com/communitydetectionitilecture22june2011-110622095259-phpapp02/95/community-detection-in-social-media-34-728.jpg?cb=13087548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51408"/>
            <a:ext cx="5904656" cy="4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Community-based social network</a:t>
            </a:r>
            <a:endParaRPr lang="ko-KR" altLang="en-US" dirty="0"/>
          </a:p>
        </p:txBody>
      </p:sp>
      <p:pic>
        <p:nvPicPr>
          <p:cNvPr id="2050" name="Picture 2" descr="http://isnerd.files.wordpress.com/2012/04/comm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78" y="2780928"/>
            <a:ext cx="4607843" cy="34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1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</a:t>
            </a:r>
            <a:r>
              <a:rPr lang="en-US" altLang="ko-KR" dirty="0" smtClean="0"/>
              <a:t>to be creative with new tools (or libraries) that exist freely in the internet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www.creativebloq.com/design-tools/data-visualization-712402</a:t>
            </a:r>
            <a:endParaRPr lang="en-US" altLang="ko-KR" dirty="0" smtClean="0"/>
          </a:p>
          <a:p>
            <a:r>
              <a:rPr lang="en-US" altLang="ko-KR" dirty="0" smtClean="0"/>
              <a:t>Start from NOW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35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115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Times New Roman</vt:lpstr>
      <vt:lpstr>Office Theme</vt:lpstr>
      <vt:lpstr>Term Project Proposal</vt:lpstr>
      <vt:lpstr>Term Project</vt:lpstr>
      <vt:lpstr>Title: Social Network Analysis System using JSP</vt:lpstr>
      <vt:lpstr>Expected Method</vt:lpstr>
      <vt:lpstr>Expected Result</vt:lpstr>
      <vt:lpstr>NOTE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USER</cp:lastModifiedBy>
  <cp:revision>198</cp:revision>
  <dcterms:created xsi:type="dcterms:W3CDTF">2014-03-01T11:20:48Z</dcterms:created>
  <dcterms:modified xsi:type="dcterms:W3CDTF">2016-03-23T16:02:57Z</dcterms:modified>
</cp:coreProperties>
</file>