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72" r:id="rId3"/>
    <p:sldId id="267" r:id="rId4"/>
    <p:sldId id="270" r:id="rId5"/>
    <p:sldId id="257" r:id="rId6"/>
    <p:sldId id="273" r:id="rId7"/>
    <p:sldId id="275" r:id="rId8"/>
    <p:sldId id="276" r:id="rId9"/>
    <p:sldId id="277" r:id="rId10"/>
    <p:sldId id="278" r:id="rId11"/>
    <p:sldId id="289" r:id="rId12"/>
    <p:sldId id="288" r:id="rId13"/>
    <p:sldId id="284" r:id="rId14"/>
    <p:sldId id="285" r:id="rId15"/>
    <p:sldId id="286" r:id="rId16"/>
    <p:sldId id="287" r:id="rId17"/>
    <p:sldId id="290" r:id="rId18"/>
    <p:sldId id="282" r:id="rId19"/>
    <p:sldId id="283" r:id="rId20"/>
  </p:sldIdLst>
  <p:sldSz cx="9144000" cy="5143500" type="screen16x9"/>
  <p:notesSz cx="6858000" cy="9144000"/>
  <p:embeddedFontLst>
    <p:embeddedFont>
      <p:font typeface="Verdana" panose="020B0604030504040204" pitchFamily="34" charset="0"/>
      <p:regular r:id="rId22"/>
      <p:bold r:id="rId23"/>
      <p:italic r:id="rId24"/>
      <p:boldItalic r:id="rId25"/>
    </p:embeddedFont>
    <p:embeddedFont>
      <p:font typeface="맑은 고딕" panose="020B0503020000020004" pitchFamily="50" charset="-127"/>
      <p:regular r:id="rId26"/>
      <p:bold r:id="rId27"/>
    </p:embeddedFont>
    <p:embeddedFont>
      <p:font typeface="Cabin"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819224C-8E31-43CF-BB54-88A3CEB69A1D}">
  <a:tblStyle styleId="{7819224C-8E31-43CF-BB54-88A3CEB69A1D}"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58" autoAdjust="0"/>
    <p:restoredTop sz="96937" autoAdjust="0"/>
  </p:normalViewPr>
  <p:slideViewPr>
    <p:cSldViewPr>
      <p:cViewPr varScale="1">
        <p:scale>
          <a:sx n="94" d="100"/>
          <a:sy n="94" d="100"/>
        </p:scale>
        <p:origin x="-42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070259944"/>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Information" TargetMode="External"/><Relationship Id="rId3" Type="http://schemas.openxmlformats.org/officeDocument/2006/relationships/hyperlink" Target="https://en.wikipedia.org/wiki/Data" TargetMode="External"/><Relationship Id="rId7" Type="http://schemas.openxmlformats.org/officeDocument/2006/relationships/hyperlink" Target="https://en.wikipedia.org/wiki/Consequent"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Antecedent_(logic)" TargetMode="External"/><Relationship Id="rId5" Type="http://schemas.openxmlformats.org/officeDocument/2006/relationships/hyperlink" Target="https://en.wikipedia.org/wiki/Inference_engine" TargetMode="External"/><Relationship Id="rId4" Type="http://schemas.openxmlformats.org/officeDocument/2006/relationships/hyperlink" Target="https://en.wikipedia.org/wiki/Goal" TargetMode="External"/><Relationship Id="rId9" Type="http://schemas.openxmlformats.org/officeDocument/2006/relationships/hyperlink" Target="https://en.wikipedia.org/wiki/Forward_chaining#cite_note-1" TargetMode="Externa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en.wikipedia.org/wiki/Information" TargetMode="External"/><Relationship Id="rId3" Type="http://schemas.openxmlformats.org/officeDocument/2006/relationships/hyperlink" Target="https://en.wikipedia.org/wiki/Data" TargetMode="External"/><Relationship Id="rId7" Type="http://schemas.openxmlformats.org/officeDocument/2006/relationships/hyperlink" Target="https://en.wikipedia.org/wiki/Consequent"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Antecedent_(logic)" TargetMode="External"/><Relationship Id="rId5" Type="http://schemas.openxmlformats.org/officeDocument/2006/relationships/hyperlink" Target="https://en.wikipedia.org/wiki/Inference_engine" TargetMode="External"/><Relationship Id="rId4" Type="http://schemas.openxmlformats.org/officeDocument/2006/relationships/hyperlink" Target="https://en.wikipedia.org/wiki/Goal" TargetMode="External"/><Relationship Id="rId9" Type="http://schemas.openxmlformats.org/officeDocument/2006/relationships/hyperlink" Target="https://en.wikipedia.org/wiki/Forward_chaining#cite_note-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ltLang="ko-KR" sz="1100" b="0" i="0" kern="1200" dirty="0" smtClean="0">
                <a:solidFill>
                  <a:schemeClr val="tx1"/>
                </a:solidFill>
                <a:effectLst/>
                <a:latin typeface="+mn-lt"/>
                <a:ea typeface="+mn-ea"/>
                <a:cs typeface="+mn-cs"/>
              </a:rPr>
              <a:t>Forward chaining starts with the available </a:t>
            </a:r>
            <a:r>
              <a:rPr lang="en-US" altLang="ko-KR" sz="1100" b="0" i="0" u="none" strike="noStrike" kern="1200" dirty="0" smtClean="0">
                <a:solidFill>
                  <a:schemeClr val="tx1"/>
                </a:solidFill>
                <a:effectLst/>
                <a:latin typeface="+mn-lt"/>
                <a:ea typeface="+mn-ea"/>
                <a:cs typeface="+mn-cs"/>
                <a:hlinkClick r:id="rId3" tooltip="Data"/>
              </a:rPr>
              <a:t>data</a:t>
            </a:r>
            <a:r>
              <a:rPr lang="en-US" altLang="ko-KR" sz="1100" b="0" i="0" kern="1200" dirty="0" smtClean="0">
                <a:solidFill>
                  <a:schemeClr val="tx1"/>
                </a:solidFill>
                <a:effectLst/>
                <a:latin typeface="+mn-lt"/>
                <a:ea typeface="+mn-ea"/>
                <a:cs typeface="+mn-cs"/>
              </a:rPr>
              <a:t> and uses inference rules to extract more data (from an end user, for example) until a </a:t>
            </a:r>
            <a:r>
              <a:rPr lang="en-US" altLang="ko-KR" sz="1100" b="0" i="0" u="none" strike="noStrike" kern="1200" dirty="0" smtClean="0">
                <a:solidFill>
                  <a:schemeClr val="tx1"/>
                </a:solidFill>
                <a:effectLst/>
                <a:latin typeface="+mn-lt"/>
                <a:ea typeface="+mn-ea"/>
                <a:cs typeface="+mn-cs"/>
                <a:hlinkClick r:id="rId4" tooltip="Goal"/>
              </a:rPr>
              <a:t>goal</a:t>
            </a:r>
            <a:r>
              <a:rPr lang="en-US" altLang="ko-KR" sz="1100" b="0" i="0" kern="1200" dirty="0" smtClean="0">
                <a:solidFill>
                  <a:schemeClr val="tx1"/>
                </a:solidFill>
                <a:effectLst/>
                <a:latin typeface="+mn-lt"/>
                <a:ea typeface="+mn-ea"/>
                <a:cs typeface="+mn-cs"/>
              </a:rPr>
              <a:t> is reached. An </a:t>
            </a:r>
            <a:r>
              <a:rPr lang="en-US" altLang="ko-KR" sz="1100" b="0" i="0" u="none" strike="noStrike" kern="1200" dirty="0" smtClean="0">
                <a:solidFill>
                  <a:schemeClr val="tx1"/>
                </a:solidFill>
                <a:effectLst/>
                <a:latin typeface="+mn-lt"/>
                <a:ea typeface="+mn-ea"/>
                <a:cs typeface="+mn-cs"/>
                <a:hlinkClick r:id="rId5" tooltip="Inference engine"/>
              </a:rPr>
              <a:t>inference engine</a:t>
            </a:r>
            <a:r>
              <a:rPr lang="en-US" altLang="ko-KR" sz="1100" b="0" i="0" kern="1200" dirty="0" smtClean="0">
                <a:solidFill>
                  <a:schemeClr val="tx1"/>
                </a:solidFill>
                <a:effectLst/>
                <a:latin typeface="+mn-lt"/>
                <a:ea typeface="+mn-ea"/>
                <a:cs typeface="+mn-cs"/>
              </a:rPr>
              <a:t> using forward chaining searches the inference rules until it finds one where the </a:t>
            </a:r>
            <a:r>
              <a:rPr lang="en-US" altLang="ko-KR" sz="1100" b="0" i="0" u="none" strike="noStrike" kern="1200" dirty="0" smtClean="0">
                <a:solidFill>
                  <a:schemeClr val="tx1"/>
                </a:solidFill>
                <a:effectLst/>
                <a:latin typeface="+mn-lt"/>
                <a:ea typeface="+mn-ea"/>
                <a:cs typeface="+mn-cs"/>
                <a:hlinkClick r:id="rId6" tooltip="Antecedent (logic)"/>
              </a:rPr>
              <a:t>antecedent</a:t>
            </a:r>
            <a:r>
              <a:rPr lang="en-US" altLang="ko-KR" sz="1100" b="0" i="0" kern="1200" dirty="0" smtClean="0">
                <a:solidFill>
                  <a:schemeClr val="tx1"/>
                </a:solidFill>
                <a:effectLst/>
                <a:latin typeface="+mn-lt"/>
                <a:ea typeface="+mn-ea"/>
                <a:cs typeface="+mn-cs"/>
              </a:rPr>
              <a:t> (</a:t>
            </a:r>
            <a:r>
              <a:rPr lang="en-US" altLang="ko-KR" sz="1100" b="1" i="0" kern="1200" dirty="0" smtClean="0">
                <a:solidFill>
                  <a:schemeClr val="tx1"/>
                </a:solidFill>
                <a:effectLst/>
                <a:latin typeface="+mn-lt"/>
                <a:ea typeface="+mn-ea"/>
                <a:cs typeface="+mn-cs"/>
              </a:rPr>
              <a:t>If</a:t>
            </a:r>
            <a:r>
              <a:rPr lang="en-US" altLang="ko-KR" sz="1100" b="0" i="0" kern="1200" dirty="0" smtClean="0">
                <a:solidFill>
                  <a:schemeClr val="tx1"/>
                </a:solidFill>
                <a:effectLst/>
                <a:latin typeface="+mn-lt"/>
                <a:ea typeface="+mn-ea"/>
                <a:cs typeface="+mn-cs"/>
              </a:rPr>
              <a:t> clause) is known to be true. When such a rule is found, the engine can conclude, or infer, the </a:t>
            </a:r>
            <a:r>
              <a:rPr lang="en-US" altLang="ko-KR" sz="1100" b="0" i="0" u="none" strike="noStrike" kern="1200" dirty="0" smtClean="0">
                <a:solidFill>
                  <a:schemeClr val="tx1"/>
                </a:solidFill>
                <a:effectLst/>
                <a:latin typeface="+mn-lt"/>
                <a:ea typeface="+mn-ea"/>
                <a:cs typeface="+mn-cs"/>
                <a:hlinkClick r:id="rId7" tooltip="Consequent"/>
              </a:rPr>
              <a:t>consequent</a:t>
            </a:r>
            <a:r>
              <a:rPr lang="en-US" altLang="ko-KR" sz="1100" b="0" i="0" kern="1200" dirty="0" smtClean="0">
                <a:solidFill>
                  <a:schemeClr val="tx1"/>
                </a:solidFill>
                <a:effectLst/>
                <a:latin typeface="+mn-lt"/>
                <a:ea typeface="+mn-ea"/>
                <a:cs typeface="+mn-cs"/>
              </a:rPr>
              <a:t> (</a:t>
            </a:r>
            <a:r>
              <a:rPr lang="en-US" altLang="ko-KR" sz="1100" b="1" i="0" kern="1200" dirty="0" smtClean="0">
                <a:solidFill>
                  <a:schemeClr val="tx1"/>
                </a:solidFill>
                <a:effectLst/>
                <a:latin typeface="+mn-lt"/>
                <a:ea typeface="+mn-ea"/>
                <a:cs typeface="+mn-cs"/>
              </a:rPr>
              <a:t>Then</a:t>
            </a:r>
            <a:r>
              <a:rPr lang="en-US" altLang="ko-KR" sz="1100" b="0" i="0" kern="1200" dirty="0" smtClean="0">
                <a:solidFill>
                  <a:schemeClr val="tx1"/>
                </a:solidFill>
                <a:effectLst/>
                <a:latin typeface="+mn-lt"/>
                <a:ea typeface="+mn-ea"/>
                <a:cs typeface="+mn-cs"/>
              </a:rPr>
              <a:t> clause), resulting in the addition of new </a:t>
            </a:r>
            <a:r>
              <a:rPr lang="en-US" altLang="ko-KR" sz="1100" b="0" i="0" u="none" strike="noStrike" kern="1200" dirty="0" smtClean="0">
                <a:solidFill>
                  <a:schemeClr val="tx1"/>
                </a:solidFill>
                <a:effectLst/>
                <a:latin typeface="+mn-lt"/>
                <a:ea typeface="+mn-ea"/>
                <a:cs typeface="+mn-cs"/>
                <a:hlinkClick r:id="rId8" tooltip="Information"/>
              </a:rPr>
              <a:t>information</a:t>
            </a:r>
            <a:r>
              <a:rPr lang="en-US" altLang="ko-KR" sz="1100" b="0" i="0" kern="1200" dirty="0" smtClean="0">
                <a:solidFill>
                  <a:schemeClr val="tx1"/>
                </a:solidFill>
                <a:effectLst/>
                <a:latin typeface="+mn-lt"/>
                <a:ea typeface="+mn-ea"/>
                <a:cs typeface="+mn-cs"/>
              </a:rPr>
              <a:t> to its data.</a:t>
            </a:r>
            <a:r>
              <a:rPr lang="en-US" altLang="ko-KR" sz="1100" b="0" i="0" u="none" strike="noStrike" kern="1200" baseline="30000" dirty="0" smtClean="0">
                <a:solidFill>
                  <a:schemeClr val="tx1"/>
                </a:solidFill>
                <a:effectLst/>
                <a:latin typeface="+mn-lt"/>
                <a:ea typeface="+mn-ea"/>
                <a:cs typeface="+mn-cs"/>
                <a:hlinkClick r:id="rId9"/>
              </a:rPr>
              <a:t>[</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ltLang="ko-KR" sz="1100" b="0" i="0" kern="1200" dirty="0" smtClean="0">
                <a:solidFill>
                  <a:schemeClr val="tx1"/>
                </a:solidFill>
                <a:effectLst/>
                <a:latin typeface="+mn-lt"/>
                <a:ea typeface="+mn-ea"/>
                <a:cs typeface="+mn-cs"/>
              </a:rPr>
              <a:t>Forward chaining starts with the available </a:t>
            </a:r>
            <a:r>
              <a:rPr lang="en-US" altLang="ko-KR" sz="1100" b="0" i="0" u="none" strike="noStrike" kern="1200" dirty="0" smtClean="0">
                <a:solidFill>
                  <a:schemeClr val="tx1"/>
                </a:solidFill>
                <a:effectLst/>
                <a:latin typeface="+mn-lt"/>
                <a:ea typeface="+mn-ea"/>
                <a:cs typeface="+mn-cs"/>
                <a:hlinkClick r:id="rId3" tooltip="Data"/>
              </a:rPr>
              <a:t>data</a:t>
            </a:r>
            <a:r>
              <a:rPr lang="en-US" altLang="ko-KR" sz="1100" b="0" i="0" kern="1200" dirty="0" smtClean="0">
                <a:solidFill>
                  <a:schemeClr val="tx1"/>
                </a:solidFill>
                <a:effectLst/>
                <a:latin typeface="+mn-lt"/>
                <a:ea typeface="+mn-ea"/>
                <a:cs typeface="+mn-cs"/>
              </a:rPr>
              <a:t> and uses inference rules to extract more data (from an end user, for example) until a </a:t>
            </a:r>
            <a:r>
              <a:rPr lang="en-US" altLang="ko-KR" sz="1100" b="0" i="0" u="none" strike="noStrike" kern="1200" dirty="0" smtClean="0">
                <a:solidFill>
                  <a:schemeClr val="tx1"/>
                </a:solidFill>
                <a:effectLst/>
                <a:latin typeface="+mn-lt"/>
                <a:ea typeface="+mn-ea"/>
                <a:cs typeface="+mn-cs"/>
                <a:hlinkClick r:id="rId4" tooltip="Goal"/>
              </a:rPr>
              <a:t>goal</a:t>
            </a:r>
            <a:r>
              <a:rPr lang="en-US" altLang="ko-KR" sz="1100" b="0" i="0" kern="1200" dirty="0" smtClean="0">
                <a:solidFill>
                  <a:schemeClr val="tx1"/>
                </a:solidFill>
                <a:effectLst/>
                <a:latin typeface="+mn-lt"/>
                <a:ea typeface="+mn-ea"/>
                <a:cs typeface="+mn-cs"/>
              </a:rPr>
              <a:t> is reached. An </a:t>
            </a:r>
            <a:r>
              <a:rPr lang="en-US" altLang="ko-KR" sz="1100" b="0" i="0" u="none" strike="noStrike" kern="1200" dirty="0" smtClean="0">
                <a:solidFill>
                  <a:schemeClr val="tx1"/>
                </a:solidFill>
                <a:effectLst/>
                <a:latin typeface="+mn-lt"/>
                <a:ea typeface="+mn-ea"/>
                <a:cs typeface="+mn-cs"/>
                <a:hlinkClick r:id="rId5" tooltip="Inference engine"/>
              </a:rPr>
              <a:t>inference engine</a:t>
            </a:r>
            <a:r>
              <a:rPr lang="en-US" altLang="ko-KR" sz="1100" b="0" i="0" kern="1200" dirty="0" smtClean="0">
                <a:solidFill>
                  <a:schemeClr val="tx1"/>
                </a:solidFill>
                <a:effectLst/>
                <a:latin typeface="+mn-lt"/>
                <a:ea typeface="+mn-ea"/>
                <a:cs typeface="+mn-cs"/>
              </a:rPr>
              <a:t> using forward chaining searches the inference rules until it finds one where the </a:t>
            </a:r>
            <a:r>
              <a:rPr lang="en-US" altLang="ko-KR" sz="1100" b="0" i="0" u="none" strike="noStrike" kern="1200" dirty="0" smtClean="0">
                <a:solidFill>
                  <a:schemeClr val="tx1"/>
                </a:solidFill>
                <a:effectLst/>
                <a:latin typeface="+mn-lt"/>
                <a:ea typeface="+mn-ea"/>
                <a:cs typeface="+mn-cs"/>
                <a:hlinkClick r:id="rId6" tooltip="Antecedent (logic)"/>
              </a:rPr>
              <a:t>antecedent</a:t>
            </a:r>
            <a:r>
              <a:rPr lang="en-US" altLang="ko-KR" sz="1100" b="0" i="0" kern="1200" dirty="0" smtClean="0">
                <a:solidFill>
                  <a:schemeClr val="tx1"/>
                </a:solidFill>
                <a:effectLst/>
                <a:latin typeface="+mn-lt"/>
                <a:ea typeface="+mn-ea"/>
                <a:cs typeface="+mn-cs"/>
              </a:rPr>
              <a:t> (</a:t>
            </a:r>
            <a:r>
              <a:rPr lang="en-US" altLang="ko-KR" sz="1100" b="1" i="0" kern="1200" dirty="0" smtClean="0">
                <a:solidFill>
                  <a:schemeClr val="tx1"/>
                </a:solidFill>
                <a:effectLst/>
                <a:latin typeface="+mn-lt"/>
                <a:ea typeface="+mn-ea"/>
                <a:cs typeface="+mn-cs"/>
              </a:rPr>
              <a:t>If</a:t>
            </a:r>
            <a:r>
              <a:rPr lang="en-US" altLang="ko-KR" sz="1100" b="0" i="0" kern="1200" dirty="0" smtClean="0">
                <a:solidFill>
                  <a:schemeClr val="tx1"/>
                </a:solidFill>
                <a:effectLst/>
                <a:latin typeface="+mn-lt"/>
                <a:ea typeface="+mn-ea"/>
                <a:cs typeface="+mn-cs"/>
              </a:rPr>
              <a:t> clause) is known to be true. When such a rule is found, the engine can conclude, or infer, the </a:t>
            </a:r>
            <a:r>
              <a:rPr lang="en-US" altLang="ko-KR" sz="1100" b="0" i="0" u="none" strike="noStrike" kern="1200" dirty="0" smtClean="0">
                <a:solidFill>
                  <a:schemeClr val="tx1"/>
                </a:solidFill>
                <a:effectLst/>
                <a:latin typeface="+mn-lt"/>
                <a:ea typeface="+mn-ea"/>
                <a:cs typeface="+mn-cs"/>
                <a:hlinkClick r:id="rId7" tooltip="Consequent"/>
              </a:rPr>
              <a:t>consequent</a:t>
            </a:r>
            <a:r>
              <a:rPr lang="en-US" altLang="ko-KR" sz="1100" b="0" i="0" kern="1200" dirty="0" smtClean="0">
                <a:solidFill>
                  <a:schemeClr val="tx1"/>
                </a:solidFill>
                <a:effectLst/>
                <a:latin typeface="+mn-lt"/>
                <a:ea typeface="+mn-ea"/>
                <a:cs typeface="+mn-cs"/>
              </a:rPr>
              <a:t> (</a:t>
            </a:r>
            <a:r>
              <a:rPr lang="en-US" altLang="ko-KR" sz="1100" b="1" i="0" kern="1200" dirty="0" smtClean="0">
                <a:solidFill>
                  <a:schemeClr val="tx1"/>
                </a:solidFill>
                <a:effectLst/>
                <a:latin typeface="+mn-lt"/>
                <a:ea typeface="+mn-ea"/>
                <a:cs typeface="+mn-cs"/>
              </a:rPr>
              <a:t>Then</a:t>
            </a:r>
            <a:r>
              <a:rPr lang="en-US" altLang="ko-KR" sz="1100" b="0" i="0" kern="1200" dirty="0" smtClean="0">
                <a:solidFill>
                  <a:schemeClr val="tx1"/>
                </a:solidFill>
                <a:effectLst/>
                <a:latin typeface="+mn-lt"/>
                <a:ea typeface="+mn-ea"/>
                <a:cs typeface="+mn-cs"/>
              </a:rPr>
              <a:t> clause), resulting in the addition of new </a:t>
            </a:r>
            <a:r>
              <a:rPr lang="en-US" altLang="ko-KR" sz="1100" b="0" i="0" u="none" strike="noStrike" kern="1200" dirty="0" smtClean="0">
                <a:solidFill>
                  <a:schemeClr val="tx1"/>
                </a:solidFill>
                <a:effectLst/>
                <a:latin typeface="+mn-lt"/>
                <a:ea typeface="+mn-ea"/>
                <a:cs typeface="+mn-cs"/>
                <a:hlinkClick r:id="rId8" tooltip="Information"/>
              </a:rPr>
              <a:t>information</a:t>
            </a:r>
            <a:r>
              <a:rPr lang="en-US" altLang="ko-KR" sz="1100" b="0" i="0" kern="1200" dirty="0" smtClean="0">
                <a:solidFill>
                  <a:schemeClr val="tx1"/>
                </a:solidFill>
                <a:effectLst/>
                <a:latin typeface="+mn-lt"/>
                <a:ea typeface="+mn-ea"/>
                <a:cs typeface="+mn-cs"/>
              </a:rPr>
              <a:t> to its data.</a:t>
            </a:r>
            <a:r>
              <a:rPr lang="en-US" altLang="ko-KR" sz="1100" b="0" i="0" u="none" strike="noStrike" kern="1200" baseline="30000" dirty="0" smtClean="0">
                <a:solidFill>
                  <a:schemeClr val="tx1"/>
                </a:solidFill>
                <a:effectLst/>
                <a:latin typeface="+mn-lt"/>
                <a:ea typeface="+mn-ea"/>
                <a:cs typeface="+mn-cs"/>
                <a:hlinkClick r:id="rId9"/>
              </a:rPr>
              <a: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fontAlgn="base" latinLnBrk="1"/>
            <a:endParaRPr lang="en-US" altLang="ko-KR" sz="1100" kern="1200" dirty="0">
              <a:solidFill>
                <a:schemeClr val="tx1"/>
              </a:solidFill>
              <a:effectLst/>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smtClean="0"/>
              <a:t>If</a:t>
            </a:r>
            <a:r>
              <a:rPr lang="en-US" baseline="0" dirty="0" smtClean="0"/>
              <a:t> the user select the species and thickness of the wood and the system calculates drying schedule and show like this table</a:t>
            </a:r>
            <a:endParaRPr lang="en-US" altLang="ko-KR" sz="1100" kern="1200" dirty="0" smtClean="0">
              <a:solidFill>
                <a:schemeClr val="tx1"/>
              </a:solidFill>
              <a:effectLst/>
              <a:latin typeface="+mn-lt"/>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Again, we want to calculate</a:t>
            </a:r>
            <a:r>
              <a:rPr lang="en-US" baseline="0" dirty="0" smtClean="0"/>
              <a:t> the total duration and their settings based on historical data. If the user set the dry and wet temperature, Our algorithm will allow the user to get the data quickly and accurately.</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This</a:t>
            </a:r>
            <a:r>
              <a:rPr lang="en-US" baseline="0" dirty="0" smtClean="0"/>
              <a:t> is our class diagram.</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This</a:t>
            </a:r>
            <a:r>
              <a:rPr lang="en-US" baseline="0" dirty="0" smtClean="0"/>
              <a:t> is database that we are going to use. KD2016 is the historical data and remainder ones is used for user management and process control.</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1432559" y="269923"/>
            <a:ext cx="7406700" cy="1104000"/>
          </a:xfrm>
          <a:prstGeom prst="rect">
            <a:avLst/>
          </a:prstGeom>
          <a:noFill/>
          <a:ln>
            <a:noFill/>
          </a:ln>
        </p:spPr>
        <p:txBody>
          <a:bodyPr lIns="91425" tIns="91425" rIns="91425" bIns="91425" anchor="b" anchorCtr="0"/>
          <a:lstStyle>
            <a:lvl1pPr marL="0" marR="0" lvl="0" indent="0" algn="l" rtl="0">
              <a:spcBef>
                <a:spcPts val="0"/>
              </a:spcBef>
              <a:buClr>
                <a:srgbClr val="562214"/>
              </a:buClr>
              <a:buFont typeface="Cabin"/>
              <a:buNone/>
              <a:defRPr sz="4300" b="0" i="0" u="none" strike="noStrike" cap="none">
                <a:solidFill>
                  <a:srgbClr val="562214"/>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1432559" y="1387548"/>
            <a:ext cx="7406700" cy="1314600"/>
          </a:xfrm>
          <a:prstGeom prst="rect">
            <a:avLst/>
          </a:prstGeom>
          <a:noFill/>
          <a:ln>
            <a:noFill/>
          </a:ln>
        </p:spPr>
        <p:txBody>
          <a:bodyPr lIns="91425" tIns="91425" rIns="91425" bIns="91425" anchor="t" anchorCtr="0"/>
          <a:lstStyle>
            <a:lvl1pPr marL="27432" marR="0" lvl="0" indent="-2032" algn="l" rtl="0">
              <a:lnSpc>
                <a:spcPct val="100000"/>
              </a:lnSpc>
              <a:spcBef>
                <a:spcPts val="600"/>
              </a:spcBef>
              <a:buClr>
                <a:schemeClr val="accent1"/>
              </a:buClr>
              <a:buFont typeface="Noto Sans Symbols"/>
              <a:buNone/>
              <a:defRPr sz="2600" b="0" i="0" u="none" strike="noStrike" cap="none">
                <a:solidFill>
                  <a:srgbClr val="341108"/>
                </a:solidFill>
                <a:latin typeface="Cabin"/>
                <a:ea typeface="Cabin"/>
                <a:cs typeface="Cabin"/>
                <a:sym typeface="Cabin"/>
              </a:defRPr>
            </a:lvl1pPr>
            <a:lvl2pPr marL="457200" marR="0" lvl="1" indent="0" algn="ctr" rtl="0">
              <a:lnSpc>
                <a:spcPct val="100000"/>
              </a:lnSpc>
              <a:spcBef>
                <a:spcPts val="550"/>
              </a:spcBef>
              <a:buClr>
                <a:schemeClr val="accent1"/>
              </a:buClr>
              <a:buFont typeface="Verdana"/>
              <a:buNone/>
              <a:defRPr sz="2800" b="0" i="0" u="none" strike="noStrike" cap="none">
                <a:solidFill>
                  <a:schemeClr val="dk1"/>
                </a:solidFill>
                <a:latin typeface="Cabin"/>
                <a:ea typeface="Cabin"/>
                <a:cs typeface="Cabin"/>
                <a:sym typeface="Cabin"/>
              </a:defRPr>
            </a:lvl2pPr>
            <a:lvl3pPr marL="914400" marR="0" lvl="2" indent="0" algn="ctr" rtl="0">
              <a:lnSpc>
                <a:spcPct val="100000"/>
              </a:lnSpc>
              <a:spcBef>
                <a:spcPts val="480"/>
              </a:spcBef>
              <a:buClr>
                <a:schemeClr val="accent2"/>
              </a:buClr>
              <a:buFont typeface="Noto Sans Symbols"/>
              <a:buNone/>
              <a:defRPr sz="2400" b="0" i="0" u="none" strike="noStrike" cap="none">
                <a:solidFill>
                  <a:schemeClr val="dk1"/>
                </a:solidFill>
                <a:latin typeface="Cabin"/>
                <a:ea typeface="Cabin"/>
                <a:cs typeface="Cabin"/>
                <a:sym typeface="Cabin"/>
              </a:defRPr>
            </a:lvl3pPr>
            <a:lvl4pPr marL="1371600" marR="0" lvl="3" indent="0" algn="ctr" rtl="0">
              <a:lnSpc>
                <a:spcPct val="100000"/>
              </a:lnSpc>
              <a:spcBef>
                <a:spcPts val="400"/>
              </a:spcBef>
              <a:buClr>
                <a:schemeClr val="accent3"/>
              </a:buClr>
              <a:buFont typeface="Noto Sans Symbols"/>
              <a:buNone/>
              <a:defRPr sz="2000" b="0" i="0" u="none" strike="noStrike" cap="none">
                <a:solidFill>
                  <a:schemeClr val="dk1"/>
                </a:solidFill>
                <a:latin typeface="Cabin"/>
                <a:ea typeface="Cabin"/>
                <a:cs typeface="Cabin"/>
                <a:sym typeface="Cabin"/>
              </a:defRPr>
            </a:lvl4pPr>
            <a:lvl5pPr marL="1828800" marR="0" lvl="4" indent="0" algn="ctr" rtl="0">
              <a:lnSpc>
                <a:spcPct val="100000"/>
              </a:lnSpc>
              <a:spcBef>
                <a:spcPts val="400"/>
              </a:spcBef>
              <a:buClr>
                <a:schemeClr val="accent4"/>
              </a:buClr>
              <a:buFont typeface="Noto Sans Symbols"/>
              <a:buNone/>
              <a:defRPr sz="2000" b="0" i="0" u="none" strike="noStrike" cap="none">
                <a:solidFill>
                  <a:schemeClr val="dk1"/>
                </a:solidFill>
                <a:latin typeface="Cabin"/>
                <a:ea typeface="Cabin"/>
                <a:cs typeface="Cabin"/>
                <a:sym typeface="Cabin"/>
              </a:defRPr>
            </a:lvl5pPr>
            <a:lvl6pPr marL="2286000" marR="0" lvl="5" indent="0" algn="ctr" rtl="0">
              <a:lnSpc>
                <a:spcPct val="100000"/>
              </a:lnSpc>
              <a:spcBef>
                <a:spcPts val="400"/>
              </a:spcBef>
              <a:buClr>
                <a:schemeClr val="accent5"/>
              </a:buClr>
              <a:buFont typeface="Noto Sans Symbols"/>
              <a:buNone/>
              <a:defRPr sz="2000" b="0" i="0" u="none" strike="noStrike" cap="none">
                <a:solidFill>
                  <a:schemeClr val="dk1"/>
                </a:solidFill>
                <a:latin typeface="Cabin"/>
                <a:ea typeface="Cabin"/>
                <a:cs typeface="Cabin"/>
                <a:sym typeface="Cabin"/>
              </a:defRPr>
            </a:lvl6pPr>
            <a:lvl7pPr marL="2743200" marR="0" lvl="6" indent="0" algn="ctr" rtl="0">
              <a:lnSpc>
                <a:spcPct val="100000"/>
              </a:lnSpc>
              <a:spcBef>
                <a:spcPts val="400"/>
              </a:spcBef>
              <a:buClr>
                <a:schemeClr val="accent6"/>
              </a:buClr>
              <a:buFont typeface="Noto Sans Symbols"/>
              <a:buNone/>
              <a:defRPr sz="2000" b="0" i="0" u="none" strike="noStrike" cap="none">
                <a:solidFill>
                  <a:schemeClr val="dk1"/>
                </a:solidFill>
                <a:latin typeface="Cabin"/>
                <a:ea typeface="Cabin"/>
                <a:cs typeface="Cabin"/>
                <a:sym typeface="Cabin"/>
              </a:defRPr>
            </a:lvl7pPr>
            <a:lvl8pPr marL="3200400" marR="0" lvl="7" indent="0" algn="ctr" rtl="0">
              <a:lnSpc>
                <a:spcPct val="100000"/>
              </a:lnSpc>
              <a:spcBef>
                <a:spcPts val="400"/>
              </a:spcBef>
              <a:buClr>
                <a:schemeClr val="accent6"/>
              </a:buClr>
              <a:buFont typeface="Noto Sans Symbols"/>
              <a:buNone/>
              <a:defRPr sz="2000" b="0" i="0" u="none" strike="noStrike" cap="none">
                <a:solidFill>
                  <a:schemeClr val="dk1"/>
                </a:solidFill>
                <a:latin typeface="Cabin"/>
                <a:ea typeface="Cabin"/>
                <a:cs typeface="Cabin"/>
                <a:sym typeface="Cabin"/>
              </a:defRPr>
            </a:lvl8pPr>
            <a:lvl9pPr marL="3657600" marR="0" lvl="8" indent="0" algn="ctr" rtl="0">
              <a:lnSpc>
                <a:spcPct val="100000"/>
              </a:lnSpc>
              <a:spcBef>
                <a:spcPts val="400"/>
              </a:spcBef>
              <a:buClr>
                <a:schemeClr val="accent6"/>
              </a:buClr>
              <a:buFont typeface="Noto Sans Symbols"/>
              <a:buNone/>
              <a:defRPr sz="2000" b="0" i="0" u="none" strike="noStrike" cap="none">
                <a:solidFill>
                  <a:schemeClr val="dk1"/>
                </a:solidFill>
                <a:latin typeface="Cabin"/>
                <a:ea typeface="Cabin"/>
                <a:cs typeface="Cabin"/>
                <a:sym typeface="Cabin"/>
              </a:defRPr>
            </a:lvl9pPr>
          </a:lstStyle>
          <a:p>
            <a:endParaRPr/>
          </a:p>
        </p:txBody>
      </p:sp>
      <p:sp>
        <p:nvSpPr>
          <p:cNvPr id="19" name="Shape 19"/>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20" name="Shape 20"/>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21" name="Shape 21"/>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ko" sz="1200" b="0" i="0" u="none" strike="noStrike" cap="none">
                <a:solidFill>
                  <a:srgbClr val="B3A787"/>
                </a:solidFill>
                <a:latin typeface="Cabin"/>
                <a:ea typeface="Cabin"/>
                <a:cs typeface="Cabin"/>
                <a:sym typeface="Cabin"/>
              </a:rPr>
              <a:t>‹#›</a:t>
            </a:fld>
            <a:endParaRPr lang="ko" sz="1200" b="0" i="0" u="none" strike="noStrike" cap="none">
              <a:solidFill>
                <a:srgbClr val="B3A787"/>
              </a:solidFill>
              <a:latin typeface="Cabin"/>
              <a:ea typeface="Cabin"/>
              <a:cs typeface="Cabin"/>
              <a:sym typeface="Cabin"/>
            </a:endParaRPr>
          </a:p>
        </p:txBody>
      </p:sp>
      <p:sp>
        <p:nvSpPr>
          <p:cNvPr id="22" name="Shape 22"/>
          <p:cNvSpPr/>
          <p:nvPr/>
        </p:nvSpPr>
        <p:spPr>
          <a:xfrm>
            <a:off x="921433" y="1060351"/>
            <a:ext cx="210300" cy="1578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Cabin"/>
              <a:ea typeface="Cabin"/>
              <a:cs typeface="Cabin"/>
              <a:sym typeface="Cabin"/>
            </a:endParaRPr>
          </a:p>
        </p:txBody>
      </p:sp>
      <p:sp>
        <p:nvSpPr>
          <p:cNvPr id="23" name="Shape 23"/>
          <p:cNvSpPr/>
          <p:nvPr/>
        </p:nvSpPr>
        <p:spPr>
          <a:xfrm>
            <a:off x="1157175" y="1008762"/>
            <a:ext cx="63900" cy="48000"/>
          </a:xfrm>
          <a:prstGeom prst="ellipse">
            <a:avLst/>
          </a:prstGeom>
          <a:noFill/>
          <a:ln w="12700" cap="rnd" cmpd="sng">
            <a:solidFill>
              <a:srgbClr val="317F92">
                <a:alpha val="60000"/>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Cabin"/>
              <a:ea typeface="Cabin"/>
              <a:cs typeface="Cabin"/>
              <a:sym typeface="Cabi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1435608" y="205978"/>
            <a:ext cx="7498200" cy="857400"/>
          </a:xfrm>
          <a:prstGeom prst="rect">
            <a:avLst/>
          </a:prstGeom>
          <a:noFill/>
          <a:ln>
            <a:noFill/>
          </a:ln>
        </p:spPr>
        <p:txBody>
          <a:bodyPr lIns="91425" tIns="91425" rIns="91425" bIns="91425" anchor="ctr" anchorCtr="0"/>
          <a:lstStyle>
            <a:lvl1pPr marL="0" marR="0" lvl="0" indent="0" algn="l" rtl="0">
              <a:spcBef>
                <a:spcPts val="0"/>
              </a:spcBef>
              <a:buClr>
                <a:srgbClr val="562214"/>
              </a:buClr>
              <a:buFont typeface="Cabin"/>
              <a:buNone/>
              <a:defRPr sz="4300" b="0" i="0" u="none" strike="noStrike" cap="none">
                <a:solidFill>
                  <a:srgbClr val="562214"/>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6" name="Shape 86"/>
          <p:cNvSpPr txBox="1">
            <a:spLocks noGrp="1"/>
          </p:cNvSpPr>
          <p:nvPr>
            <p:ph type="body" idx="1"/>
          </p:nvPr>
        </p:nvSpPr>
        <p:spPr>
          <a:xfrm rot="5400000">
            <a:off x="3384288" y="-862950"/>
            <a:ext cx="3600600" cy="7498200"/>
          </a:xfrm>
          <a:prstGeom prst="rect">
            <a:avLst/>
          </a:prstGeom>
          <a:noFill/>
          <a:ln>
            <a:noFill/>
          </a:ln>
        </p:spPr>
        <p:txBody>
          <a:bodyPr lIns="91425" tIns="91425" rIns="91425" bIns="91425" anchor="t" anchorCtr="0"/>
          <a:lstStyle>
            <a:lvl1pPr marL="365760" marR="0" lvl="0" indent="-127000" algn="l" rtl="0">
              <a:lnSpc>
                <a:spcPct val="100000"/>
              </a:lnSpc>
              <a:spcBef>
                <a:spcPts val="600"/>
              </a:spcBef>
              <a:buClr>
                <a:schemeClr val="accent1"/>
              </a:buClr>
              <a:buSzPct val="80000"/>
              <a:buFont typeface="Noto Sans Symbols"/>
              <a:buChar char="●"/>
              <a:defRPr sz="3200" b="0" i="0" u="none" strike="noStrike" cap="none">
                <a:solidFill>
                  <a:schemeClr val="dk1"/>
                </a:solidFill>
                <a:latin typeface="Cabin"/>
                <a:ea typeface="Cabin"/>
                <a:cs typeface="Cabin"/>
                <a:sym typeface="Cabin"/>
              </a:defRPr>
            </a:lvl1pPr>
            <a:lvl2pPr marL="640080" marR="0" lvl="1" indent="-68580" algn="l" rtl="0">
              <a:lnSpc>
                <a:spcPct val="100000"/>
              </a:lnSpc>
              <a:spcBef>
                <a:spcPts val="550"/>
              </a:spcBef>
              <a:buClr>
                <a:schemeClr val="accent1"/>
              </a:buClr>
              <a:buSzPct val="100000"/>
              <a:buFont typeface="Verdana"/>
              <a:buChar char="◦"/>
              <a:defRPr sz="2800" b="0" i="0" u="none" strike="noStrike" cap="none">
                <a:solidFill>
                  <a:schemeClr val="dk1"/>
                </a:solidFill>
                <a:latin typeface="Cabin"/>
                <a:ea typeface="Cabin"/>
                <a:cs typeface="Cabin"/>
                <a:sym typeface="Cabin"/>
              </a:defRPr>
            </a:lvl2pPr>
            <a:lvl3pPr marL="886967" marR="0" lvl="2" indent="-86867" algn="l" rtl="0">
              <a:lnSpc>
                <a:spcPct val="100000"/>
              </a:lnSpc>
              <a:spcBef>
                <a:spcPts val="480"/>
              </a:spcBef>
              <a:buClr>
                <a:schemeClr val="accent2"/>
              </a:buClr>
              <a:buSzPct val="100000"/>
              <a:buFont typeface="Noto Sans Symbols"/>
              <a:buChar char="⚫"/>
              <a:defRPr sz="2400" b="0" i="0" u="none" strike="noStrike" cap="none">
                <a:solidFill>
                  <a:schemeClr val="dk1"/>
                </a:solidFill>
                <a:latin typeface="Cabin"/>
                <a:ea typeface="Cabin"/>
                <a:cs typeface="Cabin"/>
                <a:sym typeface="Cabin"/>
              </a:defRPr>
            </a:lvl3pPr>
            <a:lvl4pPr marL="1097280" marR="0" lvl="3" indent="-55880" algn="l" rtl="0">
              <a:lnSpc>
                <a:spcPct val="100000"/>
              </a:lnSpc>
              <a:spcBef>
                <a:spcPts val="400"/>
              </a:spcBef>
              <a:buClr>
                <a:schemeClr val="accent3"/>
              </a:buClr>
              <a:buSzPct val="100000"/>
              <a:buFont typeface="Noto Sans Symbols"/>
              <a:buChar char="⚫"/>
              <a:defRPr sz="2000" b="0" i="0" u="none" strike="noStrike" cap="none">
                <a:solidFill>
                  <a:schemeClr val="dk1"/>
                </a:solidFill>
                <a:latin typeface="Cabin"/>
                <a:ea typeface="Cabin"/>
                <a:cs typeface="Cabin"/>
                <a:sym typeface="Cabin"/>
              </a:defRPr>
            </a:lvl4pPr>
            <a:lvl5pPr marL="1298448" marR="0" lvl="4" indent="-66547" algn="l" rtl="0">
              <a:lnSpc>
                <a:spcPct val="100000"/>
              </a:lnSpc>
              <a:spcBef>
                <a:spcPts val="400"/>
              </a:spcBef>
              <a:buClr>
                <a:schemeClr val="accent4"/>
              </a:buClr>
              <a:buSzPct val="100000"/>
              <a:buFont typeface="Noto Sans Symbols"/>
              <a:buChar char="⚫"/>
              <a:defRPr sz="20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87" name="Shape 87"/>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88" name="Shape 88"/>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89" name="Shape 89"/>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ko" sz="1200" b="0" i="0" u="none" strike="noStrike" cap="none">
                <a:solidFill>
                  <a:srgbClr val="B3A787"/>
                </a:solidFill>
                <a:latin typeface="Cabin"/>
                <a:ea typeface="Cabin"/>
                <a:cs typeface="Cabin"/>
                <a:sym typeface="Cabin"/>
              </a:rPr>
              <a:t>‹#›</a:t>
            </a:fld>
            <a:endParaRPr lang="ko" sz="1200" b="0" i="0" u="none" strike="noStrike" cap="none">
              <a:solidFill>
                <a:srgbClr val="B3A787"/>
              </a:solidFill>
              <a:latin typeface="Cabin"/>
              <a:ea typeface="Cabin"/>
              <a:cs typeface="Cabin"/>
              <a:sym typeface="Cabi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Shape 90"/>
        <p:cNvGrpSpPr/>
        <p:nvPr/>
      </p:nvGrpSpPr>
      <p:grpSpPr>
        <a:xfrm>
          <a:off x="0" y="0"/>
          <a:ext cx="0" cy="0"/>
          <a:chOff x="0" y="0"/>
          <a:chExt cx="0" cy="0"/>
        </a:xfrm>
      </p:grpSpPr>
      <p:sp>
        <p:nvSpPr>
          <p:cNvPr id="91" name="Shape 91"/>
          <p:cNvSpPr txBox="1">
            <a:spLocks noGrp="1"/>
          </p:cNvSpPr>
          <p:nvPr>
            <p:ph type="title"/>
          </p:nvPr>
        </p:nvSpPr>
        <p:spPr>
          <a:xfrm rot="5400000">
            <a:off x="5578050" y="1485929"/>
            <a:ext cx="4388700" cy="1828800"/>
          </a:xfrm>
          <a:prstGeom prst="rect">
            <a:avLst/>
          </a:prstGeom>
          <a:noFill/>
          <a:ln>
            <a:noFill/>
          </a:ln>
        </p:spPr>
        <p:txBody>
          <a:bodyPr lIns="91425" tIns="91425" rIns="91425" bIns="91425" anchor="ctr" anchorCtr="0"/>
          <a:lstStyle>
            <a:lvl1pPr marL="0" marR="0" lvl="0" indent="0" algn="l" rtl="0">
              <a:spcBef>
                <a:spcPts val="0"/>
              </a:spcBef>
              <a:buClr>
                <a:srgbClr val="562214"/>
              </a:buClr>
              <a:buFont typeface="Cabin"/>
              <a:buNone/>
              <a:defRPr sz="4300" b="0" i="0" u="none" strike="noStrike" cap="none">
                <a:solidFill>
                  <a:srgbClr val="562214"/>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2" name="Shape 92"/>
          <p:cNvSpPr txBox="1">
            <a:spLocks noGrp="1"/>
          </p:cNvSpPr>
          <p:nvPr>
            <p:ph type="body" idx="1"/>
          </p:nvPr>
        </p:nvSpPr>
        <p:spPr>
          <a:xfrm rot="5400000">
            <a:off x="1729950" y="-380970"/>
            <a:ext cx="4388700" cy="5562600"/>
          </a:xfrm>
          <a:prstGeom prst="rect">
            <a:avLst/>
          </a:prstGeom>
          <a:noFill/>
          <a:ln>
            <a:noFill/>
          </a:ln>
        </p:spPr>
        <p:txBody>
          <a:bodyPr lIns="91425" tIns="91425" rIns="91425" bIns="91425" anchor="t" anchorCtr="0"/>
          <a:lstStyle>
            <a:lvl1pPr marL="365760" marR="0" lvl="0" indent="-127000" algn="l" rtl="0">
              <a:lnSpc>
                <a:spcPct val="100000"/>
              </a:lnSpc>
              <a:spcBef>
                <a:spcPts val="600"/>
              </a:spcBef>
              <a:buClr>
                <a:schemeClr val="accent1"/>
              </a:buClr>
              <a:buSzPct val="80000"/>
              <a:buFont typeface="Noto Sans Symbols"/>
              <a:buChar char="●"/>
              <a:defRPr sz="3200" b="0" i="0" u="none" strike="noStrike" cap="none">
                <a:solidFill>
                  <a:schemeClr val="dk1"/>
                </a:solidFill>
                <a:latin typeface="Cabin"/>
                <a:ea typeface="Cabin"/>
                <a:cs typeface="Cabin"/>
                <a:sym typeface="Cabin"/>
              </a:defRPr>
            </a:lvl1pPr>
            <a:lvl2pPr marL="640080" marR="0" lvl="1" indent="-68580" algn="l" rtl="0">
              <a:lnSpc>
                <a:spcPct val="100000"/>
              </a:lnSpc>
              <a:spcBef>
                <a:spcPts val="550"/>
              </a:spcBef>
              <a:buClr>
                <a:schemeClr val="accent1"/>
              </a:buClr>
              <a:buSzPct val="100000"/>
              <a:buFont typeface="Verdana"/>
              <a:buChar char="◦"/>
              <a:defRPr sz="2800" b="0" i="0" u="none" strike="noStrike" cap="none">
                <a:solidFill>
                  <a:schemeClr val="dk1"/>
                </a:solidFill>
                <a:latin typeface="Cabin"/>
                <a:ea typeface="Cabin"/>
                <a:cs typeface="Cabin"/>
                <a:sym typeface="Cabin"/>
              </a:defRPr>
            </a:lvl2pPr>
            <a:lvl3pPr marL="886967" marR="0" lvl="2" indent="-86867" algn="l" rtl="0">
              <a:lnSpc>
                <a:spcPct val="100000"/>
              </a:lnSpc>
              <a:spcBef>
                <a:spcPts val="480"/>
              </a:spcBef>
              <a:buClr>
                <a:schemeClr val="accent2"/>
              </a:buClr>
              <a:buSzPct val="100000"/>
              <a:buFont typeface="Noto Sans Symbols"/>
              <a:buChar char="⚫"/>
              <a:defRPr sz="2400" b="0" i="0" u="none" strike="noStrike" cap="none">
                <a:solidFill>
                  <a:schemeClr val="dk1"/>
                </a:solidFill>
                <a:latin typeface="Cabin"/>
                <a:ea typeface="Cabin"/>
                <a:cs typeface="Cabin"/>
                <a:sym typeface="Cabin"/>
              </a:defRPr>
            </a:lvl3pPr>
            <a:lvl4pPr marL="1097280" marR="0" lvl="3" indent="-55880" algn="l" rtl="0">
              <a:lnSpc>
                <a:spcPct val="100000"/>
              </a:lnSpc>
              <a:spcBef>
                <a:spcPts val="400"/>
              </a:spcBef>
              <a:buClr>
                <a:schemeClr val="accent3"/>
              </a:buClr>
              <a:buSzPct val="100000"/>
              <a:buFont typeface="Noto Sans Symbols"/>
              <a:buChar char="⚫"/>
              <a:defRPr sz="2000" b="0" i="0" u="none" strike="noStrike" cap="none">
                <a:solidFill>
                  <a:schemeClr val="dk1"/>
                </a:solidFill>
                <a:latin typeface="Cabin"/>
                <a:ea typeface="Cabin"/>
                <a:cs typeface="Cabin"/>
                <a:sym typeface="Cabin"/>
              </a:defRPr>
            </a:lvl4pPr>
            <a:lvl5pPr marL="1298448" marR="0" lvl="4" indent="-66547" algn="l" rtl="0">
              <a:lnSpc>
                <a:spcPct val="100000"/>
              </a:lnSpc>
              <a:spcBef>
                <a:spcPts val="400"/>
              </a:spcBef>
              <a:buClr>
                <a:schemeClr val="accent4"/>
              </a:buClr>
              <a:buSzPct val="100000"/>
              <a:buFont typeface="Noto Sans Symbols"/>
              <a:buChar char="⚫"/>
              <a:defRPr sz="20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93" name="Shape 93"/>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94" name="Shape 94"/>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95" name="Shape 95"/>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ko" sz="1200" b="0" i="0" u="none" strike="noStrike" cap="none">
                <a:solidFill>
                  <a:srgbClr val="B3A787"/>
                </a:solidFill>
                <a:latin typeface="Cabin"/>
                <a:ea typeface="Cabin"/>
                <a:cs typeface="Cabin"/>
                <a:sym typeface="Cabin"/>
              </a:rPr>
              <a:t>‹#›</a:t>
            </a:fld>
            <a:endParaRPr lang="ko" sz="1200" b="0" i="0" u="none" strike="noStrike" cap="none">
              <a:solidFill>
                <a:srgbClr val="B3A787"/>
              </a:solidFill>
              <a:latin typeface="Cabin"/>
              <a:ea typeface="Cabin"/>
              <a:cs typeface="Cabin"/>
              <a:sym typeface="Cabi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1435608" y="205978"/>
            <a:ext cx="7498200" cy="857400"/>
          </a:xfrm>
          <a:prstGeom prst="rect">
            <a:avLst/>
          </a:prstGeom>
          <a:noFill/>
          <a:ln>
            <a:noFill/>
          </a:ln>
        </p:spPr>
        <p:txBody>
          <a:bodyPr lIns="91425" tIns="91425" rIns="91425" bIns="91425" anchor="ctr" anchorCtr="0"/>
          <a:lstStyle>
            <a:lvl1pPr marL="0" marR="0" lvl="0" indent="0" algn="l" rtl="0">
              <a:spcBef>
                <a:spcPts val="0"/>
              </a:spcBef>
              <a:buClr>
                <a:srgbClr val="562214"/>
              </a:buClr>
              <a:buFont typeface="Cabin"/>
              <a:buNone/>
              <a:defRPr sz="4300" b="0" i="0" u="none" strike="noStrike" cap="none">
                <a:solidFill>
                  <a:srgbClr val="562214"/>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1435608" y="1085850"/>
            <a:ext cx="7498200" cy="3600600"/>
          </a:xfrm>
          <a:prstGeom prst="rect">
            <a:avLst/>
          </a:prstGeom>
          <a:noFill/>
          <a:ln>
            <a:noFill/>
          </a:ln>
        </p:spPr>
        <p:txBody>
          <a:bodyPr lIns="91425" tIns="91425" rIns="91425" bIns="91425" anchor="t" anchorCtr="0"/>
          <a:lstStyle>
            <a:lvl1pPr marL="365760" marR="0" lvl="0" indent="-127000" algn="l" rtl="0">
              <a:lnSpc>
                <a:spcPct val="100000"/>
              </a:lnSpc>
              <a:spcBef>
                <a:spcPts val="600"/>
              </a:spcBef>
              <a:buClr>
                <a:schemeClr val="accent1"/>
              </a:buClr>
              <a:buSzPct val="80000"/>
              <a:buFont typeface="Noto Sans Symbols"/>
              <a:buChar char="●"/>
              <a:defRPr sz="3200" b="0" i="0" u="none" strike="noStrike" cap="none">
                <a:solidFill>
                  <a:schemeClr val="dk1"/>
                </a:solidFill>
                <a:latin typeface="Cabin"/>
                <a:ea typeface="Cabin"/>
                <a:cs typeface="Cabin"/>
                <a:sym typeface="Cabin"/>
              </a:defRPr>
            </a:lvl1pPr>
            <a:lvl2pPr marL="640080" marR="0" lvl="1" indent="-68580" algn="l" rtl="0">
              <a:lnSpc>
                <a:spcPct val="100000"/>
              </a:lnSpc>
              <a:spcBef>
                <a:spcPts val="550"/>
              </a:spcBef>
              <a:buClr>
                <a:schemeClr val="accent1"/>
              </a:buClr>
              <a:buSzPct val="100000"/>
              <a:buFont typeface="Verdana"/>
              <a:buChar char="◦"/>
              <a:defRPr sz="2800" b="0" i="0" u="none" strike="noStrike" cap="none">
                <a:solidFill>
                  <a:schemeClr val="dk1"/>
                </a:solidFill>
                <a:latin typeface="Cabin"/>
                <a:ea typeface="Cabin"/>
                <a:cs typeface="Cabin"/>
                <a:sym typeface="Cabin"/>
              </a:defRPr>
            </a:lvl2pPr>
            <a:lvl3pPr marL="886967" marR="0" lvl="2" indent="-86867" algn="l" rtl="0">
              <a:lnSpc>
                <a:spcPct val="100000"/>
              </a:lnSpc>
              <a:spcBef>
                <a:spcPts val="480"/>
              </a:spcBef>
              <a:buClr>
                <a:schemeClr val="accent2"/>
              </a:buClr>
              <a:buSzPct val="100000"/>
              <a:buFont typeface="Noto Sans Symbols"/>
              <a:buChar char="⚫"/>
              <a:defRPr sz="2400" b="0" i="0" u="none" strike="noStrike" cap="none">
                <a:solidFill>
                  <a:schemeClr val="dk1"/>
                </a:solidFill>
                <a:latin typeface="Cabin"/>
                <a:ea typeface="Cabin"/>
                <a:cs typeface="Cabin"/>
                <a:sym typeface="Cabin"/>
              </a:defRPr>
            </a:lvl3pPr>
            <a:lvl4pPr marL="1097280" marR="0" lvl="3" indent="-55880" algn="l" rtl="0">
              <a:lnSpc>
                <a:spcPct val="100000"/>
              </a:lnSpc>
              <a:spcBef>
                <a:spcPts val="400"/>
              </a:spcBef>
              <a:buClr>
                <a:schemeClr val="accent3"/>
              </a:buClr>
              <a:buSzPct val="100000"/>
              <a:buFont typeface="Noto Sans Symbols"/>
              <a:buChar char="⚫"/>
              <a:defRPr sz="2000" b="0" i="0" u="none" strike="noStrike" cap="none">
                <a:solidFill>
                  <a:schemeClr val="dk1"/>
                </a:solidFill>
                <a:latin typeface="Cabin"/>
                <a:ea typeface="Cabin"/>
                <a:cs typeface="Cabin"/>
                <a:sym typeface="Cabin"/>
              </a:defRPr>
            </a:lvl4pPr>
            <a:lvl5pPr marL="1298448" marR="0" lvl="4" indent="-66547" algn="l" rtl="0">
              <a:lnSpc>
                <a:spcPct val="100000"/>
              </a:lnSpc>
              <a:spcBef>
                <a:spcPts val="400"/>
              </a:spcBef>
              <a:buClr>
                <a:schemeClr val="accent4"/>
              </a:buClr>
              <a:buSzPct val="100000"/>
              <a:buFont typeface="Noto Sans Symbols"/>
              <a:buChar char="⚫"/>
              <a:defRPr sz="20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27" name="Shape 27"/>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28" name="Shape 28"/>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29" name="Shape 29"/>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ko" sz="1200" b="0" i="0" u="none" strike="noStrike" cap="none">
                <a:solidFill>
                  <a:srgbClr val="B3A787"/>
                </a:solidFill>
                <a:latin typeface="Cabin"/>
                <a:ea typeface="Cabin"/>
                <a:cs typeface="Cabin"/>
                <a:sym typeface="Cabin"/>
              </a:rPr>
              <a:t>‹#›</a:t>
            </a:fld>
            <a:endParaRPr lang="ko" sz="1200" b="0" i="0" u="none" strike="noStrike" cap="none">
              <a:solidFill>
                <a:srgbClr val="B3A787"/>
              </a:solidFill>
              <a:latin typeface="Cabin"/>
              <a:ea typeface="Cabin"/>
              <a:cs typeface="Cabin"/>
              <a:sym typeface="Cab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Shape 30"/>
        <p:cNvGrpSpPr/>
        <p:nvPr/>
      </p:nvGrpSpPr>
      <p:grpSpPr>
        <a:xfrm>
          <a:off x="0" y="0"/>
          <a:ext cx="0" cy="0"/>
          <a:chOff x="0" y="0"/>
          <a:chExt cx="0" cy="0"/>
        </a:xfrm>
      </p:grpSpPr>
      <p:sp>
        <p:nvSpPr>
          <p:cNvPr id="31" name="Shape 31"/>
          <p:cNvSpPr/>
          <p:nvPr/>
        </p:nvSpPr>
        <p:spPr>
          <a:xfrm>
            <a:off x="2282890" y="-40"/>
            <a:ext cx="6858000" cy="51435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
        <p:nvSpPr>
          <p:cNvPr id="32" name="Shape 32"/>
          <p:cNvSpPr txBox="1">
            <a:spLocks noGrp="1"/>
          </p:cNvSpPr>
          <p:nvPr>
            <p:ph type="title"/>
          </p:nvPr>
        </p:nvSpPr>
        <p:spPr>
          <a:xfrm>
            <a:off x="2578391" y="1950243"/>
            <a:ext cx="6400800" cy="1714500"/>
          </a:xfrm>
          <a:prstGeom prst="rect">
            <a:avLst/>
          </a:prstGeom>
          <a:noFill/>
          <a:ln>
            <a:noFill/>
          </a:ln>
        </p:spPr>
        <p:txBody>
          <a:bodyPr lIns="91425" tIns="91425" rIns="91425" bIns="91425" anchor="t" anchorCtr="0"/>
          <a:lstStyle>
            <a:lvl1pPr marL="0" marR="0" lvl="0" indent="0" algn="l" rtl="0">
              <a:lnSpc>
                <a:spcPct val="112500"/>
              </a:lnSpc>
              <a:spcBef>
                <a:spcPts val="0"/>
              </a:spcBef>
              <a:buClr>
                <a:srgbClr val="562214"/>
              </a:buClr>
              <a:buFont typeface="Cabin"/>
              <a:buNone/>
              <a:defRPr sz="4000" b="1" i="0" u="none" strike="noStrike" cap="none">
                <a:solidFill>
                  <a:srgbClr val="562214"/>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2578391" y="800100"/>
            <a:ext cx="6400800" cy="1132200"/>
          </a:xfrm>
          <a:prstGeom prst="rect">
            <a:avLst/>
          </a:prstGeom>
          <a:noFill/>
          <a:ln>
            <a:noFill/>
          </a:ln>
        </p:spPr>
        <p:txBody>
          <a:bodyPr lIns="91425" tIns="91425" rIns="91425" bIns="91425" anchor="b" anchorCtr="0"/>
          <a:lstStyle>
            <a:lvl1pPr marL="18288" marR="0" lvl="0" indent="-5588" algn="l" rtl="0">
              <a:lnSpc>
                <a:spcPct val="115000"/>
              </a:lnSpc>
              <a:spcBef>
                <a:spcPts val="0"/>
              </a:spcBef>
              <a:buClr>
                <a:schemeClr val="accent1"/>
              </a:buClr>
              <a:buFont typeface="Noto Sans Symbols"/>
              <a:buNone/>
              <a:defRPr sz="2000" b="0" i="0" u="none" strike="noStrike" cap="none">
                <a:solidFill>
                  <a:srgbClr val="341108"/>
                </a:solidFill>
                <a:latin typeface="Cabin"/>
                <a:ea typeface="Cabin"/>
                <a:cs typeface="Cabin"/>
                <a:sym typeface="Cabin"/>
              </a:defRPr>
            </a:lvl1pPr>
            <a:lvl2pPr marL="640080" marR="0" lvl="1" indent="-246380" algn="l" rtl="0">
              <a:lnSpc>
                <a:spcPct val="100000"/>
              </a:lnSpc>
              <a:spcBef>
                <a:spcPts val="550"/>
              </a:spcBef>
              <a:buClr>
                <a:schemeClr val="accent1"/>
              </a:buClr>
              <a:buFont typeface="Verdana"/>
              <a:buNone/>
              <a:defRPr sz="1800" b="0" i="0" u="none" strike="noStrike" cap="none">
                <a:solidFill>
                  <a:srgbClr val="888888"/>
                </a:solidFill>
                <a:latin typeface="Cabin"/>
                <a:ea typeface="Cabin"/>
                <a:cs typeface="Cabin"/>
                <a:sym typeface="Cabin"/>
              </a:defRPr>
            </a:lvl2pPr>
            <a:lvl3pPr marL="886967" marR="0" lvl="2" indent="-239267" algn="l" rtl="0">
              <a:lnSpc>
                <a:spcPct val="100000"/>
              </a:lnSpc>
              <a:spcBef>
                <a:spcPts val="320"/>
              </a:spcBef>
              <a:buClr>
                <a:schemeClr val="accent2"/>
              </a:buClr>
              <a:buFont typeface="Noto Sans Symbols"/>
              <a:buNone/>
              <a:defRPr sz="1600" b="0" i="0" u="none" strike="noStrike" cap="none">
                <a:solidFill>
                  <a:srgbClr val="888888"/>
                </a:solidFill>
                <a:latin typeface="Cabin"/>
                <a:ea typeface="Cabin"/>
                <a:cs typeface="Cabin"/>
                <a:sym typeface="Cabin"/>
              </a:defRPr>
            </a:lvl3pPr>
            <a:lvl4pPr marL="1097280" marR="0" lvl="3" indent="-182880" algn="l" rtl="0">
              <a:lnSpc>
                <a:spcPct val="100000"/>
              </a:lnSpc>
              <a:spcBef>
                <a:spcPts val="280"/>
              </a:spcBef>
              <a:buClr>
                <a:schemeClr val="accent3"/>
              </a:buClr>
              <a:buFont typeface="Noto Sans Symbols"/>
              <a:buNone/>
              <a:defRPr sz="1400" b="0" i="0" u="none" strike="noStrike" cap="none">
                <a:solidFill>
                  <a:srgbClr val="888888"/>
                </a:solidFill>
                <a:latin typeface="Cabin"/>
                <a:ea typeface="Cabin"/>
                <a:cs typeface="Cabin"/>
                <a:sym typeface="Cabin"/>
              </a:defRPr>
            </a:lvl4pPr>
            <a:lvl5pPr marL="1298448" marR="0" lvl="4" indent="-193547" algn="l" rtl="0">
              <a:lnSpc>
                <a:spcPct val="100000"/>
              </a:lnSpc>
              <a:spcBef>
                <a:spcPts val="280"/>
              </a:spcBef>
              <a:buClr>
                <a:schemeClr val="accent4"/>
              </a:buClr>
              <a:buFont typeface="Noto Sans Symbols"/>
              <a:buNone/>
              <a:defRPr sz="1400" b="0" i="0" u="none" strike="noStrike" cap="none">
                <a:solidFill>
                  <a:srgbClr val="888888"/>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34" name="Shape 34"/>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35" name="Shape 35"/>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36" name="Shape 36"/>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ko" sz="1200" b="0" i="0" u="none" strike="noStrike" cap="none">
                <a:solidFill>
                  <a:srgbClr val="B3A787"/>
                </a:solidFill>
                <a:latin typeface="Cabin"/>
                <a:ea typeface="Cabin"/>
                <a:cs typeface="Cabin"/>
                <a:sym typeface="Cabin"/>
              </a:rPr>
              <a:t>‹#›</a:t>
            </a:fld>
            <a:endParaRPr lang="ko" sz="1200" b="0" i="0" u="none" strike="noStrike" cap="none">
              <a:solidFill>
                <a:srgbClr val="B3A787"/>
              </a:solidFill>
              <a:latin typeface="Cabin"/>
              <a:ea typeface="Cabin"/>
              <a:cs typeface="Cabin"/>
              <a:sym typeface="Cabin"/>
            </a:endParaRPr>
          </a:p>
        </p:txBody>
      </p:sp>
      <p:sp>
        <p:nvSpPr>
          <p:cNvPr id="37" name="Shape 37"/>
          <p:cNvSpPr/>
          <p:nvPr/>
        </p:nvSpPr>
        <p:spPr>
          <a:xfrm>
            <a:off x="2286000" y="0"/>
            <a:ext cx="76200" cy="51435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
        <p:nvSpPr>
          <p:cNvPr id="38" name="Shape 38"/>
          <p:cNvSpPr/>
          <p:nvPr/>
        </p:nvSpPr>
        <p:spPr>
          <a:xfrm>
            <a:off x="2172321" y="2110992"/>
            <a:ext cx="210300" cy="1578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Cabin"/>
              <a:ea typeface="Cabin"/>
              <a:cs typeface="Cabin"/>
              <a:sym typeface="Cabin"/>
            </a:endParaRPr>
          </a:p>
        </p:txBody>
      </p:sp>
      <p:sp>
        <p:nvSpPr>
          <p:cNvPr id="39" name="Shape 39"/>
          <p:cNvSpPr/>
          <p:nvPr/>
        </p:nvSpPr>
        <p:spPr>
          <a:xfrm>
            <a:off x="2408064" y="2059402"/>
            <a:ext cx="63900" cy="48000"/>
          </a:xfrm>
          <a:prstGeom prst="ellipse">
            <a:avLst/>
          </a:prstGeom>
          <a:noFill/>
          <a:ln w="12700" cap="rnd" cmpd="sng">
            <a:solidFill>
              <a:srgbClr val="317F92">
                <a:alpha val="60000"/>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Cabin"/>
              <a:ea typeface="Cabin"/>
              <a:cs typeface="Cabin"/>
              <a:sym typeface="Cab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435608" y="205739"/>
            <a:ext cx="7498200" cy="857400"/>
          </a:xfrm>
          <a:prstGeom prst="rect">
            <a:avLst/>
          </a:prstGeom>
          <a:noFill/>
          <a:ln>
            <a:noFill/>
          </a:ln>
        </p:spPr>
        <p:txBody>
          <a:bodyPr lIns="91425" tIns="91425" rIns="91425" bIns="91425" anchor="ctr" anchorCtr="0"/>
          <a:lstStyle>
            <a:lvl1pPr marL="0" marR="0" lvl="0" indent="0" algn="l" rtl="0">
              <a:spcBef>
                <a:spcPts val="0"/>
              </a:spcBef>
              <a:buClr>
                <a:srgbClr val="562214"/>
              </a:buClr>
              <a:buFont typeface="Cabin"/>
              <a:buNone/>
              <a:defRPr sz="4300" b="0" i="0" u="none" strike="noStrike" cap="none">
                <a:solidFill>
                  <a:srgbClr val="562214"/>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1435608" y="1143000"/>
            <a:ext cx="3657600" cy="3497700"/>
          </a:xfrm>
          <a:prstGeom prst="rect">
            <a:avLst/>
          </a:prstGeom>
          <a:noFill/>
          <a:ln>
            <a:noFill/>
          </a:ln>
        </p:spPr>
        <p:txBody>
          <a:bodyPr lIns="91425" tIns="91425" rIns="91425" bIns="91425" anchor="t" anchorCtr="0"/>
          <a:lstStyle>
            <a:lvl1pPr marL="365760" marR="0" lvl="0" indent="-147319" algn="l" rtl="0">
              <a:lnSpc>
                <a:spcPct val="100000"/>
              </a:lnSpc>
              <a:spcBef>
                <a:spcPts val="600"/>
              </a:spcBef>
              <a:buClr>
                <a:schemeClr val="accent1"/>
              </a:buClr>
              <a:buSzPct val="80000"/>
              <a:buFont typeface="Noto Sans Symbols"/>
              <a:buChar char="●"/>
              <a:defRPr sz="2800" b="0" i="0" u="none" strike="noStrike" cap="none">
                <a:solidFill>
                  <a:schemeClr val="dk1"/>
                </a:solidFill>
                <a:latin typeface="Cabin"/>
                <a:ea typeface="Cabin"/>
                <a:cs typeface="Cabin"/>
                <a:sym typeface="Cabin"/>
              </a:defRPr>
            </a:lvl1pPr>
            <a:lvl2pPr marL="640080" marR="0" lvl="1" indent="-93980" algn="l" rtl="0">
              <a:lnSpc>
                <a:spcPct val="100000"/>
              </a:lnSpc>
              <a:spcBef>
                <a:spcPts val="550"/>
              </a:spcBef>
              <a:buClr>
                <a:schemeClr val="accent1"/>
              </a:buClr>
              <a:buSzPct val="100000"/>
              <a:buFont typeface="Verdana"/>
              <a:buChar char="◦"/>
              <a:defRPr sz="2400" b="0" i="0" u="none" strike="noStrike" cap="none">
                <a:solidFill>
                  <a:schemeClr val="dk1"/>
                </a:solidFill>
                <a:latin typeface="Cabin"/>
                <a:ea typeface="Cabin"/>
                <a:cs typeface="Cabin"/>
                <a:sym typeface="Cabin"/>
              </a:defRPr>
            </a:lvl2pPr>
            <a:lvl3pPr marL="886967" marR="0" lvl="2" indent="-112267" algn="l" rtl="0">
              <a:lnSpc>
                <a:spcPct val="100000"/>
              </a:lnSpc>
              <a:spcBef>
                <a:spcPts val="400"/>
              </a:spcBef>
              <a:buClr>
                <a:schemeClr val="accent2"/>
              </a:buClr>
              <a:buSzPct val="100000"/>
              <a:buFont typeface="Noto Sans Symbols"/>
              <a:buChar char="⚫"/>
              <a:defRPr sz="2000" b="0" i="0" u="none" strike="noStrike" cap="none">
                <a:solidFill>
                  <a:schemeClr val="dk1"/>
                </a:solidFill>
                <a:latin typeface="Cabin"/>
                <a:ea typeface="Cabin"/>
                <a:cs typeface="Cabin"/>
                <a:sym typeface="Cabin"/>
              </a:defRPr>
            </a:lvl3pPr>
            <a:lvl4pPr marL="1097280" marR="0" lvl="3" indent="-68580" algn="l" rtl="0">
              <a:lnSpc>
                <a:spcPct val="100000"/>
              </a:lnSpc>
              <a:spcBef>
                <a:spcPts val="360"/>
              </a:spcBef>
              <a:buClr>
                <a:schemeClr val="accent3"/>
              </a:buClr>
              <a:buSzPct val="100000"/>
              <a:buFont typeface="Noto Sans Symbols"/>
              <a:buChar char="⚫"/>
              <a:defRPr sz="1800" b="0" i="0" u="none" strike="noStrike" cap="none">
                <a:solidFill>
                  <a:schemeClr val="dk1"/>
                </a:solidFill>
                <a:latin typeface="Cabin"/>
                <a:ea typeface="Cabin"/>
                <a:cs typeface="Cabin"/>
                <a:sym typeface="Cabin"/>
              </a:defRPr>
            </a:lvl4pPr>
            <a:lvl5pPr marL="1298448" marR="0" lvl="4" indent="-79247" algn="l" rtl="0">
              <a:lnSpc>
                <a:spcPct val="100000"/>
              </a:lnSpc>
              <a:spcBef>
                <a:spcPts val="360"/>
              </a:spcBef>
              <a:buClr>
                <a:schemeClr val="accent4"/>
              </a:buClr>
              <a:buSzPct val="100000"/>
              <a:buFont typeface="Noto Sans Symbols"/>
              <a:buChar char="⚫"/>
              <a:defRPr sz="18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43" name="Shape 43"/>
          <p:cNvSpPr txBox="1">
            <a:spLocks noGrp="1"/>
          </p:cNvSpPr>
          <p:nvPr>
            <p:ph type="body" idx="2"/>
          </p:nvPr>
        </p:nvSpPr>
        <p:spPr>
          <a:xfrm>
            <a:off x="5276087" y="1143000"/>
            <a:ext cx="3657600" cy="3497700"/>
          </a:xfrm>
          <a:prstGeom prst="rect">
            <a:avLst/>
          </a:prstGeom>
          <a:noFill/>
          <a:ln>
            <a:noFill/>
          </a:ln>
        </p:spPr>
        <p:txBody>
          <a:bodyPr lIns="91425" tIns="91425" rIns="91425" bIns="91425" anchor="t" anchorCtr="0"/>
          <a:lstStyle>
            <a:lvl1pPr marL="365760" marR="0" lvl="0" indent="-147319" algn="l" rtl="0">
              <a:lnSpc>
                <a:spcPct val="100000"/>
              </a:lnSpc>
              <a:spcBef>
                <a:spcPts val="600"/>
              </a:spcBef>
              <a:buClr>
                <a:schemeClr val="accent1"/>
              </a:buClr>
              <a:buSzPct val="80000"/>
              <a:buFont typeface="Noto Sans Symbols"/>
              <a:buChar char="●"/>
              <a:defRPr sz="2800" b="0" i="0" u="none" strike="noStrike" cap="none">
                <a:solidFill>
                  <a:schemeClr val="dk1"/>
                </a:solidFill>
                <a:latin typeface="Cabin"/>
                <a:ea typeface="Cabin"/>
                <a:cs typeface="Cabin"/>
                <a:sym typeface="Cabin"/>
              </a:defRPr>
            </a:lvl1pPr>
            <a:lvl2pPr marL="640080" marR="0" lvl="1" indent="-93980" algn="l" rtl="0">
              <a:lnSpc>
                <a:spcPct val="100000"/>
              </a:lnSpc>
              <a:spcBef>
                <a:spcPts val="550"/>
              </a:spcBef>
              <a:buClr>
                <a:schemeClr val="accent1"/>
              </a:buClr>
              <a:buSzPct val="100000"/>
              <a:buFont typeface="Verdana"/>
              <a:buChar char="◦"/>
              <a:defRPr sz="2400" b="0" i="0" u="none" strike="noStrike" cap="none">
                <a:solidFill>
                  <a:schemeClr val="dk1"/>
                </a:solidFill>
                <a:latin typeface="Cabin"/>
                <a:ea typeface="Cabin"/>
                <a:cs typeface="Cabin"/>
                <a:sym typeface="Cabin"/>
              </a:defRPr>
            </a:lvl2pPr>
            <a:lvl3pPr marL="886967" marR="0" lvl="2" indent="-112267" algn="l" rtl="0">
              <a:lnSpc>
                <a:spcPct val="100000"/>
              </a:lnSpc>
              <a:spcBef>
                <a:spcPts val="400"/>
              </a:spcBef>
              <a:buClr>
                <a:schemeClr val="accent2"/>
              </a:buClr>
              <a:buSzPct val="100000"/>
              <a:buFont typeface="Noto Sans Symbols"/>
              <a:buChar char="⚫"/>
              <a:defRPr sz="2000" b="0" i="0" u="none" strike="noStrike" cap="none">
                <a:solidFill>
                  <a:schemeClr val="dk1"/>
                </a:solidFill>
                <a:latin typeface="Cabin"/>
                <a:ea typeface="Cabin"/>
                <a:cs typeface="Cabin"/>
                <a:sym typeface="Cabin"/>
              </a:defRPr>
            </a:lvl3pPr>
            <a:lvl4pPr marL="1097280" marR="0" lvl="3" indent="-68580" algn="l" rtl="0">
              <a:lnSpc>
                <a:spcPct val="100000"/>
              </a:lnSpc>
              <a:spcBef>
                <a:spcPts val="360"/>
              </a:spcBef>
              <a:buClr>
                <a:schemeClr val="accent3"/>
              </a:buClr>
              <a:buSzPct val="100000"/>
              <a:buFont typeface="Noto Sans Symbols"/>
              <a:buChar char="⚫"/>
              <a:defRPr sz="1800" b="0" i="0" u="none" strike="noStrike" cap="none">
                <a:solidFill>
                  <a:schemeClr val="dk1"/>
                </a:solidFill>
                <a:latin typeface="Cabin"/>
                <a:ea typeface="Cabin"/>
                <a:cs typeface="Cabin"/>
                <a:sym typeface="Cabin"/>
              </a:defRPr>
            </a:lvl4pPr>
            <a:lvl5pPr marL="1298448" marR="0" lvl="4" indent="-79247" algn="l" rtl="0">
              <a:lnSpc>
                <a:spcPct val="100000"/>
              </a:lnSpc>
              <a:spcBef>
                <a:spcPts val="360"/>
              </a:spcBef>
              <a:buClr>
                <a:schemeClr val="accent4"/>
              </a:buClr>
              <a:buSzPct val="100000"/>
              <a:buFont typeface="Noto Sans Symbols"/>
              <a:buChar char="⚫"/>
              <a:defRPr sz="18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44" name="Shape 44"/>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45" name="Shape 45"/>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46" name="Shape 46"/>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ko" sz="1200" b="0" i="0" u="none" strike="noStrike" cap="none">
                <a:solidFill>
                  <a:srgbClr val="B3A787"/>
                </a:solidFill>
                <a:latin typeface="Cabin"/>
                <a:ea typeface="Cabin"/>
                <a:cs typeface="Cabin"/>
                <a:sym typeface="Cabin"/>
              </a:rPr>
              <a:t>‹#›</a:t>
            </a:fld>
            <a:endParaRPr lang="ko" sz="1200" b="0" i="0" u="none" strike="noStrike" cap="none">
              <a:solidFill>
                <a:srgbClr val="B3A787"/>
              </a:solidFill>
              <a:latin typeface="Cabin"/>
              <a:ea typeface="Cabin"/>
              <a:cs typeface="Cabin"/>
              <a:sym typeface="Cab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3870251"/>
            <a:ext cx="8229600" cy="857400"/>
          </a:xfrm>
          <a:prstGeom prst="rect">
            <a:avLst/>
          </a:prstGeom>
          <a:noFill/>
          <a:ln>
            <a:noFill/>
          </a:ln>
        </p:spPr>
        <p:txBody>
          <a:bodyPr lIns="91425" tIns="91425" rIns="91425" bIns="91425" anchor="ctr" anchorCtr="0"/>
          <a:lstStyle>
            <a:lvl1pPr marL="0" marR="0" lvl="0" indent="0" algn="ctr" rtl="0">
              <a:spcBef>
                <a:spcPts val="0"/>
              </a:spcBef>
              <a:buClr>
                <a:srgbClr val="562214"/>
              </a:buClr>
              <a:buFont typeface="Cabin"/>
              <a:buNone/>
              <a:defRPr sz="4500" b="1" i="0" u="none" strike="noStrike" cap="none">
                <a:solidFill>
                  <a:srgbClr val="562214"/>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246208"/>
            <a:ext cx="4023300" cy="480000"/>
          </a:xfrm>
          <a:prstGeom prst="rect">
            <a:avLst/>
          </a:prstGeom>
          <a:solidFill>
            <a:schemeClr val="lt1"/>
          </a:solidFill>
          <a:ln w="10775" cap="flat" cmpd="sng">
            <a:solidFill>
              <a:schemeClr val="lt1"/>
            </a:solidFill>
            <a:prstDash val="solid"/>
            <a:miter/>
            <a:headEnd type="none" w="med" len="med"/>
            <a:tailEnd type="none" w="med" len="med"/>
          </a:ln>
        </p:spPr>
        <p:txBody>
          <a:bodyPr lIns="91425" tIns="91425" rIns="91425" bIns="91425" anchor="ctr" anchorCtr="0"/>
          <a:lstStyle>
            <a:lvl1pPr marL="64008" marR="0" lvl="0" indent="-507" algn="l" rtl="0">
              <a:lnSpc>
                <a:spcPct val="100000"/>
              </a:lnSpc>
              <a:spcBef>
                <a:spcPts val="100"/>
              </a:spcBef>
              <a:buClr>
                <a:schemeClr val="accent1"/>
              </a:buClr>
              <a:buFont typeface="Noto Sans Symbols"/>
              <a:buNone/>
              <a:defRPr sz="1900" b="0" i="0" u="none" strike="noStrike" cap="none">
                <a:solidFill>
                  <a:schemeClr val="dk1"/>
                </a:solidFill>
                <a:latin typeface="Cabin"/>
                <a:ea typeface="Cabin"/>
                <a:cs typeface="Cabin"/>
                <a:sym typeface="Cabin"/>
              </a:defRPr>
            </a:lvl1pPr>
            <a:lvl2pPr marL="640080" marR="0" lvl="1" indent="-246380" algn="l" rtl="0">
              <a:lnSpc>
                <a:spcPct val="100000"/>
              </a:lnSpc>
              <a:spcBef>
                <a:spcPts val="550"/>
              </a:spcBef>
              <a:buClr>
                <a:schemeClr val="accent1"/>
              </a:buClr>
              <a:buFont typeface="Verdana"/>
              <a:buNone/>
              <a:defRPr sz="2000" b="1" i="0" u="none" strike="noStrike" cap="none">
                <a:solidFill>
                  <a:schemeClr val="dk1"/>
                </a:solidFill>
                <a:latin typeface="Cabin"/>
                <a:ea typeface="Cabin"/>
                <a:cs typeface="Cabin"/>
                <a:sym typeface="Cabin"/>
              </a:defRPr>
            </a:lvl2pPr>
            <a:lvl3pPr marL="886967" marR="0" lvl="2" indent="-239267" algn="l" rtl="0">
              <a:lnSpc>
                <a:spcPct val="100000"/>
              </a:lnSpc>
              <a:spcBef>
                <a:spcPts val="360"/>
              </a:spcBef>
              <a:buClr>
                <a:schemeClr val="accent2"/>
              </a:buClr>
              <a:buFont typeface="Noto Sans Symbols"/>
              <a:buNone/>
              <a:defRPr sz="1800" b="1" i="0" u="none" strike="noStrike" cap="none">
                <a:solidFill>
                  <a:schemeClr val="dk1"/>
                </a:solidFill>
                <a:latin typeface="Cabin"/>
                <a:ea typeface="Cabin"/>
                <a:cs typeface="Cabin"/>
                <a:sym typeface="Cabin"/>
              </a:defRPr>
            </a:lvl3pPr>
            <a:lvl4pPr marL="1097280" marR="0" lvl="3" indent="-182880" algn="l" rtl="0">
              <a:lnSpc>
                <a:spcPct val="100000"/>
              </a:lnSpc>
              <a:spcBef>
                <a:spcPts val="320"/>
              </a:spcBef>
              <a:buClr>
                <a:schemeClr val="accent3"/>
              </a:buClr>
              <a:buFont typeface="Noto Sans Symbols"/>
              <a:buNone/>
              <a:defRPr sz="1600" b="1" i="0" u="none" strike="noStrike" cap="none">
                <a:solidFill>
                  <a:schemeClr val="dk1"/>
                </a:solidFill>
                <a:latin typeface="Cabin"/>
                <a:ea typeface="Cabin"/>
                <a:cs typeface="Cabin"/>
                <a:sym typeface="Cabin"/>
              </a:defRPr>
            </a:lvl4pPr>
            <a:lvl5pPr marL="1298448" marR="0" lvl="4" indent="-193547" algn="l" rtl="0">
              <a:lnSpc>
                <a:spcPct val="100000"/>
              </a:lnSpc>
              <a:spcBef>
                <a:spcPts val="320"/>
              </a:spcBef>
              <a:buClr>
                <a:schemeClr val="accent4"/>
              </a:buClr>
              <a:buFont typeface="Noto Sans Symbols"/>
              <a:buNone/>
              <a:defRPr sz="1600" b="1"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50" name="Shape 50"/>
          <p:cNvSpPr txBox="1">
            <a:spLocks noGrp="1"/>
          </p:cNvSpPr>
          <p:nvPr>
            <p:ph type="body" idx="2"/>
          </p:nvPr>
        </p:nvSpPr>
        <p:spPr>
          <a:xfrm>
            <a:off x="4663439" y="246208"/>
            <a:ext cx="4023300" cy="480000"/>
          </a:xfrm>
          <a:prstGeom prst="rect">
            <a:avLst/>
          </a:prstGeom>
          <a:solidFill>
            <a:schemeClr val="lt1"/>
          </a:solidFill>
          <a:ln w="10775" cap="flat" cmpd="sng">
            <a:solidFill>
              <a:schemeClr val="lt1"/>
            </a:solidFill>
            <a:prstDash val="solid"/>
            <a:miter/>
            <a:headEnd type="none" w="med" len="med"/>
            <a:tailEnd type="none" w="med" len="med"/>
          </a:ln>
        </p:spPr>
        <p:txBody>
          <a:bodyPr lIns="91425" tIns="91425" rIns="91425" bIns="91425" anchor="ctr" anchorCtr="0"/>
          <a:lstStyle>
            <a:lvl1pPr marL="64008" marR="0" lvl="0" indent="-507" algn="l" rtl="0">
              <a:lnSpc>
                <a:spcPct val="100000"/>
              </a:lnSpc>
              <a:spcBef>
                <a:spcPts val="100"/>
              </a:spcBef>
              <a:buClr>
                <a:schemeClr val="accent1"/>
              </a:buClr>
              <a:buFont typeface="Noto Sans Symbols"/>
              <a:buNone/>
              <a:defRPr sz="1900" b="0" i="0" u="none" strike="noStrike" cap="none">
                <a:solidFill>
                  <a:schemeClr val="dk1"/>
                </a:solidFill>
                <a:latin typeface="Cabin"/>
                <a:ea typeface="Cabin"/>
                <a:cs typeface="Cabin"/>
                <a:sym typeface="Cabin"/>
              </a:defRPr>
            </a:lvl1pPr>
            <a:lvl2pPr marL="640080" marR="0" lvl="1" indent="-246380" algn="l" rtl="0">
              <a:lnSpc>
                <a:spcPct val="100000"/>
              </a:lnSpc>
              <a:spcBef>
                <a:spcPts val="550"/>
              </a:spcBef>
              <a:buClr>
                <a:schemeClr val="accent1"/>
              </a:buClr>
              <a:buFont typeface="Verdana"/>
              <a:buNone/>
              <a:defRPr sz="2000" b="1" i="0" u="none" strike="noStrike" cap="none">
                <a:solidFill>
                  <a:schemeClr val="dk1"/>
                </a:solidFill>
                <a:latin typeface="Cabin"/>
                <a:ea typeface="Cabin"/>
                <a:cs typeface="Cabin"/>
                <a:sym typeface="Cabin"/>
              </a:defRPr>
            </a:lvl2pPr>
            <a:lvl3pPr marL="886967" marR="0" lvl="2" indent="-239267" algn="l" rtl="0">
              <a:lnSpc>
                <a:spcPct val="100000"/>
              </a:lnSpc>
              <a:spcBef>
                <a:spcPts val="360"/>
              </a:spcBef>
              <a:buClr>
                <a:schemeClr val="accent2"/>
              </a:buClr>
              <a:buFont typeface="Noto Sans Symbols"/>
              <a:buNone/>
              <a:defRPr sz="1800" b="1" i="0" u="none" strike="noStrike" cap="none">
                <a:solidFill>
                  <a:schemeClr val="dk1"/>
                </a:solidFill>
                <a:latin typeface="Cabin"/>
                <a:ea typeface="Cabin"/>
                <a:cs typeface="Cabin"/>
                <a:sym typeface="Cabin"/>
              </a:defRPr>
            </a:lvl3pPr>
            <a:lvl4pPr marL="1097280" marR="0" lvl="3" indent="-182880" algn="l" rtl="0">
              <a:lnSpc>
                <a:spcPct val="100000"/>
              </a:lnSpc>
              <a:spcBef>
                <a:spcPts val="320"/>
              </a:spcBef>
              <a:buClr>
                <a:schemeClr val="accent3"/>
              </a:buClr>
              <a:buFont typeface="Noto Sans Symbols"/>
              <a:buNone/>
              <a:defRPr sz="1600" b="1" i="0" u="none" strike="noStrike" cap="none">
                <a:solidFill>
                  <a:schemeClr val="dk1"/>
                </a:solidFill>
                <a:latin typeface="Cabin"/>
                <a:ea typeface="Cabin"/>
                <a:cs typeface="Cabin"/>
                <a:sym typeface="Cabin"/>
              </a:defRPr>
            </a:lvl4pPr>
            <a:lvl5pPr marL="1298448" marR="0" lvl="4" indent="-193547" algn="l" rtl="0">
              <a:lnSpc>
                <a:spcPct val="100000"/>
              </a:lnSpc>
              <a:spcBef>
                <a:spcPts val="320"/>
              </a:spcBef>
              <a:buClr>
                <a:schemeClr val="accent4"/>
              </a:buClr>
              <a:buFont typeface="Noto Sans Symbols"/>
              <a:buNone/>
              <a:defRPr sz="1600" b="1"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51" name="Shape 51"/>
          <p:cNvSpPr txBox="1">
            <a:spLocks noGrp="1"/>
          </p:cNvSpPr>
          <p:nvPr>
            <p:ph type="body" idx="3"/>
          </p:nvPr>
        </p:nvSpPr>
        <p:spPr>
          <a:xfrm>
            <a:off x="457200" y="727002"/>
            <a:ext cx="4023300" cy="3086100"/>
          </a:xfrm>
          <a:prstGeom prst="rect">
            <a:avLst/>
          </a:prstGeom>
          <a:noFill/>
          <a:ln w="10775" cap="flat" cmpd="sng">
            <a:solidFill>
              <a:schemeClr val="lt1"/>
            </a:solidFill>
            <a:prstDash val="dash"/>
            <a:miter/>
            <a:headEnd type="none" w="med" len="med"/>
            <a:tailEnd type="none" w="med" len="med"/>
          </a:ln>
        </p:spPr>
        <p:txBody>
          <a:bodyPr lIns="91425" tIns="91425" rIns="91425" bIns="91425" anchor="t" anchorCtr="0"/>
          <a:lstStyle>
            <a:lvl1pPr marL="393192" marR="0" lvl="0" indent="-156971" algn="l" rtl="0">
              <a:lnSpc>
                <a:spcPct val="100000"/>
              </a:lnSpc>
              <a:spcBef>
                <a:spcPts val="700"/>
              </a:spcBef>
              <a:buClr>
                <a:schemeClr val="accent1"/>
              </a:buClr>
              <a:buSzPct val="80000"/>
              <a:buFont typeface="Noto Sans Symbols"/>
              <a:buChar char="●"/>
              <a:defRPr sz="2400" b="0" i="0" u="none" strike="noStrike" cap="none">
                <a:solidFill>
                  <a:schemeClr val="dk1"/>
                </a:solidFill>
                <a:latin typeface="Cabin"/>
                <a:ea typeface="Cabin"/>
                <a:cs typeface="Cabin"/>
                <a:sym typeface="Cabin"/>
              </a:defRPr>
            </a:lvl1pPr>
            <a:lvl2pPr marL="640080" marR="0" lvl="1" indent="-119380" algn="l" rtl="0">
              <a:lnSpc>
                <a:spcPct val="100000"/>
              </a:lnSpc>
              <a:spcBef>
                <a:spcPts val="700"/>
              </a:spcBef>
              <a:buClr>
                <a:schemeClr val="accent1"/>
              </a:buClr>
              <a:buSzPct val="100000"/>
              <a:buFont typeface="Verdana"/>
              <a:buChar char="◦"/>
              <a:defRPr sz="2000" b="0" i="0" u="none" strike="noStrike" cap="none">
                <a:solidFill>
                  <a:schemeClr val="dk1"/>
                </a:solidFill>
                <a:latin typeface="Cabin"/>
                <a:ea typeface="Cabin"/>
                <a:cs typeface="Cabin"/>
                <a:sym typeface="Cabin"/>
              </a:defRPr>
            </a:lvl2pPr>
            <a:lvl3pPr marL="886967" marR="0" lvl="2" indent="-124967" algn="l" rtl="0">
              <a:lnSpc>
                <a:spcPct val="100000"/>
              </a:lnSpc>
              <a:spcBef>
                <a:spcPts val="700"/>
              </a:spcBef>
              <a:buClr>
                <a:schemeClr val="accent2"/>
              </a:buClr>
              <a:buSzPct val="100000"/>
              <a:buFont typeface="Noto Sans Symbols"/>
              <a:buChar char="⚫"/>
              <a:defRPr sz="1800" b="0" i="0" u="none" strike="noStrike" cap="none">
                <a:solidFill>
                  <a:schemeClr val="dk1"/>
                </a:solidFill>
                <a:latin typeface="Cabin"/>
                <a:ea typeface="Cabin"/>
                <a:cs typeface="Cabin"/>
                <a:sym typeface="Cabin"/>
              </a:defRPr>
            </a:lvl3pPr>
            <a:lvl4pPr marL="1097280" marR="0" lvl="3" indent="-81280" algn="l" rtl="0">
              <a:lnSpc>
                <a:spcPct val="100000"/>
              </a:lnSpc>
              <a:spcBef>
                <a:spcPts val="700"/>
              </a:spcBef>
              <a:buClr>
                <a:schemeClr val="accent3"/>
              </a:buClr>
              <a:buSzPct val="100000"/>
              <a:buFont typeface="Noto Sans Symbols"/>
              <a:buChar char="⚫"/>
              <a:defRPr sz="1600" b="0" i="0" u="none" strike="noStrike" cap="none">
                <a:solidFill>
                  <a:schemeClr val="dk1"/>
                </a:solidFill>
                <a:latin typeface="Cabin"/>
                <a:ea typeface="Cabin"/>
                <a:cs typeface="Cabin"/>
                <a:sym typeface="Cabin"/>
              </a:defRPr>
            </a:lvl4pPr>
            <a:lvl5pPr marL="1298448" marR="0" lvl="4" indent="-91947" algn="l" rtl="0">
              <a:lnSpc>
                <a:spcPct val="100000"/>
              </a:lnSpc>
              <a:spcBef>
                <a:spcPts val="700"/>
              </a:spcBef>
              <a:buClr>
                <a:schemeClr val="accent4"/>
              </a:buClr>
              <a:buSzPct val="100000"/>
              <a:buFont typeface="Noto Sans Symbols"/>
              <a:buChar char="⚫"/>
              <a:defRPr sz="16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52" name="Shape 52"/>
          <p:cNvSpPr txBox="1">
            <a:spLocks noGrp="1"/>
          </p:cNvSpPr>
          <p:nvPr>
            <p:ph type="body" idx="4"/>
          </p:nvPr>
        </p:nvSpPr>
        <p:spPr>
          <a:xfrm>
            <a:off x="4663439" y="727002"/>
            <a:ext cx="4023300" cy="3086100"/>
          </a:xfrm>
          <a:prstGeom prst="rect">
            <a:avLst/>
          </a:prstGeom>
          <a:noFill/>
          <a:ln w="10775" cap="flat" cmpd="sng">
            <a:solidFill>
              <a:schemeClr val="lt1"/>
            </a:solidFill>
            <a:prstDash val="dash"/>
            <a:miter/>
            <a:headEnd type="none" w="med" len="med"/>
            <a:tailEnd type="none" w="med" len="med"/>
          </a:ln>
        </p:spPr>
        <p:txBody>
          <a:bodyPr lIns="91425" tIns="91425" rIns="91425" bIns="91425" anchor="t" anchorCtr="0"/>
          <a:lstStyle>
            <a:lvl1pPr marL="393192" marR="0" lvl="0" indent="-156971" algn="l" rtl="0">
              <a:lnSpc>
                <a:spcPct val="100000"/>
              </a:lnSpc>
              <a:spcBef>
                <a:spcPts val="700"/>
              </a:spcBef>
              <a:buClr>
                <a:schemeClr val="accent1"/>
              </a:buClr>
              <a:buSzPct val="80000"/>
              <a:buFont typeface="Noto Sans Symbols"/>
              <a:buChar char="●"/>
              <a:defRPr sz="2400" b="0" i="0" u="none" strike="noStrike" cap="none">
                <a:solidFill>
                  <a:schemeClr val="dk1"/>
                </a:solidFill>
                <a:latin typeface="Cabin"/>
                <a:ea typeface="Cabin"/>
                <a:cs typeface="Cabin"/>
                <a:sym typeface="Cabin"/>
              </a:defRPr>
            </a:lvl1pPr>
            <a:lvl2pPr marL="640080" marR="0" lvl="1" indent="-119380" algn="l" rtl="0">
              <a:lnSpc>
                <a:spcPct val="100000"/>
              </a:lnSpc>
              <a:spcBef>
                <a:spcPts val="700"/>
              </a:spcBef>
              <a:buClr>
                <a:schemeClr val="accent1"/>
              </a:buClr>
              <a:buSzPct val="100000"/>
              <a:buFont typeface="Verdana"/>
              <a:buChar char="◦"/>
              <a:defRPr sz="2000" b="0" i="0" u="none" strike="noStrike" cap="none">
                <a:solidFill>
                  <a:schemeClr val="dk1"/>
                </a:solidFill>
                <a:latin typeface="Cabin"/>
                <a:ea typeface="Cabin"/>
                <a:cs typeface="Cabin"/>
                <a:sym typeface="Cabin"/>
              </a:defRPr>
            </a:lvl2pPr>
            <a:lvl3pPr marL="886967" marR="0" lvl="2" indent="-124967" algn="l" rtl="0">
              <a:lnSpc>
                <a:spcPct val="100000"/>
              </a:lnSpc>
              <a:spcBef>
                <a:spcPts val="700"/>
              </a:spcBef>
              <a:buClr>
                <a:schemeClr val="accent2"/>
              </a:buClr>
              <a:buSzPct val="100000"/>
              <a:buFont typeface="Noto Sans Symbols"/>
              <a:buChar char="⚫"/>
              <a:defRPr sz="1800" b="0" i="0" u="none" strike="noStrike" cap="none">
                <a:solidFill>
                  <a:schemeClr val="dk1"/>
                </a:solidFill>
                <a:latin typeface="Cabin"/>
                <a:ea typeface="Cabin"/>
                <a:cs typeface="Cabin"/>
                <a:sym typeface="Cabin"/>
              </a:defRPr>
            </a:lvl3pPr>
            <a:lvl4pPr marL="1097280" marR="0" lvl="3" indent="-81280" algn="l" rtl="0">
              <a:lnSpc>
                <a:spcPct val="100000"/>
              </a:lnSpc>
              <a:spcBef>
                <a:spcPts val="700"/>
              </a:spcBef>
              <a:buClr>
                <a:schemeClr val="accent3"/>
              </a:buClr>
              <a:buSzPct val="100000"/>
              <a:buFont typeface="Noto Sans Symbols"/>
              <a:buChar char="⚫"/>
              <a:defRPr sz="1600" b="0" i="0" u="none" strike="noStrike" cap="none">
                <a:solidFill>
                  <a:schemeClr val="dk1"/>
                </a:solidFill>
                <a:latin typeface="Cabin"/>
                <a:ea typeface="Cabin"/>
                <a:cs typeface="Cabin"/>
                <a:sym typeface="Cabin"/>
              </a:defRPr>
            </a:lvl4pPr>
            <a:lvl5pPr marL="1298448" marR="0" lvl="4" indent="-91947" algn="l" rtl="0">
              <a:lnSpc>
                <a:spcPct val="100000"/>
              </a:lnSpc>
              <a:spcBef>
                <a:spcPts val="700"/>
              </a:spcBef>
              <a:buClr>
                <a:schemeClr val="accent4"/>
              </a:buClr>
              <a:buSzPct val="100000"/>
              <a:buFont typeface="Noto Sans Symbols"/>
              <a:buChar char="⚫"/>
              <a:defRPr sz="16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53" name="Shape 53"/>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54" name="Shape 54"/>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55" name="Shape 55"/>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ko" sz="1200" b="0" i="0" u="none" strike="noStrike" cap="none">
                <a:solidFill>
                  <a:srgbClr val="B3A787"/>
                </a:solidFill>
                <a:latin typeface="Cabin"/>
                <a:ea typeface="Cabin"/>
                <a:cs typeface="Cabin"/>
                <a:sym typeface="Cabin"/>
              </a:rPr>
              <a:t>‹#›</a:t>
            </a:fld>
            <a:endParaRPr lang="ko" sz="1200" b="0" i="0" u="none" strike="noStrike" cap="none">
              <a:solidFill>
                <a:srgbClr val="B3A787"/>
              </a:solidFill>
              <a:latin typeface="Cabin"/>
              <a:ea typeface="Cabin"/>
              <a:cs typeface="Cabin"/>
              <a:sym typeface="Cabi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435608" y="205739"/>
            <a:ext cx="7498200" cy="857400"/>
          </a:xfrm>
          <a:prstGeom prst="rect">
            <a:avLst/>
          </a:prstGeom>
          <a:noFill/>
          <a:ln>
            <a:noFill/>
          </a:ln>
        </p:spPr>
        <p:txBody>
          <a:bodyPr lIns="91425" tIns="91425" rIns="91425" bIns="91425" anchor="ctr" anchorCtr="0"/>
          <a:lstStyle>
            <a:lvl1pPr marL="0" marR="0" lvl="0" indent="0" algn="l" rtl="0">
              <a:spcBef>
                <a:spcPts val="0"/>
              </a:spcBef>
              <a:buClr>
                <a:srgbClr val="562214"/>
              </a:buClr>
              <a:buFont typeface="Cabin"/>
              <a:buNone/>
              <a:defRPr sz="4300" b="0" i="0" u="none" strike="noStrike" cap="none">
                <a:solidFill>
                  <a:srgbClr val="562214"/>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8" name="Shape 58"/>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59" name="Shape 59"/>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60" name="Shape 60"/>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ko" sz="1200" b="0" i="0" u="none" strike="noStrike" cap="none">
                <a:solidFill>
                  <a:srgbClr val="B3A787"/>
                </a:solidFill>
                <a:latin typeface="Cabin"/>
                <a:ea typeface="Cabin"/>
                <a:cs typeface="Cabin"/>
                <a:sym typeface="Cabin"/>
              </a:rPr>
              <a:t>‹#›</a:t>
            </a:fld>
            <a:endParaRPr lang="ko" sz="1200" b="0" i="0" u="none" strike="noStrike" cap="none">
              <a:solidFill>
                <a:srgbClr val="B3A787"/>
              </a:solidFill>
              <a:latin typeface="Cabin"/>
              <a:ea typeface="Cabin"/>
              <a:cs typeface="Cabin"/>
              <a:sym typeface="Cabi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Shape 61"/>
        <p:cNvGrpSpPr/>
        <p:nvPr/>
      </p:nvGrpSpPr>
      <p:grpSpPr>
        <a:xfrm>
          <a:off x="0" y="0"/>
          <a:ext cx="0" cy="0"/>
          <a:chOff x="0" y="0"/>
          <a:chExt cx="0" cy="0"/>
        </a:xfrm>
      </p:grpSpPr>
      <p:sp>
        <p:nvSpPr>
          <p:cNvPr id="62" name="Shape 62"/>
          <p:cNvSpPr/>
          <p:nvPr/>
        </p:nvSpPr>
        <p:spPr>
          <a:xfrm>
            <a:off x="1014983" y="0"/>
            <a:ext cx="8129100" cy="51435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
        <p:nvSpPr>
          <p:cNvPr id="63" name="Shape 63"/>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64" name="Shape 64"/>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65" name="Shape 65"/>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ko" sz="1200" b="0" i="0" u="none" strike="noStrike" cap="none">
                <a:solidFill>
                  <a:srgbClr val="B3A787"/>
                </a:solidFill>
                <a:latin typeface="Cabin"/>
                <a:ea typeface="Cabin"/>
                <a:cs typeface="Cabin"/>
                <a:sym typeface="Cabin"/>
              </a:rPr>
              <a:t>‹#›</a:t>
            </a:fld>
            <a:endParaRPr lang="ko" sz="1200" b="0" i="0" u="none" strike="noStrike" cap="none">
              <a:solidFill>
                <a:srgbClr val="B3A787"/>
              </a:solidFill>
              <a:latin typeface="Cabin"/>
              <a:ea typeface="Cabin"/>
              <a:cs typeface="Cabin"/>
              <a:sym typeface="Cabin"/>
            </a:endParaRPr>
          </a:p>
        </p:txBody>
      </p:sp>
      <p:sp>
        <p:nvSpPr>
          <p:cNvPr id="66" name="Shape 66"/>
          <p:cNvSpPr/>
          <p:nvPr/>
        </p:nvSpPr>
        <p:spPr>
          <a:xfrm>
            <a:off x="1014983" y="-40"/>
            <a:ext cx="73200" cy="51435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162583"/>
            <a:ext cx="3810000" cy="871500"/>
          </a:xfrm>
          <a:prstGeom prst="rect">
            <a:avLst/>
          </a:prstGeom>
          <a:noFill/>
          <a:ln>
            <a:noFill/>
          </a:ln>
        </p:spPr>
        <p:txBody>
          <a:bodyPr lIns="91425" tIns="91425" rIns="91425" bIns="91425" anchor="b" anchorCtr="0"/>
          <a:lstStyle>
            <a:lvl1pPr marL="0" marR="0" lvl="0" indent="0" algn="l" rtl="0">
              <a:lnSpc>
                <a:spcPct val="90909"/>
              </a:lnSpc>
              <a:spcBef>
                <a:spcPts val="0"/>
              </a:spcBef>
              <a:buClr>
                <a:srgbClr val="562214"/>
              </a:buClr>
              <a:buFont typeface="Cabin"/>
              <a:buNone/>
              <a:defRPr sz="2200" b="1" i="0" u="none" strike="noStrike" cap="none">
                <a:solidFill>
                  <a:srgbClr val="562214"/>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9" name="Shape 69"/>
          <p:cNvSpPr txBox="1">
            <a:spLocks noGrp="1"/>
          </p:cNvSpPr>
          <p:nvPr>
            <p:ph type="body" idx="1"/>
          </p:nvPr>
        </p:nvSpPr>
        <p:spPr>
          <a:xfrm>
            <a:off x="457200" y="1055222"/>
            <a:ext cx="3810000" cy="523800"/>
          </a:xfrm>
          <a:prstGeom prst="rect">
            <a:avLst/>
          </a:prstGeom>
          <a:noFill/>
          <a:ln>
            <a:noFill/>
          </a:ln>
        </p:spPr>
        <p:txBody>
          <a:bodyPr lIns="91425" tIns="91425" rIns="91425" bIns="91425" anchor="t" anchorCtr="0"/>
          <a:lstStyle>
            <a:lvl1pPr marL="45720" marR="0" lvl="0" indent="-7619" algn="l" rtl="0">
              <a:lnSpc>
                <a:spcPct val="100000"/>
              </a:lnSpc>
              <a:spcBef>
                <a:spcPts val="0"/>
              </a:spcBef>
              <a:buClr>
                <a:schemeClr val="accent1"/>
              </a:buClr>
              <a:buFont typeface="Noto Sans Symbols"/>
              <a:buNone/>
              <a:defRPr sz="1400" b="0" i="0" u="none" strike="noStrike" cap="none">
                <a:solidFill>
                  <a:schemeClr val="dk1"/>
                </a:solidFill>
                <a:latin typeface="Cabin"/>
                <a:ea typeface="Cabin"/>
                <a:cs typeface="Cabin"/>
                <a:sym typeface="Cabin"/>
              </a:defRPr>
            </a:lvl1pPr>
            <a:lvl2pPr marL="640080" marR="0" lvl="1" indent="-246380" algn="l" rtl="0">
              <a:lnSpc>
                <a:spcPct val="100000"/>
              </a:lnSpc>
              <a:spcBef>
                <a:spcPts val="550"/>
              </a:spcBef>
              <a:buClr>
                <a:schemeClr val="accent1"/>
              </a:buClr>
              <a:buFont typeface="Verdana"/>
              <a:buNone/>
              <a:defRPr sz="1200" b="0" i="0" u="none" strike="noStrike" cap="none">
                <a:solidFill>
                  <a:schemeClr val="dk1"/>
                </a:solidFill>
                <a:latin typeface="Cabin"/>
                <a:ea typeface="Cabin"/>
                <a:cs typeface="Cabin"/>
                <a:sym typeface="Cabin"/>
              </a:defRPr>
            </a:lvl2pPr>
            <a:lvl3pPr marL="886967" marR="0" lvl="2" indent="-239267" algn="l" rtl="0">
              <a:lnSpc>
                <a:spcPct val="100000"/>
              </a:lnSpc>
              <a:spcBef>
                <a:spcPts val="200"/>
              </a:spcBef>
              <a:buClr>
                <a:schemeClr val="accent2"/>
              </a:buClr>
              <a:buFont typeface="Noto Sans Symbols"/>
              <a:buNone/>
              <a:defRPr sz="1000" b="0" i="0" u="none" strike="noStrike" cap="none">
                <a:solidFill>
                  <a:schemeClr val="dk1"/>
                </a:solidFill>
                <a:latin typeface="Cabin"/>
                <a:ea typeface="Cabin"/>
                <a:cs typeface="Cabin"/>
                <a:sym typeface="Cabin"/>
              </a:defRPr>
            </a:lvl3pPr>
            <a:lvl4pPr marL="1097280" marR="0" lvl="3" indent="-182880" algn="l" rtl="0">
              <a:lnSpc>
                <a:spcPct val="100000"/>
              </a:lnSpc>
              <a:spcBef>
                <a:spcPts val="180"/>
              </a:spcBef>
              <a:buClr>
                <a:schemeClr val="accent3"/>
              </a:buClr>
              <a:buFont typeface="Noto Sans Symbols"/>
              <a:buNone/>
              <a:defRPr sz="900" b="0" i="0" u="none" strike="noStrike" cap="none">
                <a:solidFill>
                  <a:schemeClr val="dk1"/>
                </a:solidFill>
                <a:latin typeface="Cabin"/>
                <a:ea typeface="Cabin"/>
                <a:cs typeface="Cabin"/>
                <a:sym typeface="Cabin"/>
              </a:defRPr>
            </a:lvl4pPr>
            <a:lvl5pPr marL="1298448" marR="0" lvl="4" indent="-193547" algn="l" rtl="0">
              <a:lnSpc>
                <a:spcPct val="100000"/>
              </a:lnSpc>
              <a:spcBef>
                <a:spcPts val="180"/>
              </a:spcBef>
              <a:buClr>
                <a:schemeClr val="accent4"/>
              </a:buClr>
              <a:buFont typeface="Noto Sans Symbols"/>
              <a:buNone/>
              <a:defRPr sz="9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70" name="Shape 70"/>
          <p:cNvSpPr txBox="1">
            <a:spLocks noGrp="1"/>
          </p:cNvSpPr>
          <p:nvPr>
            <p:ph type="body" idx="2"/>
          </p:nvPr>
        </p:nvSpPr>
        <p:spPr>
          <a:xfrm>
            <a:off x="457200" y="1600200"/>
            <a:ext cx="8153400" cy="2994300"/>
          </a:xfrm>
          <a:prstGeom prst="rect">
            <a:avLst/>
          </a:prstGeom>
          <a:noFill/>
          <a:ln>
            <a:noFill/>
          </a:ln>
        </p:spPr>
        <p:txBody>
          <a:bodyPr lIns="91425" tIns="91425" rIns="91425" bIns="91425" anchor="t" anchorCtr="0"/>
          <a:lstStyle>
            <a:lvl1pPr marL="365760" marR="0" lvl="0" indent="-127000" algn="l" rtl="0">
              <a:lnSpc>
                <a:spcPct val="100000"/>
              </a:lnSpc>
              <a:spcBef>
                <a:spcPts val="600"/>
              </a:spcBef>
              <a:buClr>
                <a:schemeClr val="accent1"/>
              </a:buClr>
              <a:buSzPct val="80000"/>
              <a:buFont typeface="Noto Sans Symbols"/>
              <a:buChar char="●"/>
              <a:defRPr sz="3200" b="0" i="0" u="none" strike="noStrike" cap="none">
                <a:solidFill>
                  <a:schemeClr val="dk1"/>
                </a:solidFill>
                <a:latin typeface="Cabin"/>
                <a:ea typeface="Cabin"/>
                <a:cs typeface="Cabin"/>
                <a:sym typeface="Cabin"/>
              </a:defRPr>
            </a:lvl1pPr>
            <a:lvl2pPr marL="640080" marR="0" lvl="1" indent="-68580" algn="l" rtl="0">
              <a:lnSpc>
                <a:spcPct val="100000"/>
              </a:lnSpc>
              <a:spcBef>
                <a:spcPts val="550"/>
              </a:spcBef>
              <a:buClr>
                <a:schemeClr val="accent1"/>
              </a:buClr>
              <a:buSzPct val="100000"/>
              <a:buFont typeface="Verdana"/>
              <a:buChar char="◦"/>
              <a:defRPr sz="2800" b="0" i="0" u="none" strike="noStrike" cap="none">
                <a:solidFill>
                  <a:schemeClr val="dk1"/>
                </a:solidFill>
                <a:latin typeface="Cabin"/>
                <a:ea typeface="Cabin"/>
                <a:cs typeface="Cabin"/>
                <a:sym typeface="Cabin"/>
              </a:defRPr>
            </a:lvl2pPr>
            <a:lvl3pPr marL="886967" marR="0" lvl="2" indent="-86867" algn="l" rtl="0">
              <a:lnSpc>
                <a:spcPct val="100000"/>
              </a:lnSpc>
              <a:spcBef>
                <a:spcPts val="480"/>
              </a:spcBef>
              <a:buClr>
                <a:schemeClr val="accent2"/>
              </a:buClr>
              <a:buSzPct val="100000"/>
              <a:buFont typeface="Noto Sans Symbols"/>
              <a:buChar char="⚫"/>
              <a:defRPr sz="2400" b="0" i="0" u="none" strike="noStrike" cap="none">
                <a:solidFill>
                  <a:schemeClr val="dk1"/>
                </a:solidFill>
                <a:latin typeface="Cabin"/>
                <a:ea typeface="Cabin"/>
                <a:cs typeface="Cabin"/>
                <a:sym typeface="Cabin"/>
              </a:defRPr>
            </a:lvl3pPr>
            <a:lvl4pPr marL="1097280" marR="0" lvl="3" indent="-55880" algn="l" rtl="0">
              <a:lnSpc>
                <a:spcPct val="100000"/>
              </a:lnSpc>
              <a:spcBef>
                <a:spcPts val="400"/>
              </a:spcBef>
              <a:buClr>
                <a:schemeClr val="accent3"/>
              </a:buClr>
              <a:buSzPct val="100000"/>
              <a:buFont typeface="Noto Sans Symbols"/>
              <a:buChar char="⚫"/>
              <a:defRPr sz="2000" b="0" i="0" u="none" strike="noStrike" cap="none">
                <a:solidFill>
                  <a:schemeClr val="dk1"/>
                </a:solidFill>
                <a:latin typeface="Cabin"/>
                <a:ea typeface="Cabin"/>
                <a:cs typeface="Cabin"/>
                <a:sym typeface="Cabin"/>
              </a:defRPr>
            </a:lvl4pPr>
            <a:lvl5pPr marL="1298448" marR="0" lvl="4" indent="-66547" algn="l" rtl="0">
              <a:lnSpc>
                <a:spcPct val="100000"/>
              </a:lnSpc>
              <a:spcBef>
                <a:spcPts val="400"/>
              </a:spcBef>
              <a:buClr>
                <a:schemeClr val="accent4"/>
              </a:buClr>
              <a:buSzPct val="100000"/>
              <a:buFont typeface="Noto Sans Symbols"/>
              <a:buChar char="⚫"/>
              <a:defRPr sz="20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71" name="Shape 71"/>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72" name="Shape 72"/>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73" name="Shape 73"/>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ko" sz="1200" b="0" i="0" u="none" strike="noStrike" cap="none">
                <a:solidFill>
                  <a:srgbClr val="B3A787"/>
                </a:solidFill>
                <a:latin typeface="Cabin"/>
                <a:ea typeface="Cabin"/>
                <a:cs typeface="Cabin"/>
                <a:sym typeface="Cabin"/>
              </a:rPr>
              <a:t>‹#›</a:t>
            </a:fld>
            <a:endParaRPr lang="ko" sz="1200" b="0" i="0" u="none" strike="noStrike" cap="none">
              <a:solidFill>
                <a:srgbClr val="B3A787"/>
              </a:solidFill>
              <a:latin typeface="Cabin"/>
              <a:ea typeface="Cabin"/>
              <a:cs typeface="Cabin"/>
              <a:sym typeface="Cabi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5886896" y="800100"/>
            <a:ext cx="2743200" cy="1485900"/>
          </a:xfrm>
          <a:prstGeom prst="rect">
            <a:avLst/>
          </a:prstGeom>
          <a:noFill/>
          <a:ln>
            <a:noFill/>
          </a:ln>
        </p:spPr>
        <p:txBody>
          <a:bodyPr lIns="91425" tIns="91425" rIns="91425" bIns="91425" anchor="b" anchorCtr="0"/>
          <a:lstStyle>
            <a:lvl1pPr marL="0" marR="0" lvl="0" indent="0" algn="l" rtl="0">
              <a:spcBef>
                <a:spcPts val="0"/>
              </a:spcBef>
              <a:buClr>
                <a:srgbClr val="562214"/>
              </a:buClr>
              <a:buFont typeface="Cabin"/>
              <a:buNone/>
              <a:defRPr sz="2100" b="1" i="0" u="none" strike="noStrike" cap="none">
                <a:solidFill>
                  <a:srgbClr val="562214"/>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77" name="Shape 77"/>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78" name="Shape 78"/>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ko" sz="1200" b="0" i="0" u="none" strike="noStrike" cap="none">
                <a:solidFill>
                  <a:srgbClr val="B3A787"/>
                </a:solidFill>
                <a:latin typeface="Cabin"/>
                <a:ea typeface="Cabin"/>
                <a:cs typeface="Cabin"/>
                <a:sym typeface="Cabin"/>
              </a:rPr>
              <a:t>‹#›</a:t>
            </a:fld>
            <a:endParaRPr lang="ko" sz="1200" b="0" i="0" u="none" strike="noStrike" cap="none">
              <a:solidFill>
                <a:srgbClr val="B3A787"/>
              </a:solidFill>
              <a:latin typeface="Cabin"/>
              <a:ea typeface="Cabin"/>
              <a:cs typeface="Cabin"/>
              <a:sym typeface="Cabin"/>
            </a:endParaRPr>
          </a:p>
        </p:txBody>
      </p:sp>
      <p:sp>
        <p:nvSpPr>
          <p:cNvPr id="79" name="Shape 79"/>
          <p:cNvSpPr/>
          <p:nvPr/>
        </p:nvSpPr>
        <p:spPr>
          <a:xfrm>
            <a:off x="762000" y="800100"/>
            <a:ext cx="4572000" cy="3429000"/>
          </a:xfrm>
          <a:prstGeom prst="rect">
            <a:avLst/>
          </a:prstGeom>
          <a:solidFill>
            <a:srgbClr val="FFFFFF"/>
          </a:solidFill>
          <a:ln w="88900" cap="sq" cmpd="sng">
            <a:solidFill>
              <a:srgbClr val="FFFFFF"/>
            </a:solidFill>
            <a:prstDash val="solid"/>
            <a:miter/>
            <a:headEnd type="none" w="med" len="med"/>
            <a:tailEnd type="none" w="med" len="med"/>
          </a:ln>
        </p:spPr>
        <p:txBody>
          <a:bodyPr lIns="91425" tIns="274300" rIns="91425" bIns="45700" anchor="t" anchorCtr="0">
            <a:noAutofit/>
          </a:bodyPr>
          <a:lstStyle/>
          <a:p>
            <a:pPr marL="0" marR="0" lvl="0" indent="0" algn="l" rtl="0">
              <a:lnSpc>
                <a:spcPct val="93750"/>
              </a:lnSpc>
              <a:spcBef>
                <a:spcPts val="0"/>
              </a:spcBef>
              <a:buClr>
                <a:schemeClr val="accent1"/>
              </a:buClr>
              <a:buFont typeface="Noto Sans Symbols"/>
              <a:buNone/>
            </a:pPr>
            <a:endParaRPr sz="3200" b="0" i="0" u="none" strike="noStrike" cap="none">
              <a:solidFill>
                <a:schemeClr val="dk1"/>
              </a:solidFill>
              <a:latin typeface="Cabin"/>
              <a:ea typeface="Cabin"/>
              <a:cs typeface="Cabin"/>
              <a:sym typeface="Cabin"/>
            </a:endParaRPr>
          </a:p>
        </p:txBody>
      </p:sp>
      <p:sp>
        <p:nvSpPr>
          <p:cNvPr id="80" name="Shape 80"/>
          <p:cNvSpPr>
            <a:spLocks noGrp="1"/>
          </p:cNvSpPr>
          <p:nvPr>
            <p:ph type="pic" idx="2"/>
          </p:nvPr>
        </p:nvSpPr>
        <p:spPr>
          <a:xfrm>
            <a:off x="838200" y="857252"/>
            <a:ext cx="4419600" cy="2635800"/>
          </a:xfrm>
          <a:prstGeom prst="roundRect">
            <a:avLst>
              <a:gd name="adj" fmla="val 783"/>
            </a:avLst>
          </a:prstGeom>
          <a:solidFill>
            <a:schemeClr val="lt2"/>
          </a:solidFill>
          <a:ln>
            <a:noFill/>
          </a:ln>
        </p:spPr>
        <p:txBody>
          <a:bodyPr lIns="91425" tIns="91425" rIns="91425" bIns="91425" anchor="t" anchorCtr="0"/>
          <a:lstStyle>
            <a:lvl1pPr marL="365760" marR="0" lvl="0" indent="-10159" algn="l" rtl="0">
              <a:lnSpc>
                <a:spcPct val="100000"/>
              </a:lnSpc>
              <a:spcBef>
                <a:spcPts val="600"/>
              </a:spcBef>
              <a:buClr>
                <a:schemeClr val="accent1"/>
              </a:buClr>
              <a:buFont typeface="Noto Sans Symbols"/>
              <a:buNone/>
              <a:defRPr sz="3200" b="0" i="0" u="none" strike="noStrike" cap="none">
                <a:solidFill>
                  <a:schemeClr val="dk1"/>
                </a:solidFill>
                <a:latin typeface="Cabin"/>
                <a:ea typeface="Cabin"/>
                <a:cs typeface="Cabin"/>
                <a:sym typeface="Cabin"/>
              </a:defRPr>
            </a:lvl1pPr>
            <a:lvl2pPr marL="640080" marR="0" lvl="1" indent="-68580" algn="l" rtl="0">
              <a:lnSpc>
                <a:spcPct val="100000"/>
              </a:lnSpc>
              <a:spcBef>
                <a:spcPts val="550"/>
              </a:spcBef>
              <a:buClr>
                <a:schemeClr val="accent1"/>
              </a:buClr>
              <a:buSzPct val="100000"/>
              <a:buFont typeface="Verdana"/>
              <a:buChar char="◦"/>
              <a:defRPr sz="2800" b="0" i="0" u="none" strike="noStrike" cap="none">
                <a:solidFill>
                  <a:schemeClr val="dk1"/>
                </a:solidFill>
                <a:latin typeface="Cabin"/>
                <a:ea typeface="Cabin"/>
                <a:cs typeface="Cabin"/>
                <a:sym typeface="Cabin"/>
              </a:defRPr>
            </a:lvl2pPr>
            <a:lvl3pPr marL="886967" marR="0" lvl="2" indent="-86867" algn="l" rtl="0">
              <a:lnSpc>
                <a:spcPct val="100000"/>
              </a:lnSpc>
              <a:spcBef>
                <a:spcPts val="480"/>
              </a:spcBef>
              <a:buClr>
                <a:schemeClr val="accent2"/>
              </a:buClr>
              <a:buSzPct val="100000"/>
              <a:buFont typeface="Noto Sans Symbols"/>
              <a:buChar char="⚫"/>
              <a:defRPr sz="2400" b="0" i="0" u="none" strike="noStrike" cap="none">
                <a:solidFill>
                  <a:schemeClr val="dk1"/>
                </a:solidFill>
                <a:latin typeface="Cabin"/>
                <a:ea typeface="Cabin"/>
                <a:cs typeface="Cabin"/>
                <a:sym typeface="Cabin"/>
              </a:defRPr>
            </a:lvl3pPr>
            <a:lvl4pPr marL="1097280" marR="0" lvl="3" indent="-55880" algn="l" rtl="0">
              <a:lnSpc>
                <a:spcPct val="100000"/>
              </a:lnSpc>
              <a:spcBef>
                <a:spcPts val="400"/>
              </a:spcBef>
              <a:buClr>
                <a:schemeClr val="accent3"/>
              </a:buClr>
              <a:buSzPct val="100000"/>
              <a:buFont typeface="Noto Sans Symbols"/>
              <a:buChar char="⚫"/>
              <a:defRPr sz="2000" b="0" i="0" u="none" strike="noStrike" cap="none">
                <a:solidFill>
                  <a:schemeClr val="dk1"/>
                </a:solidFill>
                <a:latin typeface="Cabin"/>
                <a:ea typeface="Cabin"/>
                <a:cs typeface="Cabin"/>
                <a:sym typeface="Cabin"/>
              </a:defRPr>
            </a:lvl4pPr>
            <a:lvl5pPr marL="1298448" marR="0" lvl="4" indent="-66547" algn="l" rtl="0">
              <a:lnSpc>
                <a:spcPct val="100000"/>
              </a:lnSpc>
              <a:spcBef>
                <a:spcPts val="400"/>
              </a:spcBef>
              <a:buClr>
                <a:schemeClr val="accent4"/>
              </a:buClr>
              <a:buSzPct val="100000"/>
              <a:buFont typeface="Noto Sans Symbols"/>
              <a:buChar char="⚫"/>
              <a:defRPr sz="20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81" name="Shape 81"/>
          <p:cNvSpPr/>
          <p:nvPr/>
        </p:nvSpPr>
        <p:spPr>
          <a:xfrm rot="-1689896">
            <a:off x="423057" y="706283"/>
            <a:ext cx="633134" cy="172177"/>
          </a:xfrm>
          <a:prstGeom prst="flowChartProcess">
            <a:avLst/>
          </a:prstGeom>
          <a:solidFill>
            <a:srgbClr val="FBFBFB">
              <a:alpha val="44705"/>
            </a:srgbClr>
          </a:solidFill>
          <a:ln w="9525" cap="rnd"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
        <p:nvSpPr>
          <p:cNvPr id="82" name="Shape 82"/>
          <p:cNvSpPr/>
          <p:nvPr/>
        </p:nvSpPr>
        <p:spPr>
          <a:xfrm rot="1665327" flipH="1">
            <a:off x="5028005" y="693320"/>
            <a:ext cx="600546" cy="171770"/>
          </a:xfrm>
          <a:prstGeom prst="flowChartProcess">
            <a:avLst/>
          </a:prstGeom>
          <a:solidFill>
            <a:srgbClr val="FBFBFB">
              <a:alpha val="44705"/>
            </a:srgbClr>
          </a:solidFill>
          <a:ln w="9525" cap="rnd"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
        <p:nvSpPr>
          <p:cNvPr id="83" name="Shape 83"/>
          <p:cNvSpPr txBox="1">
            <a:spLocks noGrp="1"/>
          </p:cNvSpPr>
          <p:nvPr>
            <p:ph type="body" idx="1"/>
          </p:nvPr>
        </p:nvSpPr>
        <p:spPr>
          <a:xfrm>
            <a:off x="838200" y="3600450"/>
            <a:ext cx="4419600" cy="571500"/>
          </a:xfrm>
          <a:prstGeom prst="rect">
            <a:avLst/>
          </a:prstGeom>
          <a:noFill/>
          <a:ln>
            <a:noFill/>
          </a:ln>
        </p:spPr>
        <p:txBody>
          <a:bodyPr lIns="91425" tIns="91425" rIns="91425" bIns="91425" anchor="ctr" anchorCtr="0"/>
          <a:lstStyle>
            <a:lvl1pPr marL="0" marR="0" lvl="0" indent="0" algn="l" rtl="0">
              <a:lnSpc>
                <a:spcPct val="114285"/>
              </a:lnSpc>
              <a:spcBef>
                <a:spcPts val="0"/>
              </a:spcBef>
              <a:buClr>
                <a:schemeClr val="accent1"/>
              </a:buClr>
              <a:buFont typeface="Noto Sans Symbols"/>
              <a:buNone/>
              <a:defRPr sz="1400" b="0" i="0" u="none" strike="noStrike" cap="none">
                <a:solidFill>
                  <a:srgbClr val="777777"/>
                </a:solidFill>
                <a:latin typeface="Cabin"/>
                <a:ea typeface="Cabin"/>
                <a:cs typeface="Cabin"/>
                <a:sym typeface="Cabin"/>
              </a:defRPr>
            </a:lvl1pPr>
            <a:lvl2pPr marL="640080" marR="0" lvl="1" indent="-170180" algn="l" rtl="0">
              <a:lnSpc>
                <a:spcPct val="100000"/>
              </a:lnSpc>
              <a:spcBef>
                <a:spcPts val="550"/>
              </a:spcBef>
              <a:buClr>
                <a:schemeClr val="accent1"/>
              </a:buClr>
              <a:buSzPct val="100000"/>
              <a:buFont typeface="Verdana"/>
              <a:buChar char="◦"/>
              <a:defRPr sz="1200" b="0" i="0" u="none" strike="noStrike" cap="none">
                <a:solidFill>
                  <a:schemeClr val="dk1"/>
                </a:solidFill>
                <a:latin typeface="Cabin"/>
                <a:ea typeface="Cabin"/>
                <a:cs typeface="Cabin"/>
                <a:sym typeface="Cabin"/>
              </a:defRPr>
            </a:lvl2pPr>
            <a:lvl3pPr marL="886967" marR="0" lvl="2" indent="-175767" algn="l" rtl="0">
              <a:lnSpc>
                <a:spcPct val="100000"/>
              </a:lnSpc>
              <a:spcBef>
                <a:spcPts val="200"/>
              </a:spcBef>
              <a:buClr>
                <a:schemeClr val="accent2"/>
              </a:buClr>
              <a:buSzPct val="100000"/>
              <a:buFont typeface="Noto Sans Symbols"/>
              <a:buChar char="⚫"/>
              <a:defRPr sz="1000" b="0" i="0" u="none" strike="noStrike" cap="none">
                <a:solidFill>
                  <a:schemeClr val="dk1"/>
                </a:solidFill>
                <a:latin typeface="Cabin"/>
                <a:ea typeface="Cabin"/>
                <a:cs typeface="Cabin"/>
                <a:sym typeface="Cabin"/>
              </a:defRPr>
            </a:lvl3pPr>
            <a:lvl4pPr marL="1097280" marR="0" lvl="3" indent="-125730" algn="l" rtl="0">
              <a:lnSpc>
                <a:spcPct val="100000"/>
              </a:lnSpc>
              <a:spcBef>
                <a:spcPts val="180"/>
              </a:spcBef>
              <a:buClr>
                <a:schemeClr val="accent3"/>
              </a:buClr>
              <a:buSzPct val="100000"/>
              <a:buFont typeface="Noto Sans Symbols"/>
              <a:buChar char="⚫"/>
              <a:defRPr sz="900" b="0" i="0" u="none" strike="noStrike" cap="none">
                <a:solidFill>
                  <a:schemeClr val="dk1"/>
                </a:solidFill>
                <a:latin typeface="Cabin"/>
                <a:ea typeface="Cabin"/>
                <a:cs typeface="Cabin"/>
                <a:sym typeface="Cabin"/>
              </a:defRPr>
            </a:lvl4pPr>
            <a:lvl5pPr marL="1298448" marR="0" lvl="4" indent="-136397" algn="l" rtl="0">
              <a:lnSpc>
                <a:spcPct val="100000"/>
              </a:lnSpc>
              <a:spcBef>
                <a:spcPts val="180"/>
              </a:spcBef>
              <a:buClr>
                <a:schemeClr val="accent4"/>
              </a:buClr>
              <a:buSzPct val="100000"/>
              <a:buFont typeface="Noto Sans Symbols"/>
              <a:buChar char="⚫"/>
              <a:defRPr sz="9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5"/>
        <p:cNvGrpSpPr/>
        <p:nvPr/>
      </p:nvGrpSpPr>
      <p:grpSpPr>
        <a:xfrm>
          <a:off x="0" y="0"/>
          <a:ext cx="0" cy="0"/>
          <a:chOff x="0" y="0"/>
          <a:chExt cx="0" cy="0"/>
        </a:xfrm>
      </p:grpSpPr>
      <p:sp>
        <p:nvSpPr>
          <p:cNvPr id="6" name="Shape 6"/>
          <p:cNvSpPr/>
          <p:nvPr/>
        </p:nvSpPr>
        <p:spPr>
          <a:xfrm>
            <a:off x="-815927" y="-611941"/>
            <a:ext cx="1638900" cy="1229100"/>
          </a:xfrm>
          <a:prstGeom prst="pie">
            <a:avLst>
              <a:gd name="adj1" fmla="val 0"/>
              <a:gd name="adj2" fmla="val 5402120"/>
            </a:avLst>
          </a:prstGeom>
          <a:solidFill>
            <a:srgbClr val="FEF9F3">
              <a:alpha val="32941"/>
            </a:srgbClr>
          </a:solidFill>
          <a:ln w="9525" cap="rnd" cmpd="sng">
            <a:solidFill>
              <a:srgbClr val="D1C19D"/>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
        <p:nvSpPr>
          <p:cNvPr id="7" name="Shape 7"/>
          <p:cNvSpPr/>
          <p:nvPr/>
        </p:nvSpPr>
        <p:spPr>
          <a:xfrm>
            <a:off x="168816" y="15826"/>
            <a:ext cx="1702200" cy="1276500"/>
          </a:xfrm>
          <a:prstGeom prst="ellipse">
            <a:avLst/>
          </a:prstGeom>
          <a:noFill/>
          <a:ln w="27300" cap="rnd" cmpd="sng">
            <a:solidFill>
              <a:srgbClr val="FFF5D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
        <p:nvSpPr>
          <p:cNvPr id="8" name="Shape 8"/>
          <p:cNvSpPr/>
          <p:nvPr/>
        </p:nvSpPr>
        <p:spPr>
          <a:xfrm rot="1854549">
            <a:off x="232959" y="732879"/>
            <a:ext cx="1025544" cy="943811"/>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
        <p:nvSpPr>
          <p:cNvPr id="9" name="Shape 9"/>
          <p:cNvSpPr/>
          <p:nvPr/>
        </p:nvSpPr>
        <p:spPr>
          <a:xfrm>
            <a:off x="1012873" y="-40"/>
            <a:ext cx="8131200" cy="51435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
        <p:nvSpPr>
          <p:cNvPr id="10" name="Shape 10"/>
          <p:cNvSpPr txBox="1">
            <a:spLocks noGrp="1"/>
          </p:cNvSpPr>
          <p:nvPr>
            <p:ph type="title"/>
          </p:nvPr>
        </p:nvSpPr>
        <p:spPr>
          <a:xfrm>
            <a:off x="1435608" y="205978"/>
            <a:ext cx="7498200" cy="857400"/>
          </a:xfrm>
          <a:prstGeom prst="rect">
            <a:avLst/>
          </a:prstGeom>
          <a:noFill/>
          <a:ln>
            <a:noFill/>
          </a:ln>
        </p:spPr>
        <p:txBody>
          <a:bodyPr lIns="91425" tIns="91425" rIns="91425" bIns="91425" anchor="ctr" anchorCtr="0"/>
          <a:lstStyle>
            <a:lvl1pPr marL="0" marR="0" lvl="0" indent="0" algn="l" rtl="0">
              <a:spcBef>
                <a:spcPts val="0"/>
              </a:spcBef>
              <a:buClr>
                <a:srgbClr val="562214"/>
              </a:buClr>
              <a:buFont typeface="Cabin"/>
              <a:buNone/>
              <a:defRPr sz="4300" b="0" i="0" u="none" strike="noStrike" cap="none">
                <a:solidFill>
                  <a:srgbClr val="562214"/>
                </a:solidFill>
                <a:latin typeface="Cabin"/>
                <a:ea typeface="Cabin"/>
                <a:cs typeface="Cabin"/>
                <a:sym typeface="Cabi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1435608" y="1085850"/>
            <a:ext cx="7498200" cy="3600600"/>
          </a:xfrm>
          <a:prstGeom prst="rect">
            <a:avLst/>
          </a:prstGeom>
          <a:noFill/>
          <a:ln>
            <a:noFill/>
          </a:ln>
        </p:spPr>
        <p:txBody>
          <a:bodyPr lIns="91425" tIns="91425" rIns="91425" bIns="91425" anchor="t" anchorCtr="0"/>
          <a:lstStyle>
            <a:lvl1pPr marL="365760" marR="0" lvl="0" indent="-127000" algn="l" rtl="0">
              <a:lnSpc>
                <a:spcPct val="100000"/>
              </a:lnSpc>
              <a:spcBef>
                <a:spcPts val="600"/>
              </a:spcBef>
              <a:buClr>
                <a:schemeClr val="accent1"/>
              </a:buClr>
              <a:buSzPct val="80000"/>
              <a:buFont typeface="Noto Sans Symbols"/>
              <a:buChar char="●"/>
              <a:defRPr sz="3200" b="0" i="0" u="none" strike="noStrike" cap="none">
                <a:solidFill>
                  <a:schemeClr val="dk1"/>
                </a:solidFill>
                <a:latin typeface="Cabin"/>
                <a:ea typeface="Cabin"/>
                <a:cs typeface="Cabin"/>
                <a:sym typeface="Cabin"/>
              </a:defRPr>
            </a:lvl1pPr>
            <a:lvl2pPr marL="640080" marR="0" lvl="1" indent="-68580" algn="l" rtl="0">
              <a:lnSpc>
                <a:spcPct val="100000"/>
              </a:lnSpc>
              <a:spcBef>
                <a:spcPts val="550"/>
              </a:spcBef>
              <a:buClr>
                <a:schemeClr val="accent1"/>
              </a:buClr>
              <a:buSzPct val="100000"/>
              <a:buFont typeface="Verdana"/>
              <a:buChar char="◦"/>
              <a:defRPr sz="2800" b="0" i="0" u="none" strike="noStrike" cap="none">
                <a:solidFill>
                  <a:schemeClr val="dk1"/>
                </a:solidFill>
                <a:latin typeface="Cabin"/>
                <a:ea typeface="Cabin"/>
                <a:cs typeface="Cabin"/>
                <a:sym typeface="Cabin"/>
              </a:defRPr>
            </a:lvl2pPr>
            <a:lvl3pPr marL="886967" marR="0" lvl="2" indent="-86867" algn="l" rtl="0">
              <a:lnSpc>
                <a:spcPct val="100000"/>
              </a:lnSpc>
              <a:spcBef>
                <a:spcPts val="480"/>
              </a:spcBef>
              <a:buClr>
                <a:schemeClr val="accent2"/>
              </a:buClr>
              <a:buSzPct val="100000"/>
              <a:buFont typeface="Noto Sans Symbols"/>
              <a:buChar char="⚫"/>
              <a:defRPr sz="2400" b="0" i="0" u="none" strike="noStrike" cap="none">
                <a:solidFill>
                  <a:schemeClr val="dk1"/>
                </a:solidFill>
                <a:latin typeface="Cabin"/>
                <a:ea typeface="Cabin"/>
                <a:cs typeface="Cabin"/>
                <a:sym typeface="Cabin"/>
              </a:defRPr>
            </a:lvl3pPr>
            <a:lvl4pPr marL="1097280" marR="0" lvl="3" indent="-55880" algn="l" rtl="0">
              <a:lnSpc>
                <a:spcPct val="100000"/>
              </a:lnSpc>
              <a:spcBef>
                <a:spcPts val="400"/>
              </a:spcBef>
              <a:buClr>
                <a:schemeClr val="accent3"/>
              </a:buClr>
              <a:buSzPct val="100000"/>
              <a:buFont typeface="Noto Sans Symbols"/>
              <a:buChar char="⚫"/>
              <a:defRPr sz="2000" b="0" i="0" u="none" strike="noStrike" cap="none">
                <a:solidFill>
                  <a:schemeClr val="dk1"/>
                </a:solidFill>
                <a:latin typeface="Cabin"/>
                <a:ea typeface="Cabin"/>
                <a:cs typeface="Cabin"/>
                <a:sym typeface="Cabin"/>
              </a:defRPr>
            </a:lvl4pPr>
            <a:lvl5pPr marL="1298448" marR="0" lvl="4" indent="-66547" algn="l" rtl="0">
              <a:lnSpc>
                <a:spcPct val="100000"/>
              </a:lnSpc>
              <a:spcBef>
                <a:spcPts val="400"/>
              </a:spcBef>
              <a:buClr>
                <a:schemeClr val="accent4"/>
              </a:buClr>
              <a:buSzPct val="100000"/>
              <a:buFont typeface="Noto Sans Symbols"/>
              <a:buChar char="⚫"/>
              <a:defRPr sz="20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12" name="Shape 12"/>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3" name="Shape 13"/>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4" name="Shape 14"/>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ko" sz="1200" b="0" i="0" u="none" strike="noStrike" cap="none">
                <a:solidFill>
                  <a:srgbClr val="B3A787"/>
                </a:solidFill>
                <a:latin typeface="Cabin"/>
                <a:ea typeface="Cabin"/>
                <a:cs typeface="Cabin"/>
                <a:sym typeface="Cabin"/>
              </a:rPr>
              <a:t>‹#›</a:t>
            </a:fld>
            <a:endParaRPr lang="ko" sz="1200" b="0" i="0" u="none" strike="noStrike" cap="none">
              <a:solidFill>
                <a:srgbClr val="B3A787"/>
              </a:solidFill>
              <a:latin typeface="Cabin"/>
              <a:ea typeface="Cabin"/>
              <a:cs typeface="Cabin"/>
              <a:sym typeface="Cabin"/>
            </a:endParaRPr>
          </a:p>
        </p:txBody>
      </p:sp>
      <p:sp>
        <p:nvSpPr>
          <p:cNvPr id="15" name="Shape 15"/>
          <p:cNvSpPr/>
          <p:nvPr/>
        </p:nvSpPr>
        <p:spPr>
          <a:xfrm>
            <a:off x="1014983" y="-40"/>
            <a:ext cx="73200" cy="51435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bl.ocks.org/mbostock/1153292"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mahru.co.kr/KValu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1421859" y="1059582"/>
            <a:ext cx="7406700" cy="1368152"/>
          </a:xfrm>
          <a:prstGeom prst="rect">
            <a:avLst/>
          </a:prstGeom>
        </p:spPr>
        <p:txBody>
          <a:bodyPr lIns="91425" tIns="91425" rIns="91425" bIns="91425" anchor="b" anchorCtr="0">
            <a:noAutofit/>
          </a:bodyPr>
          <a:lstStyle/>
          <a:p>
            <a:pPr lvl="0">
              <a:spcBef>
                <a:spcPts val="0"/>
              </a:spcBef>
              <a:buNone/>
            </a:pPr>
            <a:r>
              <a:rPr lang="ko" dirty="0"/>
              <a:t>Modulating Wood-Drying Analysis System</a:t>
            </a:r>
          </a:p>
        </p:txBody>
      </p:sp>
      <p:sp>
        <p:nvSpPr>
          <p:cNvPr id="101" name="Shape 101"/>
          <p:cNvSpPr txBox="1">
            <a:spLocks noGrp="1"/>
          </p:cNvSpPr>
          <p:nvPr>
            <p:ph type="subTitle" idx="1"/>
          </p:nvPr>
        </p:nvSpPr>
        <p:spPr>
          <a:xfrm>
            <a:off x="1421859" y="3205423"/>
            <a:ext cx="7406700" cy="1314600"/>
          </a:xfrm>
          <a:prstGeom prst="rect">
            <a:avLst/>
          </a:prstGeom>
        </p:spPr>
        <p:txBody>
          <a:bodyPr lIns="91425" tIns="91425" rIns="91425" bIns="91425" anchor="t" anchorCtr="0">
            <a:noAutofit/>
          </a:bodyPr>
          <a:lstStyle/>
          <a:p>
            <a:pPr lvl="0" algn="r" rtl="0">
              <a:spcBef>
                <a:spcPts val="0"/>
              </a:spcBef>
              <a:buNone/>
            </a:pPr>
            <a:endParaRPr sz="1800"/>
          </a:p>
          <a:p>
            <a:pPr lvl="0" algn="r" rtl="0">
              <a:spcBef>
                <a:spcPts val="0"/>
              </a:spcBef>
              <a:buNone/>
            </a:pPr>
            <a:r>
              <a:rPr lang="ko" sz="1800"/>
              <a:t>LeeSSi</a:t>
            </a:r>
          </a:p>
          <a:p>
            <a:pPr lvl="0" algn="r">
              <a:spcBef>
                <a:spcPts val="0"/>
              </a:spcBef>
              <a:buNone/>
            </a:pPr>
            <a:r>
              <a:rPr lang="ko" sz="1800"/>
              <a:t>이희중, 이계혁, 이상인</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043608" y="51470"/>
            <a:ext cx="7498200" cy="464803"/>
          </a:xfrm>
          <a:prstGeom prst="rect">
            <a:avLst/>
          </a:prstGeom>
        </p:spPr>
        <p:txBody>
          <a:bodyPr lIns="91425" tIns="91425" rIns="91425" bIns="91425" anchor="ctr" anchorCtr="0">
            <a:noAutofit/>
          </a:bodyPr>
          <a:lstStyle/>
          <a:p>
            <a:pPr latinLnBrk="1"/>
            <a:r>
              <a:rPr lang="en-US" altLang="ko-KR" sz="3200" dirty="0"/>
              <a:t>2. Methodology </a:t>
            </a:r>
            <a:endParaRPr lang="ko-KR" altLang="ko-KR" dirty="0"/>
          </a:p>
        </p:txBody>
      </p:sp>
      <p:sp>
        <p:nvSpPr>
          <p:cNvPr id="2" name="TextBox 1"/>
          <p:cNvSpPr txBox="1"/>
          <p:nvPr/>
        </p:nvSpPr>
        <p:spPr>
          <a:xfrm>
            <a:off x="1051103" y="453901"/>
            <a:ext cx="4536504" cy="461665"/>
          </a:xfrm>
          <a:prstGeom prst="rect">
            <a:avLst/>
          </a:prstGeom>
          <a:noFill/>
        </p:spPr>
        <p:txBody>
          <a:bodyPr wrap="square" rtlCol="0">
            <a:spAutoFit/>
          </a:bodyPr>
          <a:lstStyle/>
          <a:p>
            <a:r>
              <a:rPr lang="en-US" altLang="ko-KR" sz="2400" dirty="0"/>
              <a:t>b. System Architecture</a:t>
            </a:r>
            <a:endParaRPr lang="ko-KR" altLang="en-US" sz="2400" dirty="0"/>
          </a:p>
        </p:txBody>
      </p:sp>
      <p:sp>
        <p:nvSpPr>
          <p:cNvPr id="3" name="TextBox 2"/>
          <p:cNvSpPr txBox="1"/>
          <p:nvPr/>
        </p:nvSpPr>
        <p:spPr>
          <a:xfrm>
            <a:off x="1070646" y="906274"/>
            <a:ext cx="3384376" cy="369332"/>
          </a:xfrm>
          <a:prstGeom prst="rect">
            <a:avLst/>
          </a:prstGeom>
          <a:noFill/>
        </p:spPr>
        <p:txBody>
          <a:bodyPr wrap="square" rtlCol="0">
            <a:spAutoFit/>
          </a:bodyPr>
          <a:lstStyle/>
          <a:p>
            <a:pPr latinLnBrk="1"/>
            <a:r>
              <a:rPr lang="en-US" altLang="ko-KR" sz="1800" dirty="0" smtClean="0"/>
              <a:t>3</a:t>
            </a:r>
            <a:r>
              <a:rPr lang="en-US" altLang="ko-KR" sz="1800" dirty="0"/>
              <a:t>. Sequence </a:t>
            </a:r>
            <a:r>
              <a:rPr lang="en-US" altLang="ko-KR" sz="1800" dirty="0" smtClean="0"/>
              <a:t>Diagram (User)</a:t>
            </a:r>
            <a:endParaRPr lang="ko-KR" altLang="ko-KR" sz="1800"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034" y="1275606"/>
            <a:ext cx="5975350"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544348"/>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043608" y="51470"/>
            <a:ext cx="7498200" cy="464803"/>
          </a:xfrm>
          <a:prstGeom prst="rect">
            <a:avLst/>
          </a:prstGeom>
        </p:spPr>
        <p:txBody>
          <a:bodyPr lIns="91425" tIns="91425" rIns="91425" bIns="91425" anchor="ctr" anchorCtr="0">
            <a:noAutofit/>
          </a:bodyPr>
          <a:lstStyle/>
          <a:p>
            <a:pPr latinLnBrk="1"/>
            <a:r>
              <a:rPr lang="en-US" altLang="ko-KR" sz="3200" dirty="0"/>
              <a:t>2. Methodology </a:t>
            </a:r>
            <a:endParaRPr lang="ko-KR" altLang="ko-KR" dirty="0"/>
          </a:p>
        </p:txBody>
      </p:sp>
      <p:sp>
        <p:nvSpPr>
          <p:cNvPr id="2" name="TextBox 1"/>
          <p:cNvSpPr txBox="1"/>
          <p:nvPr/>
        </p:nvSpPr>
        <p:spPr>
          <a:xfrm>
            <a:off x="1051103" y="453901"/>
            <a:ext cx="4536504" cy="461665"/>
          </a:xfrm>
          <a:prstGeom prst="rect">
            <a:avLst/>
          </a:prstGeom>
          <a:noFill/>
        </p:spPr>
        <p:txBody>
          <a:bodyPr wrap="square" rtlCol="0">
            <a:spAutoFit/>
          </a:bodyPr>
          <a:lstStyle/>
          <a:p>
            <a:r>
              <a:rPr lang="en-US" altLang="ko-KR" sz="2400" dirty="0"/>
              <a:t>b. System Architecture</a:t>
            </a:r>
            <a:endParaRPr lang="ko-KR" altLang="en-US" sz="2400" dirty="0"/>
          </a:p>
        </p:txBody>
      </p:sp>
      <p:sp>
        <p:nvSpPr>
          <p:cNvPr id="3" name="TextBox 2"/>
          <p:cNvSpPr txBox="1"/>
          <p:nvPr/>
        </p:nvSpPr>
        <p:spPr>
          <a:xfrm>
            <a:off x="1070646" y="906274"/>
            <a:ext cx="3384376" cy="369332"/>
          </a:xfrm>
          <a:prstGeom prst="rect">
            <a:avLst/>
          </a:prstGeom>
          <a:noFill/>
        </p:spPr>
        <p:txBody>
          <a:bodyPr wrap="square" rtlCol="0">
            <a:spAutoFit/>
          </a:bodyPr>
          <a:lstStyle/>
          <a:p>
            <a:pPr latinLnBrk="1"/>
            <a:r>
              <a:rPr lang="en-US" altLang="ko-KR" sz="1800" dirty="0" smtClean="0"/>
              <a:t>3</a:t>
            </a:r>
            <a:r>
              <a:rPr lang="en-US" altLang="ko-KR" sz="1800" dirty="0"/>
              <a:t>. Sequence </a:t>
            </a:r>
            <a:r>
              <a:rPr lang="en-US" altLang="ko-KR" sz="1800" dirty="0" smtClean="0"/>
              <a:t>Diagram (</a:t>
            </a:r>
            <a:r>
              <a:rPr lang="en-US" altLang="ko-KR" sz="1800" dirty="0" smtClean="0">
                <a:solidFill>
                  <a:srgbClr val="FF0000"/>
                </a:solidFill>
              </a:rPr>
              <a:t>Admin</a:t>
            </a:r>
            <a:r>
              <a:rPr lang="en-US" altLang="ko-KR" sz="1800" dirty="0" smtClean="0"/>
              <a:t>)</a:t>
            </a:r>
            <a:endParaRPr lang="ko-KR" altLang="ko-KR" sz="1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310955"/>
            <a:ext cx="506730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7343160"/>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043608" y="51470"/>
            <a:ext cx="7498200" cy="464803"/>
          </a:xfrm>
          <a:prstGeom prst="rect">
            <a:avLst/>
          </a:prstGeom>
        </p:spPr>
        <p:txBody>
          <a:bodyPr lIns="91425" tIns="91425" rIns="91425" bIns="91425" anchor="ctr" anchorCtr="0">
            <a:noAutofit/>
          </a:bodyPr>
          <a:lstStyle/>
          <a:p>
            <a:pPr latinLnBrk="1"/>
            <a:r>
              <a:rPr lang="en-US" altLang="ko-KR" sz="3200" dirty="0"/>
              <a:t>2. Methodology </a:t>
            </a:r>
            <a:endParaRPr lang="ko-KR" altLang="ko-KR" dirty="0"/>
          </a:p>
        </p:txBody>
      </p:sp>
      <p:sp>
        <p:nvSpPr>
          <p:cNvPr id="2" name="TextBox 1"/>
          <p:cNvSpPr txBox="1"/>
          <p:nvPr/>
        </p:nvSpPr>
        <p:spPr>
          <a:xfrm>
            <a:off x="1051103" y="419005"/>
            <a:ext cx="4536504" cy="461665"/>
          </a:xfrm>
          <a:prstGeom prst="rect">
            <a:avLst/>
          </a:prstGeom>
          <a:noFill/>
        </p:spPr>
        <p:txBody>
          <a:bodyPr wrap="square" rtlCol="0">
            <a:spAutoFit/>
          </a:bodyPr>
          <a:lstStyle/>
          <a:p>
            <a:r>
              <a:rPr lang="en-US" altLang="ko-KR" sz="2400" dirty="0"/>
              <a:t>b. System Architecture</a:t>
            </a:r>
            <a:endParaRPr lang="ko-KR" altLang="en-US" sz="2400" dirty="0"/>
          </a:p>
        </p:txBody>
      </p:sp>
      <p:sp>
        <p:nvSpPr>
          <p:cNvPr id="3" name="TextBox 2"/>
          <p:cNvSpPr txBox="1"/>
          <p:nvPr/>
        </p:nvSpPr>
        <p:spPr>
          <a:xfrm>
            <a:off x="1070646" y="771550"/>
            <a:ext cx="3384376" cy="369332"/>
          </a:xfrm>
          <a:prstGeom prst="rect">
            <a:avLst/>
          </a:prstGeom>
          <a:noFill/>
        </p:spPr>
        <p:txBody>
          <a:bodyPr wrap="square" rtlCol="0">
            <a:spAutoFit/>
          </a:bodyPr>
          <a:lstStyle/>
          <a:p>
            <a:pPr latinLnBrk="1"/>
            <a:r>
              <a:rPr lang="en-US" altLang="ko-KR" sz="1800" dirty="0" smtClean="0"/>
              <a:t>4</a:t>
            </a:r>
            <a:r>
              <a:rPr lang="en-US" altLang="ko-KR" sz="1800" dirty="0"/>
              <a:t>. System Architecture</a:t>
            </a:r>
            <a:endParaRPr lang="ko-KR" altLang="ko-KR" sz="1800" dirty="0"/>
          </a:p>
        </p:txBody>
      </p:sp>
      <p:grpSp>
        <p:nvGrpSpPr>
          <p:cNvPr id="54" name="그룹 53"/>
          <p:cNvGrpSpPr/>
          <p:nvPr/>
        </p:nvGrpSpPr>
        <p:grpSpPr>
          <a:xfrm>
            <a:off x="1187624" y="1059582"/>
            <a:ext cx="7632848" cy="3836169"/>
            <a:chOff x="1043608" y="1111845"/>
            <a:chExt cx="7632848" cy="3836169"/>
          </a:xfrm>
        </p:grpSpPr>
        <p:grpSp>
          <p:nvGrpSpPr>
            <p:cNvPr id="39" name="그룹 38"/>
            <p:cNvGrpSpPr/>
            <p:nvPr/>
          </p:nvGrpSpPr>
          <p:grpSpPr>
            <a:xfrm>
              <a:off x="1043608" y="2182093"/>
              <a:ext cx="1008112" cy="2117849"/>
              <a:chOff x="1043608" y="2182093"/>
              <a:chExt cx="1008112" cy="2117849"/>
            </a:xfrm>
          </p:grpSpPr>
          <p:sp>
            <p:nvSpPr>
              <p:cNvPr id="4" name="모서리가 둥근 직사각형 3"/>
              <p:cNvSpPr/>
              <p:nvPr/>
            </p:nvSpPr>
            <p:spPr>
              <a:xfrm>
                <a:off x="1043608" y="2540981"/>
                <a:ext cx="864096" cy="1743971"/>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1043608" y="2545616"/>
                <a:ext cx="1008112" cy="1754326"/>
              </a:xfrm>
              <a:prstGeom prst="rect">
                <a:avLst/>
              </a:prstGeom>
              <a:noFill/>
            </p:spPr>
            <p:txBody>
              <a:bodyPr wrap="square" rtlCol="0">
                <a:spAutoFit/>
              </a:bodyPr>
              <a:lstStyle/>
              <a:p>
                <a:r>
                  <a:rPr lang="en-US" altLang="ko-KR" sz="1200" dirty="0" smtClean="0"/>
                  <a:t>AW Temp</a:t>
                </a:r>
              </a:p>
              <a:p>
                <a:endParaRPr lang="en-US" altLang="ko-KR" sz="1200" dirty="0"/>
              </a:p>
              <a:p>
                <a:r>
                  <a:rPr lang="en-US" altLang="ko-KR" sz="1200" dirty="0" smtClean="0"/>
                  <a:t>AD Temp</a:t>
                </a:r>
              </a:p>
              <a:p>
                <a:endParaRPr lang="en-US" altLang="ko-KR" sz="1200" dirty="0"/>
              </a:p>
              <a:p>
                <a:r>
                  <a:rPr lang="en-US" altLang="ko-KR" sz="1200" dirty="0" smtClean="0"/>
                  <a:t>MC</a:t>
                </a:r>
              </a:p>
              <a:p>
                <a:endParaRPr lang="en-US" altLang="ko-KR" sz="1200" dirty="0"/>
              </a:p>
              <a:p>
                <a:r>
                  <a:rPr lang="en-US" altLang="ko-KR" sz="1200" dirty="0" smtClean="0"/>
                  <a:t>Target MC</a:t>
                </a:r>
              </a:p>
              <a:p>
                <a:endParaRPr lang="en-US" altLang="ko-KR" sz="1200" dirty="0"/>
              </a:p>
              <a:p>
                <a:r>
                  <a:rPr lang="en-US" altLang="ko-KR" sz="1200" dirty="0" smtClean="0"/>
                  <a:t>Threshold</a:t>
                </a:r>
              </a:p>
            </p:txBody>
          </p:sp>
          <p:grpSp>
            <p:nvGrpSpPr>
              <p:cNvPr id="8" name="그룹 7"/>
              <p:cNvGrpSpPr/>
              <p:nvPr/>
            </p:nvGrpSpPr>
            <p:grpSpPr>
              <a:xfrm>
                <a:off x="1187624" y="2182093"/>
                <a:ext cx="792088" cy="317649"/>
                <a:chOff x="1187624" y="1923678"/>
                <a:chExt cx="792088" cy="317649"/>
              </a:xfrm>
            </p:grpSpPr>
            <p:sp>
              <p:nvSpPr>
                <p:cNvPr id="7" name="타원 6"/>
                <p:cNvSpPr/>
                <p:nvPr/>
              </p:nvSpPr>
              <p:spPr>
                <a:xfrm>
                  <a:off x="1187624" y="1923678"/>
                  <a:ext cx="576064" cy="307777"/>
                </a:xfrm>
                <a:prstGeom prst="ellipse">
                  <a:avLst/>
                </a:prstGeom>
                <a:solidFill>
                  <a:srgbClr val="FF0000">
                    <a:alpha val="3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187624" y="1933550"/>
                  <a:ext cx="792088" cy="307777"/>
                </a:xfrm>
                <a:prstGeom prst="rect">
                  <a:avLst/>
                </a:prstGeom>
                <a:noFill/>
              </p:spPr>
              <p:txBody>
                <a:bodyPr wrap="square" rtlCol="0">
                  <a:spAutoFit/>
                </a:bodyPr>
                <a:lstStyle/>
                <a:p>
                  <a:r>
                    <a:rPr lang="en-US" altLang="ko-KR" dirty="0" smtClean="0"/>
                    <a:t>Input</a:t>
                  </a:r>
                  <a:endParaRPr lang="ko-KR" altLang="en-US" dirty="0"/>
                </a:p>
              </p:txBody>
            </p:sp>
          </p:grpSp>
        </p:grpSp>
        <p:grpSp>
          <p:nvGrpSpPr>
            <p:cNvPr id="38" name="그룹 37"/>
            <p:cNvGrpSpPr/>
            <p:nvPr/>
          </p:nvGrpSpPr>
          <p:grpSpPr>
            <a:xfrm>
              <a:off x="3116850" y="1111845"/>
              <a:ext cx="2967318" cy="3836169"/>
              <a:chOff x="2843808" y="699542"/>
              <a:chExt cx="2967318" cy="3836169"/>
            </a:xfrm>
          </p:grpSpPr>
          <p:sp>
            <p:nvSpPr>
              <p:cNvPr id="34" name="직사각형 33"/>
              <p:cNvSpPr/>
              <p:nvPr/>
            </p:nvSpPr>
            <p:spPr>
              <a:xfrm>
                <a:off x="2843808" y="3465826"/>
                <a:ext cx="2967318" cy="106988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 name="그룹 20"/>
              <p:cNvGrpSpPr/>
              <p:nvPr/>
            </p:nvGrpSpPr>
            <p:grpSpPr>
              <a:xfrm>
                <a:off x="2843808" y="1419622"/>
                <a:ext cx="2967318" cy="2012526"/>
                <a:chOff x="2843808" y="1563638"/>
                <a:chExt cx="2967318" cy="2012526"/>
              </a:xfrm>
            </p:grpSpPr>
            <p:grpSp>
              <p:nvGrpSpPr>
                <p:cNvPr id="14" name="그룹 13"/>
                <p:cNvGrpSpPr/>
                <p:nvPr/>
              </p:nvGrpSpPr>
              <p:grpSpPr>
                <a:xfrm>
                  <a:off x="2843808" y="1563638"/>
                  <a:ext cx="2967318" cy="936104"/>
                  <a:chOff x="3203848" y="1923678"/>
                  <a:chExt cx="2967318" cy="936104"/>
                </a:xfrm>
              </p:grpSpPr>
              <p:sp>
                <p:nvSpPr>
                  <p:cNvPr id="9" name="모서리가 둥근 직사각형 8"/>
                  <p:cNvSpPr/>
                  <p:nvPr/>
                </p:nvSpPr>
                <p:spPr>
                  <a:xfrm>
                    <a:off x="3203848" y="1923678"/>
                    <a:ext cx="2952328" cy="936104"/>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3290846" y="2283718"/>
                    <a:ext cx="2880320" cy="523220"/>
                  </a:xfrm>
                  <a:prstGeom prst="rect">
                    <a:avLst/>
                  </a:prstGeom>
                  <a:noFill/>
                </p:spPr>
                <p:txBody>
                  <a:bodyPr wrap="square" rtlCol="0">
                    <a:spAutoFit/>
                  </a:bodyPr>
                  <a:lstStyle/>
                  <a:p>
                    <a:r>
                      <a:rPr lang="en-US" altLang="ko-KR" dirty="0" smtClean="0"/>
                      <a:t>Calculate   Access   Use   Search Request   Gather   Submit   Alert</a:t>
                    </a:r>
                    <a:endParaRPr lang="ko-KR" altLang="en-US" dirty="0"/>
                  </a:p>
                </p:txBody>
              </p:sp>
              <p:grpSp>
                <p:nvGrpSpPr>
                  <p:cNvPr id="13" name="그룹 12"/>
                  <p:cNvGrpSpPr/>
                  <p:nvPr/>
                </p:nvGrpSpPr>
                <p:grpSpPr>
                  <a:xfrm>
                    <a:off x="4211960" y="1995686"/>
                    <a:ext cx="1260140" cy="307777"/>
                    <a:chOff x="3383868" y="1995686"/>
                    <a:chExt cx="1260140" cy="307777"/>
                  </a:xfrm>
                </p:grpSpPr>
                <p:sp>
                  <p:nvSpPr>
                    <p:cNvPr id="12" name="타원 11"/>
                    <p:cNvSpPr/>
                    <p:nvPr/>
                  </p:nvSpPr>
                  <p:spPr>
                    <a:xfrm>
                      <a:off x="3383868" y="1995686"/>
                      <a:ext cx="756084" cy="307777"/>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3491880" y="1995686"/>
                      <a:ext cx="1152128" cy="307777"/>
                    </a:xfrm>
                    <a:prstGeom prst="rect">
                      <a:avLst/>
                    </a:prstGeom>
                    <a:noFill/>
                  </p:spPr>
                  <p:txBody>
                    <a:bodyPr wrap="square" rtlCol="0">
                      <a:spAutoFit/>
                    </a:bodyPr>
                    <a:lstStyle/>
                    <a:p>
                      <a:r>
                        <a:rPr lang="en-US" altLang="ko-KR" dirty="0" smtClean="0"/>
                        <a:t>User</a:t>
                      </a:r>
                      <a:endParaRPr lang="ko-KR" altLang="en-US" dirty="0"/>
                    </a:p>
                  </p:txBody>
                </p:sp>
              </p:grpSp>
            </p:grpSp>
            <p:grpSp>
              <p:nvGrpSpPr>
                <p:cNvPr id="16" name="그룹 15"/>
                <p:cNvGrpSpPr/>
                <p:nvPr/>
              </p:nvGrpSpPr>
              <p:grpSpPr>
                <a:xfrm>
                  <a:off x="2843808" y="2529722"/>
                  <a:ext cx="2952328" cy="1046442"/>
                  <a:chOff x="2843808" y="2624012"/>
                  <a:chExt cx="2952328" cy="1046442"/>
                </a:xfrm>
              </p:grpSpPr>
              <p:sp>
                <p:nvSpPr>
                  <p:cNvPr id="17" name="모서리가 둥근 직사각형 16"/>
                  <p:cNvSpPr/>
                  <p:nvPr/>
                </p:nvSpPr>
                <p:spPr>
                  <a:xfrm>
                    <a:off x="2843808" y="2624012"/>
                    <a:ext cx="2952328" cy="1001723"/>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2915816" y="2931790"/>
                    <a:ext cx="2880320" cy="738664"/>
                  </a:xfrm>
                  <a:prstGeom prst="rect">
                    <a:avLst/>
                  </a:prstGeom>
                  <a:noFill/>
                </p:spPr>
                <p:txBody>
                  <a:bodyPr wrap="square" rtlCol="0">
                    <a:spAutoFit/>
                  </a:bodyPr>
                  <a:lstStyle/>
                  <a:p>
                    <a:r>
                      <a:rPr lang="en-US" altLang="ko-KR" dirty="0" smtClean="0"/>
                      <a:t>Calculate   Access   Use   Search Request   Gather   Submit  </a:t>
                    </a:r>
                  </a:p>
                  <a:p>
                    <a:r>
                      <a:rPr lang="en-US" altLang="ko-KR" dirty="0"/>
                      <a:t> </a:t>
                    </a:r>
                    <a:r>
                      <a:rPr lang="en-US" altLang="ko-KR" dirty="0" smtClean="0"/>
                      <a:t>               Alert   </a:t>
                    </a:r>
                    <a:r>
                      <a:rPr lang="en-US" altLang="ko-KR" dirty="0" smtClean="0">
                        <a:solidFill>
                          <a:srgbClr val="FF0000"/>
                        </a:solidFill>
                      </a:rPr>
                      <a:t>Edit</a:t>
                    </a:r>
                    <a:endParaRPr lang="ko-KR" altLang="en-US" dirty="0">
                      <a:solidFill>
                        <a:srgbClr val="FF0000"/>
                      </a:solidFill>
                    </a:endParaRPr>
                  </a:p>
                </p:txBody>
              </p:sp>
              <p:grpSp>
                <p:nvGrpSpPr>
                  <p:cNvPr id="15" name="그룹 14"/>
                  <p:cNvGrpSpPr/>
                  <p:nvPr/>
                </p:nvGrpSpPr>
                <p:grpSpPr>
                  <a:xfrm>
                    <a:off x="3851920" y="2673536"/>
                    <a:ext cx="1201651" cy="307777"/>
                    <a:chOff x="3851920" y="2624013"/>
                    <a:chExt cx="1201651" cy="307777"/>
                  </a:xfrm>
                </p:grpSpPr>
                <p:sp>
                  <p:nvSpPr>
                    <p:cNvPr id="19" name="타원 18"/>
                    <p:cNvSpPr/>
                    <p:nvPr/>
                  </p:nvSpPr>
                  <p:spPr>
                    <a:xfrm>
                      <a:off x="3851920" y="2624013"/>
                      <a:ext cx="756084" cy="307777"/>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p:cNvSpPr txBox="1"/>
                    <p:nvPr/>
                  </p:nvSpPr>
                  <p:spPr>
                    <a:xfrm>
                      <a:off x="3901443" y="2624013"/>
                      <a:ext cx="1152128" cy="307777"/>
                    </a:xfrm>
                    <a:prstGeom prst="rect">
                      <a:avLst/>
                    </a:prstGeom>
                    <a:noFill/>
                  </p:spPr>
                  <p:txBody>
                    <a:bodyPr wrap="square" rtlCol="0">
                      <a:spAutoFit/>
                    </a:bodyPr>
                    <a:lstStyle/>
                    <a:p>
                      <a:r>
                        <a:rPr lang="en-US" altLang="ko-KR" dirty="0" smtClean="0">
                          <a:solidFill>
                            <a:srgbClr val="FF0000"/>
                          </a:solidFill>
                        </a:rPr>
                        <a:t>Admin</a:t>
                      </a:r>
                      <a:endParaRPr lang="ko-KR" altLang="en-US" dirty="0">
                        <a:solidFill>
                          <a:srgbClr val="FF0000"/>
                        </a:solidFill>
                      </a:endParaRPr>
                    </a:p>
                  </p:txBody>
                </p:sp>
              </p:grpSp>
            </p:grpSp>
          </p:grpSp>
          <p:grpSp>
            <p:nvGrpSpPr>
              <p:cNvPr id="24" name="그룹 23"/>
              <p:cNvGrpSpPr/>
              <p:nvPr/>
            </p:nvGrpSpPr>
            <p:grpSpPr>
              <a:xfrm>
                <a:off x="3779913" y="699542"/>
                <a:ext cx="1262173" cy="523220"/>
                <a:chOff x="1187624" y="1923678"/>
                <a:chExt cx="816701" cy="523220"/>
              </a:xfrm>
            </p:grpSpPr>
            <p:sp>
              <p:nvSpPr>
                <p:cNvPr id="25" name="타원 24"/>
                <p:cNvSpPr/>
                <p:nvPr/>
              </p:nvSpPr>
              <p:spPr>
                <a:xfrm>
                  <a:off x="1187624" y="1923678"/>
                  <a:ext cx="576064" cy="307777"/>
                </a:xfrm>
                <a:prstGeom prst="ellipse">
                  <a:avLst/>
                </a:prstGeom>
                <a:solidFill>
                  <a:srgbClr val="FF0000">
                    <a:alpha val="3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p:cNvSpPr txBox="1"/>
                <p:nvPr/>
              </p:nvSpPr>
              <p:spPr>
                <a:xfrm>
                  <a:off x="1212237" y="1923678"/>
                  <a:ext cx="792088" cy="523220"/>
                </a:xfrm>
                <a:prstGeom prst="rect">
                  <a:avLst/>
                </a:prstGeom>
                <a:noFill/>
              </p:spPr>
              <p:txBody>
                <a:bodyPr wrap="square" rtlCol="0">
                  <a:spAutoFit/>
                </a:bodyPr>
                <a:lstStyle/>
                <a:p>
                  <a:r>
                    <a:rPr lang="en-US" altLang="ko-KR" dirty="0" smtClean="0"/>
                    <a:t>Process</a:t>
                  </a:r>
                  <a:endParaRPr lang="ko-KR" altLang="en-US" dirty="0"/>
                </a:p>
              </p:txBody>
            </p:sp>
          </p:grpSp>
          <p:sp>
            <p:nvSpPr>
              <p:cNvPr id="23" name="TextBox 22"/>
              <p:cNvSpPr txBox="1"/>
              <p:nvPr/>
            </p:nvSpPr>
            <p:spPr>
              <a:xfrm>
                <a:off x="2930806" y="3507854"/>
                <a:ext cx="2793322" cy="307777"/>
              </a:xfrm>
              <a:prstGeom prst="rect">
                <a:avLst/>
              </a:prstGeom>
              <a:noFill/>
            </p:spPr>
            <p:txBody>
              <a:bodyPr wrap="square" rtlCol="0">
                <a:spAutoFit/>
              </a:bodyPr>
              <a:lstStyle/>
              <a:p>
                <a:r>
                  <a:rPr lang="en-US" altLang="ko-KR" dirty="0" smtClean="0"/>
                  <a:t>Store  Manage  Expose  Update</a:t>
                </a:r>
                <a:endParaRPr lang="ko-KR" altLang="en-US" dirty="0"/>
              </a:p>
            </p:txBody>
          </p:sp>
          <p:sp>
            <p:nvSpPr>
              <p:cNvPr id="27" name="모서리가 둥근 직사각형 26"/>
              <p:cNvSpPr/>
              <p:nvPr/>
            </p:nvSpPr>
            <p:spPr>
              <a:xfrm>
                <a:off x="2930806" y="3507854"/>
                <a:ext cx="2721314" cy="307777"/>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원통 27"/>
              <p:cNvSpPr/>
              <p:nvPr/>
            </p:nvSpPr>
            <p:spPr>
              <a:xfrm>
                <a:off x="2915816" y="3867894"/>
                <a:ext cx="1294246" cy="360040"/>
              </a:xfrm>
              <a:prstGeom prst="can">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원통 30"/>
              <p:cNvSpPr/>
              <p:nvPr/>
            </p:nvSpPr>
            <p:spPr>
              <a:xfrm>
                <a:off x="4355976" y="3867894"/>
                <a:ext cx="1294246" cy="360040"/>
              </a:xfrm>
              <a:prstGeom prst="can">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p:cNvSpPr txBox="1"/>
              <p:nvPr/>
            </p:nvSpPr>
            <p:spPr>
              <a:xfrm>
                <a:off x="3061730" y="3939902"/>
                <a:ext cx="1294246" cy="307777"/>
              </a:xfrm>
              <a:prstGeom prst="rect">
                <a:avLst/>
              </a:prstGeom>
              <a:noFill/>
            </p:spPr>
            <p:txBody>
              <a:bodyPr wrap="square" rtlCol="0">
                <a:spAutoFit/>
              </a:bodyPr>
              <a:lstStyle/>
              <a:p>
                <a:r>
                  <a:rPr lang="en-US" altLang="ko-KR" dirty="0" smtClean="0"/>
                  <a:t>Metadata</a:t>
                </a:r>
                <a:endParaRPr lang="ko-KR" altLang="en-US" dirty="0"/>
              </a:p>
            </p:txBody>
          </p:sp>
          <p:sp>
            <p:nvSpPr>
              <p:cNvPr id="33" name="TextBox 32"/>
              <p:cNvSpPr txBox="1"/>
              <p:nvPr/>
            </p:nvSpPr>
            <p:spPr>
              <a:xfrm>
                <a:off x="4680439" y="3939902"/>
                <a:ext cx="790190" cy="307777"/>
              </a:xfrm>
              <a:prstGeom prst="rect">
                <a:avLst/>
              </a:prstGeom>
              <a:noFill/>
            </p:spPr>
            <p:txBody>
              <a:bodyPr wrap="square" rtlCol="0">
                <a:spAutoFit/>
              </a:bodyPr>
              <a:lstStyle/>
              <a:p>
                <a:r>
                  <a:rPr lang="en-US" altLang="ko-KR" dirty="0" smtClean="0"/>
                  <a:t>Asset</a:t>
                </a:r>
                <a:endParaRPr lang="ko-KR" altLang="en-US" dirty="0"/>
              </a:p>
            </p:txBody>
          </p:sp>
          <p:sp>
            <p:nvSpPr>
              <p:cNvPr id="32" name="TextBox 31"/>
              <p:cNvSpPr txBox="1"/>
              <p:nvPr/>
            </p:nvSpPr>
            <p:spPr>
              <a:xfrm>
                <a:off x="3661036" y="4227934"/>
                <a:ext cx="1238082" cy="307777"/>
              </a:xfrm>
              <a:prstGeom prst="rect">
                <a:avLst/>
              </a:prstGeom>
              <a:noFill/>
            </p:spPr>
            <p:txBody>
              <a:bodyPr wrap="square" rtlCol="0">
                <a:spAutoFit/>
              </a:bodyPr>
              <a:lstStyle/>
              <a:p>
                <a:r>
                  <a:rPr lang="en-US" altLang="ko-KR" dirty="0" smtClean="0"/>
                  <a:t>Repositories</a:t>
                </a:r>
                <a:endParaRPr lang="ko-KR" altLang="en-US" dirty="0"/>
              </a:p>
            </p:txBody>
          </p:sp>
          <p:sp>
            <p:nvSpPr>
              <p:cNvPr id="36" name="직사각형 35"/>
              <p:cNvSpPr/>
              <p:nvPr/>
            </p:nvSpPr>
            <p:spPr>
              <a:xfrm>
                <a:off x="2843808" y="1069691"/>
                <a:ext cx="2967318" cy="2362457"/>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3481159" y="1095416"/>
                <a:ext cx="1749633" cy="307777"/>
              </a:xfrm>
              <a:prstGeom prst="rect">
                <a:avLst/>
              </a:prstGeom>
              <a:noFill/>
            </p:spPr>
            <p:txBody>
              <a:bodyPr wrap="square" rtlCol="0">
                <a:spAutoFit/>
              </a:bodyPr>
              <a:lstStyle/>
              <a:p>
                <a:r>
                  <a:rPr lang="en-US" altLang="ko-KR" dirty="0" smtClean="0"/>
                  <a:t>Resource Utilizers</a:t>
                </a:r>
                <a:endParaRPr lang="ko-KR" altLang="en-US" dirty="0"/>
              </a:p>
            </p:txBody>
          </p:sp>
        </p:grpSp>
        <p:grpSp>
          <p:nvGrpSpPr>
            <p:cNvPr id="51" name="그룹 50"/>
            <p:cNvGrpSpPr/>
            <p:nvPr/>
          </p:nvGrpSpPr>
          <p:grpSpPr>
            <a:xfrm>
              <a:off x="7380312" y="2139702"/>
              <a:ext cx="1296144" cy="1740442"/>
              <a:chOff x="7164288" y="1911428"/>
              <a:chExt cx="1296144" cy="1740442"/>
            </a:xfrm>
          </p:grpSpPr>
          <p:grpSp>
            <p:nvGrpSpPr>
              <p:cNvPr id="43" name="그룹 42"/>
              <p:cNvGrpSpPr/>
              <p:nvPr/>
            </p:nvGrpSpPr>
            <p:grpSpPr>
              <a:xfrm>
                <a:off x="7164288" y="2417499"/>
                <a:ext cx="1296144" cy="1234371"/>
                <a:chOff x="6876256" y="1563638"/>
                <a:chExt cx="1296144" cy="1234371"/>
              </a:xfrm>
            </p:grpSpPr>
            <p:grpSp>
              <p:nvGrpSpPr>
                <p:cNvPr id="42" name="그룹 41"/>
                <p:cNvGrpSpPr/>
                <p:nvPr/>
              </p:nvGrpSpPr>
              <p:grpSpPr>
                <a:xfrm>
                  <a:off x="6876256" y="2211710"/>
                  <a:ext cx="1296144" cy="586299"/>
                  <a:chOff x="6876256" y="2211710"/>
                  <a:chExt cx="1296144" cy="586299"/>
                </a:xfrm>
              </p:grpSpPr>
              <p:sp>
                <p:nvSpPr>
                  <p:cNvPr id="40" name="모서리가 둥근 직사각형 39"/>
                  <p:cNvSpPr/>
                  <p:nvPr/>
                </p:nvSpPr>
                <p:spPr>
                  <a:xfrm>
                    <a:off x="6876256" y="2211710"/>
                    <a:ext cx="1296144" cy="586299"/>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p:cNvSpPr txBox="1"/>
                  <p:nvPr/>
                </p:nvSpPr>
                <p:spPr>
                  <a:xfrm>
                    <a:off x="7164288" y="2345853"/>
                    <a:ext cx="792088" cy="317369"/>
                  </a:xfrm>
                  <a:prstGeom prst="rect">
                    <a:avLst/>
                  </a:prstGeom>
                  <a:noFill/>
                </p:spPr>
                <p:txBody>
                  <a:bodyPr wrap="square" rtlCol="0">
                    <a:spAutoFit/>
                  </a:bodyPr>
                  <a:lstStyle/>
                  <a:p>
                    <a:r>
                      <a:rPr lang="en-US" altLang="ko-KR" dirty="0" smtClean="0"/>
                      <a:t>Graph</a:t>
                    </a:r>
                    <a:endParaRPr lang="ko-KR" altLang="en-US" dirty="0"/>
                  </a:p>
                </p:txBody>
              </p:sp>
            </p:grpSp>
            <p:grpSp>
              <p:nvGrpSpPr>
                <p:cNvPr id="45" name="그룹 44"/>
                <p:cNvGrpSpPr/>
                <p:nvPr/>
              </p:nvGrpSpPr>
              <p:grpSpPr>
                <a:xfrm>
                  <a:off x="6876256" y="1563638"/>
                  <a:ext cx="1296144" cy="586299"/>
                  <a:chOff x="6876256" y="2211710"/>
                  <a:chExt cx="1296144" cy="586299"/>
                </a:xfrm>
              </p:grpSpPr>
              <p:sp>
                <p:nvSpPr>
                  <p:cNvPr id="46" name="모서리가 둥근 직사각형 45"/>
                  <p:cNvSpPr/>
                  <p:nvPr/>
                </p:nvSpPr>
                <p:spPr>
                  <a:xfrm>
                    <a:off x="6876256" y="2211710"/>
                    <a:ext cx="1296144" cy="586299"/>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p:cNvSpPr txBox="1"/>
                  <p:nvPr/>
                </p:nvSpPr>
                <p:spPr>
                  <a:xfrm>
                    <a:off x="7164288" y="2345853"/>
                    <a:ext cx="792088" cy="317369"/>
                  </a:xfrm>
                  <a:prstGeom prst="rect">
                    <a:avLst/>
                  </a:prstGeom>
                  <a:noFill/>
                </p:spPr>
                <p:txBody>
                  <a:bodyPr wrap="square" rtlCol="0">
                    <a:spAutoFit/>
                  </a:bodyPr>
                  <a:lstStyle/>
                  <a:p>
                    <a:r>
                      <a:rPr lang="en-US" altLang="ko-KR" dirty="0" smtClean="0"/>
                      <a:t>Table</a:t>
                    </a:r>
                    <a:endParaRPr lang="ko-KR" altLang="en-US" dirty="0"/>
                  </a:p>
                </p:txBody>
              </p:sp>
            </p:grpSp>
          </p:grpSp>
          <p:grpSp>
            <p:nvGrpSpPr>
              <p:cNvPr id="48" name="그룹 47"/>
              <p:cNvGrpSpPr/>
              <p:nvPr/>
            </p:nvGrpSpPr>
            <p:grpSpPr>
              <a:xfrm>
                <a:off x="7273771" y="1911428"/>
                <a:ext cx="1023102" cy="441920"/>
                <a:chOff x="7308304" y="1903933"/>
                <a:chExt cx="1023102" cy="441920"/>
              </a:xfrm>
            </p:grpSpPr>
            <p:sp>
              <p:nvSpPr>
                <p:cNvPr id="44" name="타원 43"/>
                <p:cNvSpPr/>
                <p:nvPr/>
              </p:nvSpPr>
              <p:spPr>
                <a:xfrm>
                  <a:off x="7308304" y="1903933"/>
                  <a:ext cx="1008112" cy="441920"/>
                </a:xfrm>
                <a:prstGeom prst="ellipse">
                  <a:avLst/>
                </a:prstGeom>
                <a:solidFill>
                  <a:srgbClr val="FF0000">
                    <a:alpha val="3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p:cNvSpPr txBox="1"/>
                <p:nvPr/>
              </p:nvSpPr>
              <p:spPr>
                <a:xfrm>
                  <a:off x="7395302" y="1973201"/>
                  <a:ext cx="936104" cy="307777"/>
                </a:xfrm>
                <a:prstGeom prst="rect">
                  <a:avLst/>
                </a:prstGeom>
                <a:noFill/>
              </p:spPr>
              <p:txBody>
                <a:bodyPr wrap="square" rtlCol="0">
                  <a:spAutoFit/>
                </a:bodyPr>
                <a:lstStyle/>
                <a:p>
                  <a:r>
                    <a:rPr lang="en-US" altLang="ko-KR" dirty="0" smtClean="0"/>
                    <a:t>Analysis</a:t>
                  </a:r>
                  <a:endParaRPr lang="ko-KR" altLang="en-US" dirty="0"/>
                </a:p>
              </p:txBody>
            </p:sp>
          </p:grpSp>
        </p:grpSp>
        <p:sp>
          <p:nvSpPr>
            <p:cNvPr id="53" name="오른쪽 화살표 52"/>
            <p:cNvSpPr/>
            <p:nvPr/>
          </p:nvSpPr>
          <p:spPr>
            <a:xfrm rot="19605781">
              <a:off x="1831338" y="2693829"/>
              <a:ext cx="1374591" cy="241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오른쪽 화살표 55"/>
            <p:cNvSpPr/>
            <p:nvPr/>
          </p:nvSpPr>
          <p:spPr>
            <a:xfrm rot="1122023">
              <a:off x="6075377" y="2692811"/>
              <a:ext cx="1374591" cy="241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오른쪽 화살표 56"/>
            <p:cNvSpPr/>
            <p:nvPr/>
          </p:nvSpPr>
          <p:spPr>
            <a:xfrm rot="2214719">
              <a:off x="5943782" y="2938469"/>
              <a:ext cx="1628755" cy="241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153134012"/>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20700" y="123478"/>
            <a:ext cx="7498200" cy="464803"/>
          </a:xfrm>
          <a:prstGeom prst="rect">
            <a:avLst/>
          </a:prstGeom>
        </p:spPr>
        <p:txBody>
          <a:bodyPr lIns="91425" tIns="91425" rIns="91425" bIns="91425" anchor="ctr" anchorCtr="0">
            <a:noAutofit/>
          </a:bodyPr>
          <a:lstStyle/>
          <a:p>
            <a:pPr latinLnBrk="1"/>
            <a:r>
              <a:rPr lang="en-US" altLang="ko-KR" sz="3200" dirty="0"/>
              <a:t>3. Expected </a:t>
            </a:r>
            <a:r>
              <a:rPr lang="en-US" altLang="ko-KR" sz="3200" dirty="0" smtClean="0"/>
              <a:t>Result</a:t>
            </a:r>
            <a:endParaRPr lang="ko-KR" altLang="ko-KR" sz="3200" dirty="0"/>
          </a:p>
        </p:txBody>
      </p:sp>
      <p:sp>
        <p:nvSpPr>
          <p:cNvPr id="2" name="TextBox 1"/>
          <p:cNvSpPr txBox="1"/>
          <p:nvPr/>
        </p:nvSpPr>
        <p:spPr>
          <a:xfrm>
            <a:off x="1115616" y="588281"/>
            <a:ext cx="7056784" cy="461665"/>
          </a:xfrm>
          <a:prstGeom prst="rect">
            <a:avLst/>
          </a:prstGeom>
          <a:noFill/>
        </p:spPr>
        <p:txBody>
          <a:bodyPr wrap="square" rtlCol="0">
            <a:spAutoFit/>
          </a:bodyPr>
          <a:lstStyle/>
          <a:p>
            <a:pPr fontAlgn="base" latinLnBrk="1"/>
            <a:r>
              <a:rPr lang="en-US" altLang="ko-KR" sz="2400" dirty="0"/>
              <a:t>[1] </a:t>
            </a:r>
            <a:r>
              <a:rPr lang="en-US" altLang="ko-KR" sz="2400" dirty="0" smtClean="0"/>
              <a:t>Setting Dry &amp; Wet Temp and Duration </a:t>
            </a:r>
            <a:endParaRPr lang="en-US" altLang="ko-KR" sz="2400"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6"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854" y="1635646"/>
            <a:ext cx="7848872" cy="2878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a:xfrm>
            <a:off x="1080854" y="2594235"/>
            <a:ext cx="1978978" cy="288032"/>
          </a:xfrm>
          <a:prstGeom prst="rect">
            <a:avLst/>
          </a:prstGeom>
          <a:solidFill>
            <a:schemeClr val="accent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3582510" y="1958211"/>
            <a:ext cx="4013825" cy="613539"/>
          </a:xfrm>
          <a:prstGeom prst="rect">
            <a:avLst/>
          </a:prstGeom>
          <a:solidFill>
            <a:schemeClr val="accent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080854" y="1635646"/>
            <a:ext cx="826850" cy="322565"/>
          </a:xfrm>
          <a:prstGeom prst="rect">
            <a:avLst/>
          </a:prstGeom>
          <a:solidFill>
            <a:schemeClr val="accent1">
              <a:alpha val="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080854" y="2931790"/>
            <a:ext cx="826850" cy="288032"/>
          </a:xfrm>
          <a:prstGeom prst="rect">
            <a:avLst/>
          </a:prstGeom>
          <a:solidFill>
            <a:schemeClr val="accent1">
              <a:alpha val="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1095844" y="4178411"/>
            <a:ext cx="1978978" cy="288032"/>
          </a:xfrm>
          <a:prstGeom prst="rect">
            <a:avLst/>
          </a:prstGeom>
          <a:solidFill>
            <a:schemeClr val="accent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3582511" y="3234812"/>
            <a:ext cx="4013825" cy="943599"/>
          </a:xfrm>
          <a:prstGeom prst="rect">
            <a:avLst/>
          </a:prstGeom>
          <a:solidFill>
            <a:schemeClr val="accent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398999598"/>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20700" y="123478"/>
            <a:ext cx="7498200" cy="464803"/>
          </a:xfrm>
          <a:prstGeom prst="rect">
            <a:avLst/>
          </a:prstGeom>
        </p:spPr>
        <p:txBody>
          <a:bodyPr lIns="91425" tIns="91425" rIns="91425" bIns="91425" anchor="ctr" anchorCtr="0">
            <a:noAutofit/>
          </a:bodyPr>
          <a:lstStyle/>
          <a:p>
            <a:pPr latinLnBrk="1"/>
            <a:r>
              <a:rPr lang="en-US" altLang="ko-KR" sz="3200" dirty="0"/>
              <a:t>3. Expected </a:t>
            </a:r>
            <a:r>
              <a:rPr lang="en-US" altLang="ko-KR" sz="3200" dirty="0" smtClean="0"/>
              <a:t>Result</a:t>
            </a:r>
            <a:endParaRPr lang="ko-KR" altLang="ko-KR" sz="3200" dirty="0"/>
          </a:p>
        </p:txBody>
      </p:sp>
      <p:sp>
        <p:nvSpPr>
          <p:cNvPr id="2" name="TextBox 1"/>
          <p:cNvSpPr txBox="1"/>
          <p:nvPr/>
        </p:nvSpPr>
        <p:spPr>
          <a:xfrm>
            <a:off x="1115616" y="588281"/>
            <a:ext cx="4536504" cy="461665"/>
          </a:xfrm>
          <a:prstGeom prst="rect">
            <a:avLst/>
          </a:prstGeom>
          <a:noFill/>
        </p:spPr>
        <p:txBody>
          <a:bodyPr wrap="square" rtlCol="0">
            <a:spAutoFit/>
          </a:bodyPr>
          <a:lstStyle/>
          <a:p>
            <a:pPr fontAlgn="base" latinLnBrk="1"/>
            <a:r>
              <a:rPr lang="en-US" altLang="ko-KR" sz="2400" dirty="0" smtClean="0"/>
              <a:t>[2] </a:t>
            </a:r>
            <a:r>
              <a:rPr lang="en-US" altLang="ko-KR" sz="2400" dirty="0"/>
              <a:t>Mobile Patent Suits</a:t>
            </a: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4337" name="_x244778784" descr="EMB00001ef4477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059582"/>
            <a:ext cx="4766718" cy="380833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3" name="TextBox 2"/>
          <p:cNvSpPr txBox="1"/>
          <p:nvPr/>
        </p:nvSpPr>
        <p:spPr>
          <a:xfrm>
            <a:off x="1103110" y="4783499"/>
            <a:ext cx="5053066" cy="524555"/>
          </a:xfrm>
          <a:prstGeom prst="rect">
            <a:avLst/>
          </a:prstGeom>
          <a:noFill/>
        </p:spPr>
        <p:txBody>
          <a:bodyPr wrap="square" rtlCol="0">
            <a:spAutoFit/>
          </a:bodyPr>
          <a:lstStyle/>
          <a:p>
            <a:r>
              <a:rPr lang="ko-KR" altLang="en-US" dirty="0"/>
              <a:t>출처</a:t>
            </a:r>
            <a:r>
              <a:rPr lang="en-US" altLang="ko-KR" dirty="0"/>
              <a:t>: </a:t>
            </a:r>
            <a:r>
              <a:rPr lang="en-US" altLang="ko-KR" u="sng" dirty="0">
                <a:hlinkClick r:id="rId4"/>
              </a:rPr>
              <a:t>http://bl.ocks.org/mbostock/1153292</a:t>
            </a:r>
            <a:endParaRPr lang="en-US" altLang="ko-KR" dirty="0"/>
          </a:p>
          <a:p>
            <a:endParaRPr lang="ko-KR" altLang="en-US" dirty="0"/>
          </a:p>
        </p:txBody>
      </p:sp>
    </p:spTree>
    <p:extLst>
      <p:ext uri="{BB962C8B-B14F-4D97-AF65-F5344CB8AC3E}">
        <p14:creationId xmlns:p14="http://schemas.microsoft.com/office/powerpoint/2010/main" val="481495265"/>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20700" y="123478"/>
            <a:ext cx="7498200" cy="464803"/>
          </a:xfrm>
          <a:prstGeom prst="rect">
            <a:avLst/>
          </a:prstGeom>
        </p:spPr>
        <p:txBody>
          <a:bodyPr lIns="91425" tIns="91425" rIns="91425" bIns="91425" anchor="ctr" anchorCtr="0">
            <a:noAutofit/>
          </a:bodyPr>
          <a:lstStyle/>
          <a:p>
            <a:pPr latinLnBrk="1"/>
            <a:r>
              <a:rPr lang="en-US" altLang="ko-KR" sz="3200" dirty="0"/>
              <a:t>3. Expected </a:t>
            </a:r>
            <a:r>
              <a:rPr lang="en-US" altLang="ko-KR" sz="3200" dirty="0" smtClean="0"/>
              <a:t>Result</a:t>
            </a:r>
            <a:endParaRPr lang="ko-KR" altLang="ko-KR" sz="3200" dirty="0"/>
          </a:p>
        </p:txBody>
      </p:sp>
      <p:sp>
        <p:nvSpPr>
          <p:cNvPr id="2" name="TextBox 1"/>
          <p:cNvSpPr txBox="1"/>
          <p:nvPr/>
        </p:nvSpPr>
        <p:spPr>
          <a:xfrm>
            <a:off x="1115616" y="588281"/>
            <a:ext cx="4536504" cy="461665"/>
          </a:xfrm>
          <a:prstGeom prst="rect">
            <a:avLst/>
          </a:prstGeom>
          <a:noFill/>
        </p:spPr>
        <p:txBody>
          <a:bodyPr wrap="square" rtlCol="0">
            <a:spAutoFit/>
          </a:bodyPr>
          <a:lstStyle/>
          <a:p>
            <a:pPr fontAlgn="base" latinLnBrk="1"/>
            <a:r>
              <a:rPr lang="en-US" altLang="ko-KR" sz="2400" dirty="0" smtClean="0"/>
              <a:t>[3] </a:t>
            </a:r>
            <a:r>
              <a:rPr lang="en-US" altLang="ko-KR" sz="2400" dirty="0"/>
              <a:t>D3 Liquid Fill </a:t>
            </a:r>
            <a:r>
              <a:rPr lang="en-US" altLang="ko-KR" sz="2400" dirty="0" smtClean="0"/>
              <a:t>Gauge</a:t>
            </a:r>
            <a:endParaRPr lang="en-US" altLang="ko-KR" sz="2400"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6"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049946"/>
            <a:ext cx="7549281" cy="3633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187624" y="4803998"/>
            <a:ext cx="4608512" cy="307777"/>
          </a:xfrm>
          <a:prstGeom prst="rect">
            <a:avLst/>
          </a:prstGeom>
          <a:noFill/>
        </p:spPr>
        <p:txBody>
          <a:bodyPr wrap="square" rtlCol="0">
            <a:spAutoFit/>
          </a:bodyPr>
          <a:lstStyle/>
          <a:p>
            <a:r>
              <a:rPr lang="en-US" altLang="ko-KR" dirty="0"/>
              <a:t>http://bl.ocks.org/brattonc/5e5ce9beee483220e2f6</a:t>
            </a:r>
            <a:endParaRPr lang="ko-KR" altLang="en-US" dirty="0"/>
          </a:p>
        </p:txBody>
      </p:sp>
    </p:spTree>
    <p:extLst>
      <p:ext uri="{BB962C8B-B14F-4D97-AF65-F5344CB8AC3E}">
        <p14:creationId xmlns:p14="http://schemas.microsoft.com/office/powerpoint/2010/main" val="697248622"/>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20700" y="123478"/>
            <a:ext cx="7498200" cy="464803"/>
          </a:xfrm>
          <a:prstGeom prst="rect">
            <a:avLst/>
          </a:prstGeom>
        </p:spPr>
        <p:txBody>
          <a:bodyPr lIns="91425" tIns="91425" rIns="91425" bIns="91425" anchor="ctr" anchorCtr="0">
            <a:noAutofit/>
          </a:bodyPr>
          <a:lstStyle/>
          <a:p>
            <a:pPr latinLnBrk="1"/>
            <a:r>
              <a:rPr lang="en-US" altLang="ko-KR" sz="3200" dirty="0"/>
              <a:t>3. Expected </a:t>
            </a:r>
            <a:r>
              <a:rPr lang="en-US" altLang="ko-KR" sz="3200" dirty="0" smtClean="0"/>
              <a:t>Result</a:t>
            </a:r>
            <a:endParaRPr lang="ko-KR" altLang="ko-KR" sz="3200" dirty="0"/>
          </a:p>
        </p:txBody>
      </p:sp>
      <p:sp>
        <p:nvSpPr>
          <p:cNvPr id="2" name="TextBox 1"/>
          <p:cNvSpPr txBox="1"/>
          <p:nvPr/>
        </p:nvSpPr>
        <p:spPr>
          <a:xfrm>
            <a:off x="1115616" y="588281"/>
            <a:ext cx="4536504" cy="461665"/>
          </a:xfrm>
          <a:prstGeom prst="rect">
            <a:avLst/>
          </a:prstGeom>
          <a:noFill/>
        </p:spPr>
        <p:txBody>
          <a:bodyPr wrap="square" rtlCol="0">
            <a:spAutoFit/>
          </a:bodyPr>
          <a:lstStyle/>
          <a:p>
            <a:pPr fontAlgn="base" latinLnBrk="1"/>
            <a:r>
              <a:rPr lang="en-US" altLang="ko-KR" sz="2400" dirty="0" smtClean="0"/>
              <a:t>[3] </a:t>
            </a:r>
            <a:r>
              <a:rPr lang="en-US" altLang="ko-KR" sz="2400" dirty="0"/>
              <a:t>D3 Liquid Fill </a:t>
            </a:r>
            <a:r>
              <a:rPr lang="en-US" altLang="ko-KR" sz="2400" dirty="0" smtClean="0"/>
              <a:t>Gauge</a:t>
            </a:r>
            <a:endParaRPr lang="en-US" altLang="ko-KR" sz="2400"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6"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3" name="TextBox 2"/>
          <p:cNvSpPr txBox="1"/>
          <p:nvPr/>
        </p:nvSpPr>
        <p:spPr>
          <a:xfrm>
            <a:off x="1187624" y="4803998"/>
            <a:ext cx="4608512" cy="307777"/>
          </a:xfrm>
          <a:prstGeom prst="rect">
            <a:avLst/>
          </a:prstGeom>
          <a:noFill/>
        </p:spPr>
        <p:txBody>
          <a:bodyPr wrap="square" rtlCol="0">
            <a:spAutoFit/>
          </a:bodyPr>
          <a:lstStyle/>
          <a:p>
            <a:r>
              <a:rPr lang="en-US" altLang="ko-KR" dirty="0"/>
              <a:t>http://bl.ocks.org/brattonc/5e5ce9beee483220e2f6</a:t>
            </a:r>
            <a:endParaRPr lang="ko-KR" altLang="en-US" dirty="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613120"/>
            <a:ext cx="7876605" cy="2470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a:xfrm>
            <a:off x="6516216" y="2139702"/>
            <a:ext cx="1296144" cy="1728192"/>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1187624" y="2139702"/>
            <a:ext cx="5112568" cy="1224136"/>
          </a:xfrm>
          <a:prstGeom prst="rect">
            <a:avLst/>
          </a:prstGeom>
          <a:solidFill>
            <a:schemeClr val="accent1">
              <a:alpha val="0"/>
            </a:schemeClr>
          </a:solid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77863665"/>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4. Role for each member</a:t>
            </a:r>
            <a:endParaRPr lang="ko-KR" altLang="en-US" dirty="0"/>
          </a:p>
        </p:txBody>
      </p:sp>
      <p:sp>
        <p:nvSpPr>
          <p:cNvPr id="4" name="모서리가 둥근 직사각형 3"/>
          <p:cNvSpPr/>
          <p:nvPr/>
        </p:nvSpPr>
        <p:spPr>
          <a:xfrm>
            <a:off x="1331640" y="2427588"/>
            <a:ext cx="2016224" cy="1512168"/>
          </a:xfrm>
          <a:prstGeom prst="round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ko-KR" sz="1200" dirty="0">
                <a:solidFill>
                  <a:schemeClr val="tx1"/>
                </a:solidFill>
              </a:rPr>
              <a:t>Construct </a:t>
            </a:r>
            <a:r>
              <a:rPr lang="en-US" altLang="ko-KR" sz="1200" dirty="0" smtClean="0">
                <a:solidFill>
                  <a:schemeClr val="tx1"/>
                </a:solidFill>
              </a:rPr>
              <a:t>Algorithm</a:t>
            </a:r>
          </a:p>
          <a:p>
            <a:pPr marL="285750" indent="-285750">
              <a:buFont typeface="Arial" panose="020B0604020202020204" pitchFamily="34" charset="0"/>
              <a:buChar char="•"/>
            </a:pPr>
            <a:r>
              <a:rPr lang="en-US" altLang="ko-KR" sz="1200" dirty="0" smtClean="0">
                <a:solidFill>
                  <a:schemeClr val="tx1"/>
                </a:solidFill>
              </a:rPr>
              <a:t>Code Assistance</a:t>
            </a:r>
          </a:p>
          <a:p>
            <a:pPr marL="285750" indent="-285750">
              <a:buFont typeface="Arial" panose="020B0604020202020204" pitchFamily="34" charset="0"/>
              <a:buChar char="•"/>
            </a:pPr>
            <a:r>
              <a:rPr lang="en-US" altLang="ko-KR" sz="1200" dirty="0" smtClean="0">
                <a:solidFill>
                  <a:schemeClr val="tx1"/>
                </a:solidFill>
              </a:rPr>
              <a:t>Report</a:t>
            </a:r>
          </a:p>
          <a:p>
            <a:pPr marL="285750" indent="-285750">
              <a:buFont typeface="Arial" panose="020B0604020202020204" pitchFamily="34" charset="0"/>
              <a:buChar char="•"/>
            </a:pPr>
            <a:r>
              <a:rPr lang="en-US" altLang="ko-KR" sz="1200" dirty="0" smtClean="0">
                <a:solidFill>
                  <a:schemeClr val="tx1"/>
                </a:solidFill>
              </a:rPr>
              <a:t>Graph search</a:t>
            </a:r>
          </a:p>
          <a:p>
            <a:pPr marL="285750" indent="-285750">
              <a:buFont typeface="Arial" panose="020B0604020202020204" pitchFamily="34" charset="0"/>
              <a:buChar char="•"/>
            </a:pPr>
            <a:r>
              <a:rPr lang="en-US" altLang="ko-KR" sz="1200" dirty="0" smtClean="0">
                <a:solidFill>
                  <a:schemeClr val="tx1"/>
                </a:solidFill>
              </a:rPr>
              <a:t>JSP </a:t>
            </a:r>
            <a:r>
              <a:rPr lang="en-US" altLang="ko-KR" sz="1200" dirty="0" err="1" smtClean="0">
                <a:solidFill>
                  <a:schemeClr val="tx1"/>
                </a:solidFill>
              </a:rPr>
              <a:t>css</a:t>
            </a:r>
            <a:r>
              <a:rPr lang="en-US" altLang="ko-KR" sz="1200" dirty="0" smtClean="0">
                <a:solidFill>
                  <a:schemeClr val="tx1"/>
                </a:solidFill>
              </a:rPr>
              <a:t> search</a:t>
            </a:r>
            <a:endParaRPr lang="en-US" altLang="ko-KR" sz="1200" dirty="0">
              <a:solidFill>
                <a:schemeClr val="tx1"/>
              </a:solidFill>
            </a:endParaRPr>
          </a:p>
          <a:p>
            <a:pPr marL="285750" indent="-285750">
              <a:buFont typeface="Arial" panose="020B0604020202020204" pitchFamily="34" charset="0"/>
              <a:buChar char="•"/>
            </a:pPr>
            <a:r>
              <a:rPr lang="en-US" altLang="ko-KR" sz="1200" dirty="0" smtClean="0">
                <a:solidFill>
                  <a:schemeClr val="tx1"/>
                </a:solidFill>
              </a:rPr>
              <a:t>Error search</a:t>
            </a:r>
          </a:p>
          <a:p>
            <a:pPr marL="285750" indent="-285750">
              <a:buFont typeface="Arial" panose="020B0604020202020204" pitchFamily="34" charset="0"/>
              <a:buChar char="•"/>
            </a:pPr>
            <a:endParaRPr lang="ko-KR" altLang="en-US" sz="1200" dirty="0">
              <a:solidFill>
                <a:schemeClr val="tx1"/>
              </a:solidFill>
            </a:endParaRPr>
          </a:p>
        </p:txBody>
      </p:sp>
      <p:sp>
        <p:nvSpPr>
          <p:cNvPr id="5" name="모서리가 둥근 직사각형 4"/>
          <p:cNvSpPr/>
          <p:nvPr/>
        </p:nvSpPr>
        <p:spPr>
          <a:xfrm>
            <a:off x="3779912" y="2427734"/>
            <a:ext cx="2016224" cy="1512022"/>
          </a:xfrm>
          <a:prstGeom prst="round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ko-KR" sz="1200" dirty="0" smtClean="0">
                <a:solidFill>
                  <a:schemeClr val="tx1"/>
                </a:solidFill>
              </a:rPr>
              <a:t>Construct Algorithm</a:t>
            </a:r>
          </a:p>
          <a:p>
            <a:pPr marL="285750" indent="-285750">
              <a:buFont typeface="Arial" panose="020B0604020202020204" pitchFamily="34" charset="0"/>
              <a:buChar char="•"/>
            </a:pPr>
            <a:r>
              <a:rPr lang="en-US" altLang="ko-KR" b="1" dirty="0" smtClean="0">
                <a:solidFill>
                  <a:schemeClr val="tx1"/>
                </a:solidFill>
              </a:rPr>
              <a:t>Code Master</a:t>
            </a:r>
          </a:p>
          <a:p>
            <a:pPr marL="285750" indent="-285750">
              <a:buFont typeface="Arial" panose="020B0604020202020204" pitchFamily="34" charset="0"/>
              <a:buChar char="•"/>
            </a:pPr>
            <a:r>
              <a:rPr lang="en-US" altLang="ko-KR" sz="1200" dirty="0" smtClean="0">
                <a:solidFill>
                  <a:schemeClr val="tx1"/>
                </a:solidFill>
              </a:rPr>
              <a:t>Data Visualization</a:t>
            </a:r>
          </a:p>
          <a:p>
            <a:pPr marL="285750" indent="-285750">
              <a:buFont typeface="Arial" panose="020B0604020202020204" pitchFamily="34" charset="0"/>
              <a:buChar char="•"/>
            </a:pPr>
            <a:endParaRPr lang="en-US" altLang="ko-KR" sz="1200" dirty="0" smtClean="0">
              <a:solidFill>
                <a:schemeClr val="tx1"/>
              </a:solidFill>
            </a:endParaRPr>
          </a:p>
        </p:txBody>
      </p:sp>
      <p:sp>
        <p:nvSpPr>
          <p:cNvPr id="6" name="모서리가 둥근 직사각형 5"/>
          <p:cNvSpPr/>
          <p:nvPr/>
        </p:nvSpPr>
        <p:spPr>
          <a:xfrm>
            <a:off x="6372200" y="2427734"/>
            <a:ext cx="2016224" cy="1512022"/>
          </a:xfrm>
          <a:prstGeom prst="round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ko-KR" sz="1200" dirty="0">
                <a:solidFill>
                  <a:schemeClr val="tx1"/>
                </a:solidFill>
              </a:rPr>
              <a:t>Construct </a:t>
            </a:r>
            <a:r>
              <a:rPr lang="en-US" altLang="ko-KR" sz="1200" dirty="0" smtClean="0">
                <a:solidFill>
                  <a:schemeClr val="tx1"/>
                </a:solidFill>
              </a:rPr>
              <a:t>Algorithm</a:t>
            </a:r>
          </a:p>
          <a:p>
            <a:pPr marL="171450" indent="-171450">
              <a:buFont typeface="Arial" panose="020B0604020202020204" pitchFamily="34" charset="0"/>
              <a:buChar char="•"/>
            </a:pPr>
            <a:r>
              <a:rPr lang="en-US" altLang="ko-KR" sz="1200" dirty="0" smtClean="0">
                <a:solidFill>
                  <a:schemeClr val="tx1"/>
                </a:solidFill>
              </a:rPr>
              <a:t>Code Assistance</a:t>
            </a:r>
          </a:p>
          <a:p>
            <a:pPr marL="171450" indent="-171450">
              <a:buFont typeface="Arial" panose="020B0604020202020204" pitchFamily="34" charset="0"/>
              <a:buChar char="•"/>
            </a:pPr>
            <a:r>
              <a:rPr lang="en-US" altLang="ko-KR" sz="1200" dirty="0" smtClean="0">
                <a:solidFill>
                  <a:schemeClr val="tx1"/>
                </a:solidFill>
              </a:rPr>
              <a:t>Managing DB</a:t>
            </a:r>
          </a:p>
          <a:p>
            <a:pPr marL="171450" indent="-171450">
              <a:buFont typeface="Arial" panose="020B0604020202020204" pitchFamily="34" charset="0"/>
              <a:buChar char="•"/>
            </a:pPr>
            <a:r>
              <a:rPr lang="en-US" altLang="ko-KR" sz="1200" dirty="0" smtClean="0">
                <a:solidFill>
                  <a:schemeClr val="tx1"/>
                </a:solidFill>
              </a:rPr>
              <a:t>JSP expose</a:t>
            </a:r>
          </a:p>
          <a:p>
            <a:pPr marL="171450" indent="-171450">
              <a:buFont typeface="Arial" panose="020B0604020202020204" pitchFamily="34" charset="0"/>
              <a:buChar char="•"/>
            </a:pPr>
            <a:r>
              <a:rPr lang="en-US" altLang="ko-KR" sz="1200" dirty="0" smtClean="0">
                <a:solidFill>
                  <a:schemeClr val="tx1"/>
                </a:solidFill>
              </a:rPr>
              <a:t>Data Visualization</a:t>
            </a:r>
            <a:endParaRPr lang="ko-KR" altLang="en-US" sz="1200" dirty="0">
              <a:solidFill>
                <a:schemeClr val="tx1"/>
              </a:solidFill>
            </a:endParaRPr>
          </a:p>
        </p:txBody>
      </p:sp>
      <p:sp>
        <p:nvSpPr>
          <p:cNvPr id="7" name="모서리가 둥근 직사각형 6"/>
          <p:cNvSpPr/>
          <p:nvPr/>
        </p:nvSpPr>
        <p:spPr>
          <a:xfrm>
            <a:off x="1763688" y="1923532"/>
            <a:ext cx="1152128" cy="4320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schemeClr val="tx1"/>
                </a:solidFill>
              </a:rPr>
              <a:t>이희</a:t>
            </a:r>
            <a:r>
              <a:rPr lang="ko-KR" altLang="en-US">
                <a:solidFill>
                  <a:schemeClr val="tx1"/>
                </a:solidFill>
              </a:rPr>
              <a:t>중</a:t>
            </a:r>
          </a:p>
        </p:txBody>
      </p:sp>
      <p:sp>
        <p:nvSpPr>
          <p:cNvPr id="8" name="모서리가 둥근 직사각형 7"/>
          <p:cNvSpPr/>
          <p:nvPr/>
        </p:nvSpPr>
        <p:spPr>
          <a:xfrm>
            <a:off x="4211960" y="1923532"/>
            <a:ext cx="1152128" cy="4320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solidFill>
                  <a:schemeClr val="tx1"/>
                </a:solidFill>
              </a:rPr>
              <a:t>이계혁</a:t>
            </a:r>
            <a:endParaRPr lang="ko-KR" altLang="en-US" dirty="0">
              <a:solidFill>
                <a:schemeClr val="tx1"/>
              </a:solidFill>
            </a:endParaRPr>
          </a:p>
        </p:txBody>
      </p:sp>
      <p:sp>
        <p:nvSpPr>
          <p:cNvPr id="9" name="모서리가 둥근 직사각형 8"/>
          <p:cNvSpPr/>
          <p:nvPr/>
        </p:nvSpPr>
        <p:spPr>
          <a:xfrm>
            <a:off x="6804248" y="1923532"/>
            <a:ext cx="1152128" cy="4320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이상인</a:t>
            </a:r>
            <a:endParaRPr lang="ko-KR" altLang="en-US" dirty="0">
              <a:solidFill>
                <a:schemeClr val="tx1"/>
              </a:solidFill>
            </a:endParaRPr>
          </a:p>
        </p:txBody>
      </p:sp>
    </p:spTree>
    <p:extLst>
      <p:ext uri="{BB962C8B-B14F-4D97-AF65-F5344CB8AC3E}">
        <p14:creationId xmlns:p14="http://schemas.microsoft.com/office/powerpoint/2010/main" val="3885873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347864" y="1491630"/>
            <a:ext cx="3312368" cy="1584176"/>
          </a:xfrm>
          <a:prstGeom prst="rect">
            <a:avLst/>
          </a:prstGeom>
        </p:spPr>
        <p:txBody>
          <a:bodyPr lIns="91425" tIns="91425" rIns="91425" bIns="91425" anchor="ctr" anchorCtr="0">
            <a:noAutofit/>
          </a:bodyPr>
          <a:lstStyle/>
          <a:p>
            <a:pPr algn="ctr" latinLnBrk="1"/>
            <a:r>
              <a:rPr lang="en-US" altLang="ko-KR" sz="5400" dirty="0"/>
              <a:t>5. </a:t>
            </a:r>
            <a:r>
              <a:rPr lang="en-US" altLang="ko-KR" sz="5400" dirty="0" smtClean="0"/>
              <a:t>Demo</a:t>
            </a:r>
            <a:endParaRPr lang="ko-KR" altLang="ko-KR" sz="5400"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2" name="TextBox 1"/>
          <p:cNvSpPr txBox="1"/>
          <p:nvPr/>
        </p:nvSpPr>
        <p:spPr>
          <a:xfrm>
            <a:off x="3203848" y="4280197"/>
            <a:ext cx="3600400" cy="307777"/>
          </a:xfrm>
          <a:prstGeom prst="rect">
            <a:avLst/>
          </a:prstGeom>
          <a:noFill/>
        </p:spPr>
        <p:txBody>
          <a:bodyPr wrap="square" rtlCol="0">
            <a:spAutoFit/>
          </a:bodyPr>
          <a:lstStyle/>
          <a:p>
            <a:r>
              <a:rPr lang="en-US" altLang="ko-KR" dirty="0"/>
              <a:t>http://</a:t>
            </a:r>
            <a:r>
              <a:rPr lang="en-US" altLang="ko-KR" dirty="0" smtClean="0"/>
              <a:t>localhost:8080/StudyJSP/home.jsp</a:t>
            </a:r>
            <a:endParaRPr lang="ko-KR" altLang="en-US" dirty="0"/>
          </a:p>
        </p:txBody>
      </p:sp>
    </p:spTree>
    <p:extLst>
      <p:ext uri="{BB962C8B-B14F-4D97-AF65-F5344CB8AC3E}">
        <p14:creationId xmlns:p14="http://schemas.microsoft.com/office/powerpoint/2010/main" val="1289566760"/>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331640" y="195486"/>
            <a:ext cx="6912768" cy="4752528"/>
          </a:xfrm>
          <a:prstGeom prst="rect">
            <a:avLst/>
          </a:prstGeom>
        </p:spPr>
        <p:txBody>
          <a:bodyPr lIns="91425" tIns="91425" rIns="91425" bIns="91425" anchor="ctr" anchorCtr="0">
            <a:noAutofit/>
          </a:bodyPr>
          <a:lstStyle/>
          <a:p>
            <a:pPr algn="ctr" latinLnBrk="1"/>
            <a:r>
              <a:rPr lang="en-US" altLang="ko-KR" sz="8000" dirty="0" smtClean="0"/>
              <a:t>THANK YOU</a:t>
            </a:r>
            <a:endParaRPr lang="ko-KR" altLang="ko-KR" sz="8000"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Tree>
    <p:extLst>
      <p:ext uri="{BB962C8B-B14F-4D97-AF65-F5344CB8AC3E}">
        <p14:creationId xmlns:p14="http://schemas.microsoft.com/office/powerpoint/2010/main" val="4052562371"/>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4" name="포인트가 6개인 별 3"/>
          <p:cNvSpPr/>
          <p:nvPr/>
        </p:nvSpPr>
        <p:spPr>
          <a:xfrm>
            <a:off x="5652120" y="3795886"/>
            <a:ext cx="3348372" cy="1275606"/>
          </a:xfrm>
          <a:prstGeom prst="star6">
            <a:avLst/>
          </a:prstGeom>
          <a:solidFill>
            <a:schemeClr val="accent2">
              <a:lumMod val="20000"/>
              <a:lumOff val="80000"/>
              <a:alpha val="9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Shape 106"/>
          <p:cNvSpPr txBox="1">
            <a:spLocks noGrp="1"/>
          </p:cNvSpPr>
          <p:nvPr>
            <p:ph type="title"/>
          </p:nvPr>
        </p:nvSpPr>
        <p:spPr>
          <a:xfrm>
            <a:off x="1034240" y="123478"/>
            <a:ext cx="7498200" cy="504056"/>
          </a:xfrm>
          <a:prstGeom prst="rect">
            <a:avLst/>
          </a:prstGeom>
        </p:spPr>
        <p:txBody>
          <a:bodyPr lIns="91425" tIns="91425" rIns="91425" bIns="91425" anchor="ctr" anchorCtr="0">
            <a:noAutofit/>
          </a:bodyPr>
          <a:lstStyle/>
          <a:p>
            <a:pPr latinLnBrk="1"/>
            <a:r>
              <a:rPr lang="en-US" altLang="ko-KR" sz="3200" dirty="0"/>
              <a:t>1. Project </a:t>
            </a:r>
            <a:r>
              <a:rPr lang="en-US" altLang="ko-KR" sz="3200" dirty="0" smtClean="0"/>
              <a:t>Introduction</a:t>
            </a:r>
            <a:endParaRPr lang="ko-KR" altLang="ko-KR" dirty="0"/>
          </a:p>
        </p:txBody>
      </p:sp>
      <p:sp>
        <p:nvSpPr>
          <p:cNvPr id="2" name="TextBox 1"/>
          <p:cNvSpPr txBox="1"/>
          <p:nvPr/>
        </p:nvSpPr>
        <p:spPr>
          <a:xfrm>
            <a:off x="1043608" y="555526"/>
            <a:ext cx="4536504" cy="461665"/>
          </a:xfrm>
          <a:prstGeom prst="rect">
            <a:avLst/>
          </a:prstGeom>
          <a:noFill/>
        </p:spPr>
        <p:txBody>
          <a:bodyPr wrap="square" rtlCol="0">
            <a:spAutoFit/>
          </a:bodyPr>
          <a:lstStyle/>
          <a:p>
            <a:pPr latinLnBrk="1"/>
            <a:r>
              <a:rPr lang="en-US" altLang="ko-KR" sz="2400" dirty="0"/>
              <a:t>a. Abstract </a:t>
            </a:r>
            <a:endParaRPr lang="ko-KR" altLang="ko-KR" sz="2400"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5" name="TextBox 4"/>
          <p:cNvSpPr txBox="1"/>
          <p:nvPr/>
        </p:nvSpPr>
        <p:spPr>
          <a:xfrm>
            <a:off x="1187624" y="1347614"/>
            <a:ext cx="3888432" cy="646331"/>
          </a:xfrm>
          <a:prstGeom prst="rect">
            <a:avLst/>
          </a:prstGeom>
          <a:noFill/>
        </p:spPr>
        <p:txBody>
          <a:bodyPr wrap="square" rtlCol="0">
            <a:spAutoFit/>
          </a:bodyPr>
          <a:lstStyle/>
          <a:p>
            <a:pPr algn="ctr"/>
            <a:r>
              <a:rPr lang="en-US" altLang="ko-KR" sz="1800" dirty="0" smtClean="0"/>
              <a:t>To use the wood for any purpose it should be dried</a:t>
            </a:r>
            <a:endParaRPr lang="ko-KR" altLang="en-US" sz="1800"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502" y="2139702"/>
            <a:ext cx="4287498" cy="2880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1" name="_x134880160" descr="EMB00001ef4472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877802"/>
            <a:ext cx="3780420" cy="28803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868144" y="4091413"/>
            <a:ext cx="2952328" cy="646331"/>
          </a:xfrm>
          <a:prstGeom prst="rect">
            <a:avLst/>
          </a:prstGeom>
          <a:noFill/>
        </p:spPr>
        <p:txBody>
          <a:bodyPr wrap="square" rtlCol="0">
            <a:spAutoFit/>
          </a:bodyPr>
          <a:lstStyle/>
          <a:p>
            <a:pPr algn="ctr"/>
            <a:r>
              <a:rPr lang="en-US" altLang="ko-KR" sz="1800" b="1" dirty="0" smtClean="0">
                <a:solidFill>
                  <a:srgbClr val="FF0000"/>
                </a:solidFill>
              </a:rPr>
              <a:t>Want know the proper temperature</a:t>
            </a:r>
            <a:endParaRPr lang="ko-KR" altLang="en-US" sz="1800" b="1" dirty="0">
              <a:solidFill>
                <a:srgbClr val="FF0000"/>
              </a:solidFill>
            </a:endParaRPr>
          </a:p>
        </p:txBody>
      </p:sp>
    </p:spTree>
    <p:extLst>
      <p:ext uri="{BB962C8B-B14F-4D97-AF65-F5344CB8AC3E}">
        <p14:creationId xmlns:p14="http://schemas.microsoft.com/office/powerpoint/2010/main" val="256882304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043608" y="123478"/>
            <a:ext cx="7498200" cy="576064"/>
          </a:xfrm>
          <a:prstGeom prst="rect">
            <a:avLst/>
          </a:prstGeom>
        </p:spPr>
        <p:txBody>
          <a:bodyPr lIns="91425" tIns="91425" rIns="91425" bIns="91425" anchor="ctr" anchorCtr="0">
            <a:noAutofit/>
          </a:bodyPr>
          <a:lstStyle/>
          <a:p>
            <a:pPr latinLnBrk="1"/>
            <a:r>
              <a:rPr lang="en-US" altLang="ko-KR" sz="3200" dirty="0"/>
              <a:t>1. Project Introduction </a:t>
            </a:r>
            <a:endParaRPr lang="ko-KR" altLang="ko-KR" dirty="0"/>
          </a:p>
        </p:txBody>
      </p:sp>
      <p:sp>
        <p:nvSpPr>
          <p:cNvPr id="2" name="TextBox 1"/>
          <p:cNvSpPr txBox="1"/>
          <p:nvPr/>
        </p:nvSpPr>
        <p:spPr>
          <a:xfrm>
            <a:off x="1067656" y="597917"/>
            <a:ext cx="4536504" cy="461665"/>
          </a:xfrm>
          <a:prstGeom prst="rect">
            <a:avLst/>
          </a:prstGeom>
          <a:noFill/>
        </p:spPr>
        <p:txBody>
          <a:bodyPr wrap="square" rtlCol="0">
            <a:spAutoFit/>
          </a:bodyPr>
          <a:lstStyle/>
          <a:p>
            <a:r>
              <a:rPr lang="en-US" altLang="ko-KR" sz="2400" dirty="0"/>
              <a:t>b. Related Work </a:t>
            </a:r>
            <a:endParaRPr lang="ko-KR" alt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70" y="1491630"/>
            <a:ext cx="6336704" cy="3066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43608" y="4857541"/>
            <a:ext cx="5904656" cy="261610"/>
          </a:xfrm>
          <a:prstGeom prst="rect">
            <a:avLst/>
          </a:prstGeom>
          <a:noFill/>
        </p:spPr>
        <p:txBody>
          <a:bodyPr wrap="square" rtlCol="0">
            <a:spAutoFit/>
          </a:bodyPr>
          <a:lstStyle/>
          <a:p>
            <a:r>
              <a:rPr lang="en-US" altLang="ko-KR" sz="1100" u="sng" dirty="0">
                <a:solidFill>
                  <a:schemeClr val="tx1"/>
                </a:solidFill>
                <a:hlinkClick r:id="rId4"/>
              </a:rPr>
              <a:t>http://</a:t>
            </a:r>
            <a:r>
              <a:rPr lang="en-US" altLang="ko-KR" sz="1100" u="sng" dirty="0" smtClean="0">
                <a:solidFill>
                  <a:schemeClr val="tx1"/>
                </a:solidFill>
                <a:hlinkClick r:id="rId4"/>
              </a:rPr>
              <a:t>mahru.co.kr/KValue</a:t>
            </a:r>
            <a:endParaRPr lang="en-US" altLang="ko-KR" dirty="0">
              <a:solidFill>
                <a:schemeClr val="tx1"/>
              </a:solidFill>
            </a:endParaRPr>
          </a:p>
        </p:txBody>
      </p:sp>
      <p:sp>
        <p:nvSpPr>
          <p:cNvPr id="5" name="TextBox 4"/>
          <p:cNvSpPr txBox="1"/>
          <p:nvPr/>
        </p:nvSpPr>
        <p:spPr>
          <a:xfrm>
            <a:off x="1060619" y="1059582"/>
            <a:ext cx="4799936" cy="307777"/>
          </a:xfrm>
          <a:prstGeom prst="rect">
            <a:avLst/>
          </a:prstGeom>
          <a:noFill/>
        </p:spPr>
        <p:txBody>
          <a:bodyPr wrap="square" rtlCol="0">
            <a:spAutoFit/>
          </a:bodyPr>
          <a:lstStyle/>
          <a:p>
            <a:r>
              <a:rPr lang="en-US" altLang="ko-KR" dirty="0" smtClean="0"/>
              <a:t>1. MAHRU AIPS</a:t>
            </a:r>
            <a:endParaRPr lang="ko-KR" altLang="en-US" dirty="0"/>
          </a:p>
        </p:txBody>
      </p:sp>
      <p:sp>
        <p:nvSpPr>
          <p:cNvPr id="6" name="모서리가 둥근 직사각형 5"/>
          <p:cNvSpPr/>
          <p:nvPr/>
        </p:nvSpPr>
        <p:spPr>
          <a:xfrm>
            <a:off x="4090429" y="3199044"/>
            <a:ext cx="3138372" cy="266782"/>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모서리가 둥근 직사각형 9"/>
          <p:cNvSpPr/>
          <p:nvPr/>
        </p:nvSpPr>
        <p:spPr>
          <a:xfrm>
            <a:off x="4860032" y="4413978"/>
            <a:ext cx="1800200" cy="135291"/>
          </a:xfrm>
          <a:prstGeom prst="roundRect">
            <a:avLst/>
          </a:prstGeom>
          <a:solidFill>
            <a:schemeClr val="accent1">
              <a:alpha val="0"/>
            </a:schemeClr>
          </a:solid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44331841"/>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20700" y="123478"/>
            <a:ext cx="7498200" cy="576064"/>
          </a:xfrm>
          <a:prstGeom prst="rect">
            <a:avLst/>
          </a:prstGeom>
        </p:spPr>
        <p:txBody>
          <a:bodyPr lIns="91425" tIns="91425" rIns="91425" bIns="91425" anchor="ctr" anchorCtr="0">
            <a:noAutofit/>
          </a:bodyPr>
          <a:lstStyle/>
          <a:p>
            <a:pPr latinLnBrk="1"/>
            <a:r>
              <a:rPr lang="en-US" altLang="ko-KR" sz="3200" dirty="0"/>
              <a:t>1. Project Introduction </a:t>
            </a:r>
            <a:endParaRPr lang="ko-KR" altLang="ko-KR" dirty="0"/>
          </a:p>
        </p:txBody>
      </p:sp>
      <p:sp>
        <p:nvSpPr>
          <p:cNvPr id="2" name="TextBox 1"/>
          <p:cNvSpPr txBox="1"/>
          <p:nvPr/>
        </p:nvSpPr>
        <p:spPr>
          <a:xfrm>
            <a:off x="1067656" y="708384"/>
            <a:ext cx="4536504" cy="461665"/>
          </a:xfrm>
          <a:prstGeom prst="rect">
            <a:avLst/>
          </a:prstGeom>
          <a:noFill/>
        </p:spPr>
        <p:txBody>
          <a:bodyPr wrap="square" rtlCol="0">
            <a:spAutoFit/>
          </a:bodyPr>
          <a:lstStyle/>
          <a:p>
            <a:r>
              <a:rPr lang="en-US" altLang="ko-KR" sz="2400" dirty="0"/>
              <a:t>b. Related </a:t>
            </a:r>
            <a:r>
              <a:rPr lang="en-US" altLang="ko-KR" sz="2400" dirty="0" smtClean="0"/>
              <a:t>Work</a:t>
            </a:r>
            <a:endParaRPr lang="ko-KR" altLang="en-US" sz="2400" dirty="0"/>
          </a:p>
        </p:txBody>
      </p:sp>
      <p:sp>
        <p:nvSpPr>
          <p:cNvPr id="4" name="TextBox 3"/>
          <p:cNvSpPr txBox="1"/>
          <p:nvPr/>
        </p:nvSpPr>
        <p:spPr>
          <a:xfrm>
            <a:off x="1043608" y="4857541"/>
            <a:ext cx="5904656" cy="261610"/>
          </a:xfrm>
          <a:prstGeom prst="rect">
            <a:avLst/>
          </a:prstGeom>
          <a:noFill/>
        </p:spPr>
        <p:txBody>
          <a:bodyPr wrap="square" rtlCol="0">
            <a:spAutoFit/>
          </a:bodyPr>
          <a:lstStyle/>
          <a:p>
            <a:r>
              <a:rPr lang="en-US" altLang="ko-KR" sz="1100" u="sng" dirty="0">
                <a:solidFill>
                  <a:schemeClr val="tx1"/>
                </a:solidFill>
              </a:rPr>
              <a:t>http://wood.kofpi.or.kr/woodInfo/drySchdMade.do</a:t>
            </a:r>
            <a:endParaRPr lang="en-US" altLang="ko-KR" dirty="0">
              <a:solidFill>
                <a:schemeClr val="tx1"/>
              </a:solidFill>
            </a:endParaRPr>
          </a:p>
        </p:txBody>
      </p:sp>
      <p:sp>
        <p:nvSpPr>
          <p:cNvPr id="5" name="TextBox 4"/>
          <p:cNvSpPr txBox="1"/>
          <p:nvPr/>
        </p:nvSpPr>
        <p:spPr>
          <a:xfrm>
            <a:off x="1202074" y="1139498"/>
            <a:ext cx="1929766" cy="307777"/>
          </a:xfrm>
          <a:prstGeom prst="rect">
            <a:avLst/>
          </a:prstGeom>
          <a:noFill/>
        </p:spPr>
        <p:txBody>
          <a:bodyPr wrap="square" rtlCol="0">
            <a:spAutoFit/>
          </a:bodyPr>
          <a:lstStyle/>
          <a:p>
            <a:r>
              <a:rPr lang="en-US" altLang="ko-KR" b="1" dirty="0"/>
              <a:t>2</a:t>
            </a:r>
            <a:r>
              <a:rPr lang="en-US" altLang="ko-KR" b="1" dirty="0" smtClean="0"/>
              <a:t>.  </a:t>
            </a:r>
            <a:r>
              <a:rPr lang="ko-KR" altLang="en-US" b="1" dirty="0" smtClean="0"/>
              <a:t>목재정보  </a:t>
            </a:r>
            <a:r>
              <a:rPr lang="ko-KR" altLang="en-US" b="1" dirty="0" err="1" smtClean="0"/>
              <a:t>다드림</a:t>
            </a:r>
            <a:endParaRPr lang="ko-KR" altLang="en-US"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111" y="1434788"/>
            <a:ext cx="7226559"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a:xfrm>
            <a:off x="5604160" y="3435847"/>
            <a:ext cx="1776152" cy="792088"/>
          </a:xfrm>
          <a:prstGeom prst="rect">
            <a:avLst/>
          </a:prstGeom>
          <a:solidFill>
            <a:schemeClr val="accent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p:cNvGrpSpPr/>
          <p:nvPr/>
        </p:nvGrpSpPr>
        <p:grpSpPr>
          <a:xfrm>
            <a:off x="4611637" y="984355"/>
            <a:ext cx="3962400" cy="3898900"/>
            <a:chOff x="4611637" y="984355"/>
            <a:chExt cx="3962400" cy="3898900"/>
          </a:xfrm>
        </p:grpSpPr>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1637" y="984355"/>
              <a:ext cx="3962400" cy="389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a:xfrm>
              <a:off x="4827661" y="2265253"/>
              <a:ext cx="3746376" cy="2592288"/>
            </a:xfrm>
            <a:prstGeom prst="rect">
              <a:avLst/>
            </a:prstGeom>
            <a:solidFill>
              <a:schemeClr val="accent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8413796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043608" y="195486"/>
            <a:ext cx="4014236" cy="720080"/>
          </a:xfrm>
          <a:prstGeom prst="rect">
            <a:avLst/>
          </a:prstGeom>
        </p:spPr>
        <p:txBody>
          <a:bodyPr lIns="91425" tIns="91425" rIns="91425" bIns="91425" anchor="ctr" anchorCtr="0">
            <a:noAutofit/>
          </a:bodyPr>
          <a:lstStyle/>
          <a:p>
            <a:pPr latinLnBrk="1"/>
            <a:r>
              <a:rPr lang="en-US" altLang="ko-KR" sz="3200" dirty="0"/>
              <a:t>1. Project </a:t>
            </a:r>
            <a:r>
              <a:rPr lang="en-US" altLang="ko-KR" sz="3200" dirty="0" smtClean="0"/>
              <a:t>Introduction</a:t>
            </a:r>
            <a:endParaRPr lang="ko-KR" altLang="ko-KR" dirty="0"/>
          </a:p>
        </p:txBody>
      </p:sp>
      <p:sp>
        <p:nvSpPr>
          <p:cNvPr id="109" name="Shape 109"/>
          <p:cNvSpPr txBox="1"/>
          <p:nvPr/>
        </p:nvSpPr>
        <p:spPr>
          <a:xfrm>
            <a:off x="1115616" y="2067694"/>
            <a:ext cx="7679704" cy="576064"/>
          </a:xfrm>
          <a:prstGeom prst="rect">
            <a:avLst/>
          </a:prstGeom>
          <a:noFill/>
          <a:ln>
            <a:noFill/>
          </a:ln>
        </p:spPr>
        <p:txBody>
          <a:bodyPr lIns="91425" tIns="91425" rIns="91425" bIns="91425" anchor="t" anchorCtr="0">
            <a:noAutofit/>
          </a:bodyPr>
          <a:lstStyle/>
          <a:p>
            <a:pPr lvl="0">
              <a:spcBef>
                <a:spcPts val="0"/>
              </a:spcBef>
              <a:buNone/>
            </a:pPr>
            <a:r>
              <a:rPr lang="en-US" altLang="ko" sz="2000" dirty="0" smtClean="0"/>
              <a:t>Before     Determined by the worker’s experience</a:t>
            </a:r>
          </a:p>
        </p:txBody>
      </p:sp>
      <p:sp>
        <p:nvSpPr>
          <p:cNvPr id="2" name="TextBox 1"/>
          <p:cNvSpPr txBox="1"/>
          <p:nvPr/>
        </p:nvSpPr>
        <p:spPr>
          <a:xfrm>
            <a:off x="1043608" y="907721"/>
            <a:ext cx="4536504" cy="461665"/>
          </a:xfrm>
          <a:prstGeom prst="rect">
            <a:avLst/>
          </a:prstGeom>
          <a:noFill/>
        </p:spPr>
        <p:txBody>
          <a:bodyPr wrap="square" rtlCol="0">
            <a:spAutoFit/>
          </a:bodyPr>
          <a:lstStyle/>
          <a:p>
            <a:r>
              <a:rPr lang="en-US" altLang="ko-KR" sz="2400" dirty="0"/>
              <a:t>c. </a:t>
            </a:r>
            <a:r>
              <a:rPr lang="en-US" altLang="ko-KR" sz="2400" dirty="0" smtClean="0"/>
              <a:t>Objective</a:t>
            </a:r>
            <a:endParaRPr lang="ko-KR" altLang="en-US" sz="2400" dirty="0"/>
          </a:p>
        </p:txBody>
      </p:sp>
      <p:sp>
        <p:nvSpPr>
          <p:cNvPr id="3" name="TextBox 2"/>
          <p:cNvSpPr txBox="1"/>
          <p:nvPr/>
        </p:nvSpPr>
        <p:spPr>
          <a:xfrm>
            <a:off x="1449400" y="3931191"/>
            <a:ext cx="7371072" cy="584775"/>
          </a:xfrm>
          <a:prstGeom prst="rect">
            <a:avLst/>
          </a:prstGeom>
          <a:noFill/>
        </p:spPr>
        <p:txBody>
          <a:bodyPr wrap="square" rtlCol="0">
            <a:spAutoFit/>
          </a:bodyPr>
          <a:lstStyle/>
          <a:p>
            <a:r>
              <a:rPr lang="en-US" altLang="ko-KR" sz="3200" b="1" dirty="0" smtClean="0"/>
              <a:t>Get the Data Quickly &amp; Accurately </a:t>
            </a:r>
            <a:endParaRPr lang="ko-KR" altLang="en-US" sz="3200" b="1" dirty="0"/>
          </a:p>
        </p:txBody>
      </p:sp>
      <p:sp>
        <p:nvSpPr>
          <p:cNvPr id="4" name="TextBox 3"/>
          <p:cNvSpPr txBox="1"/>
          <p:nvPr/>
        </p:nvSpPr>
        <p:spPr>
          <a:xfrm>
            <a:off x="1115616" y="1491630"/>
            <a:ext cx="7330378" cy="461665"/>
          </a:xfrm>
          <a:prstGeom prst="rect">
            <a:avLst/>
          </a:prstGeom>
          <a:noFill/>
        </p:spPr>
        <p:txBody>
          <a:bodyPr wrap="square" rtlCol="0">
            <a:spAutoFit/>
          </a:bodyPr>
          <a:lstStyle/>
          <a:p>
            <a:r>
              <a:rPr lang="en-US" altLang="ko-KR" sz="2400" dirty="0" smtClean="0"/>
              <a:t>The setting dry &amp; wet temperature was arranged</a:t>
            </a:r>
            <a:endParaRPr lang="ko-KR" altLang="en-US" sz="2400" dirty="0"/>
          </a:p>
        </p:txBody>
      </p:sp>
      <p:sp>
        <p:nvSpPr>
          <p:cNvPr id="6" name="타원 5"/>
          <p:cNvSpPr/>
          <p:nvPr/>
        </p:nvSpPr>
        <p:spPr>
          <a:xfrm>
            <a:off x="1115616" y="2067694"/>
            <a:ext cx="936104" cy="504056"/>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p:cNvGrpSpPr/>
          <p:nvPr/>
        </p:nvGrpSpPr>
        <p:grpSpPr>
          <a:xfrm>
            <a:off x="1058598" y="2748865"/>
            <a:ext cx="7490119" cy="830997"/>
            <a:chOff x="1058598" y="2748865"/>
            <a:chExt cx="7490119" cy="830997"/>
          </a:xfrm>
        </p:grpSpPr>
        <p:sp>
          <p:nvSpPr>
            <p:cNvPr id="5" name="TextBox 4"/>
            <p:cNvSpPr txBox="1"/>
            <p:nvPr/>
          </p:nvSpPr>
          <p:spPr>
            <a:xfrm>
              <a:off x="1085037" y="2748865"/>
              <a:ext cx="7463680" cy="830997"/>
            </a:xfrm>
            <a:prstGeom prst="rect">
              <a:avLst/>
            </a:prstGeom>
            <a:noFill/>
          </p:spPr>
          <p:txBody>
            <a:bodyPr wrap="square" rtlCol="0">
              <a:spAutoFit/>
            </a:bodyPr>
            <a:lstStyle/>
            <a:p>
              <a:pPr lvl="0"/>
              <a:r>
                <a:rPr lang="en-US" altLang="ko" sz="2400" dirty="0" smtClean="0"/>
                <a:t>Future   </a:t>
              </a:r>
              <a:r>
                <a:rPr lang="en-US" altLang="ko" sz="2400" dirty="0"/>
                <a:t>Calculate the history data and get the </a:t>
              </a:r>
              <a:r>
                <a:rPr lang="en-US" altLang="ko" sz="2400" dirty="0" smtClean="0"/>
                <a:t>		   settings with </a:t>
              </a:r>
              <a:r>
                <a:rPr lang="en-US" altLang="ko" sz="2400" dirty="0" err="1" smtClean="0"/>
                <a:t>Leessi’s</a:t>
              </a:r>
              <a:r>
                <a:rPr lang="en-US" altLang="ko" sz="2400" dirty="0" smtClean="0"/>
                <a:t> system</a:t>
              </a:r>
              <a:endParaRPr lang="en-US" altLang="ko" sz="2400" dirty="0"/>
            </a:p>
          </p:txBody>
        </p:sp>
        <p:sp>
          <p:nvSpPr>
            <p:cNvPr id="9" name="타원 8"/>
            <p:cNvSpPr/>
            <p:nvPr/>
          </p:nvSpPr>
          <p:spPr>
            <a:xfrm>
              <a:off x="1058598" y="2748865"/>
              <a:ext cx="1088504" cy="504056"/>
            </a:xfrm>
            <a:prstGeom prst="ellipse">
              <a:avLst/>
            </a:prstGeom>
            <a:solidFill>
              <a:schemeClr val="tx2">
                <a:lumMod val="75000"/>
                <a:alpha val="2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043608" y="51470"/>
            <a:ext cx="7498200" cy="648072"/>
          </a:xfrm>
          <a:prstGeom prst="rect">
            <a:avLst/>
          </a:prstGeom>
        </p:spPr>
        <p:txBody>
          <a:bodyPr lIns="91425" tIns="91425" rIns="91425" bIns="91425" anchor="ctr" anchorCtr="0">
            <a:noAutofit/>
          </a:bodyPr>
          <a:lstStyle/>
          <a:p>
            <a:pPr latinLnBrk="1"/>
            <a:r>
              <a:rPr lang="en-US" altLang="ko-KR" sz="3200" dirty="0"/>
              <a:t>2. Methodology </a:t>
            </a:r>
            <a:endParaRPr lang="ko-KR" altLang="ko-KR" dirty="0"/>
          </a:p>
        </p:txBody>
      </p:sp>
      <p:sp>
        <p:nvSpPr>
          <p:cNvPr id="109" name="Shape 109"/>
          <p:cNvSpPr txBox="1"/>
          <p:nvPr/>
        </p:nvSpPr>
        <p:spPr>
          <a:xfrm>
            <a:off x="2722325" y="1131590"/>
            <a:ext cx="4009915" cy="701023"/>
          </a:xfrm>
          <a:prstGeom prst="rect">
            <a:avLst/>
          </a:prstGeom>
          <a:noFill/>
          <a:ln>
            <a:noFill/>
          </a:ln>
        </p:spPr>
        <p:txBody>
          <a:bodyPr lIns="91425" tIns="91425" rIns="91425" bIns="91425" anchor="t" anchorCtr="0">
            <a:noAutofit/>
          </a:bodyPr>
          <a:lstStyle/>
          <a:p>
            <a:pPr lvl="0">
              <a:spcBef>
                <a:spcPts val="0"/>
              </a:spcBef>
              <a:buNone/>
            </a:pPr>
            <a:r>
              <a:rPr lang="en-US" altLang="ko" sz="3600" b="1" dirty="0" smtClean="0"/>
              <a:t>Forward chaining </a:t>
            </a:r>
            <a:endParaRPr lang="ko" sz="3600" b="1" dirty="0"/>
          </a:p>
        </p:txBody>
      </p:sp>
      <p:sp>
        <p:nvSpPr>
          <p:cNvPr id="2" name="TextBox 1"/>
          <p:cNvSpPr txBox="1"/>
          <p:nvPr/>
        </p:nvSpPr>
        <p:spPr>
          <a:xfrm>
            <a:off x="1043608" y="555526"/>
            <a:ext cx="4536504" cy="461665"/>
          </a:xfrm>
          <a:prstGeom prst="rect">
            <a:avLst/>
          </a:prstGeom>
          <a:noFill/>
        </p:spPr>
        <p:txBody>
          <a:bodyPr wrap="square" rtlCol="0">
            <a:spAutoFit/>
          </a:bodyPr>
          <a:lstStyle/>
          <a:p>
            <a:r>
              <a:rPr lang="en-US" altLang="ko-KR" sz="2400" dirty="0"/>
              <a:t>a. Main Algorithm</a:t>
            </a:r>
            <a:endParaRPr lang="ko-KR" altLang="en-US" sz="2400" dirty="0"/>
          </a:p>
        </p:txBody>
      </p:sp>
      <p:sp>
        <p:nvSpPr>
          <p:cNvPr id="3" name="TextBox 2"/>
          <p:cNvSpPr txBox="1"/>
          <p:nvPr/>
        </p:nvSpPr>
        <p:spPr>
          <a:xfrm>
            <a:off x="1043608" y="915566"/>
            <a:ext cx="3312368" cy="369332"/>
          </a:xfrm>
          <a:prstGeom prst="rect">
            <a:avLst/>
          </a:prstGeom>
          <a:noFill/>
        </p:spPr>
        <p:txBody>
          <a:bodyPr wrap="square" rtlCol="0">
            <a:spAutoFit/>
          </a:bodyPr>
          <a:lstStyle/>
          <a:p>
            <a:r>
              <a:rPr lang="en-US" altLang="ko-KR" sz="1800" dirty="0" smtClean="0"/>
              <a:t>1</a:t>
            </a:r>
            <a:r>
              <a:rPr lang="en-US" altLang="ko-KR" sz="1800" dirty="0"/>
              <a:t>. Principle of the Algorithm</a:t>
            </a:r>
            <a:endParaRPr lang="ko-KR" altLang="en-US" sz="1800" b="1" dirty="0"/>
          </a:p>
        </p:txBody>
      </p:sp>
      <p:grpSp>
        <p:nvGrpSpPr>
          <p:cNvPr id="17" name="그룹 16"/>
          <p:cNvGrpSpPr/>
          <p:nvPr/>
        </p:nvGrpSpPr>
        <p:grpSpPr>
          <a:xfrm>
            <a:off x="1371458" y="2155918"/>
            <a:ext cx="650281" cy="415832"/>
            <a:chOff x="1371458" y="1971427"/>
            <a:chExt cx="650281" cy="415832"/>
          </a:xfrm>
        </p:grpSpPr>
        <p:sp>
          <p:nvSpPr>
            <p:cNvPr id="13" name="타원 12"/>
            <p:cNvSpPr/>
            <p:nvPr/>
          </p:nvSpPr>
          <p:spPr>
            <a:xfrm>
              <a:off x="1371458" y="1971427"/>
              <a:ext cx="650281" cy="415832"/>
            </a:xfrm>
            <a:prstGeom prst="ellipse">
              <a:avLst/>
            </a:prstGeom>
            <a:solidFill>
              <a:schemeClr val="accent3">
                <a:lumMod val="20000"/>
                <a:lumOff val="80000"/>
                <a:alpha val="43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1371458" y="2011902"/>
              <a:ext cx="648072" cy="338554"/>
            </a:xfrm>
            <a:prstGeom prst="rect">
              <a:avLst/>
            </a:prstGeom>
            <a:noFill/>
          </p:spPr>
          <p:txBody>
            <a:bodyPr wrap="square" rtlCol="0">
              <a:spAutoFit/>
            </a:bodyPr>
            <a:lstStyle/>
            <a:p>
              <a:r>
                <a:rPr lang="en-US" altLang="ko-KR" sz="1600" dirty="0" smtClean="0">
                  <a:solidFill>
                    <a:schemeClr val="tx1"/>
                  </a:solidFill>
                </a:rPr>
                <a:t>Input</a:t>
              </a:r>
              <a:endParaRPr lang="ko-KR" altLang="en-US" dirty="0">
                <a:solidFill>
                  <a:schemeClr val="tx1"/>
                </a:solidFill>
              </a:endParaRPr>
            </a:p>
          </p:txBody>
        </p:sp>
      </p:grpSp>
      <p:grpSp>
        <p:nvGrpSpPr>
          <p:cNvPr id="19" name="그룹 18"/>
          <p:cNvGrpSpPr/>
          <p:nvPr/>
        </p:nvGrpSpPr>
        <p:grpSpPr>
          <a:xfrm>
            <a:off x="1178884" y="2711278"/>
            <a:ext cx="1160868" cy="307778"/>
            <a:chOff x="1178884" y="2711278"/>
            <a:chExt cx="1160868" cy="307778"/>
          </a:xfrm>
        </p:grpSpPr>
        <p:sp>
          <p:nvSpPr>
            <p:cNvPr id="18" name="모서리가 둥근 직사각형 17"/>
            <p:cNvSpPr/>
            <p:nvPr/>
          </p:nvSpPr>
          <p:spPr>
            <a:xfrm>
              <a:off x="1178884" y="2711278"/>
              <a:ext cx="1065408" cy="307777"/>
            </a:xfrm>
            <a:prstGeom prst="roundRect">
              <a:avLst/>
            </a:prstGeom>
            <a:solidFill>
              <a:schemeClr val="accent1">
                <a:alpha val="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1202336" y="2711279"/>
              <a:ext cx="1137416" cy="307777"/>
            </a:xfrm>
            <a:prstGeom prst="rect">
              <a:avLst/>
            </a:prstGeom>
            <a:noFill/>
          </p:spPr>
          <p:txBody>
            <a:bodyPr wrap="square" rtlCol="0">
              <a:spAutoFit/>
            </a:bodyPr>
            <a:lstStyle/>
            <a:p>
              <a:r>
                <a:rPr lang="en-US" altLang="ko-KR" b="1" dirty="0" smtClean="0"/>
                <a:t>AW Temp</a:t>
              </a:r>
              <a:endParaRPr lang="ko-KR" altLang="en-US" b="1" dirty="0"/>
            </a:p>
          </p:txBody>
        </p:sp>
      </p:gr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832613"/>
            <a:ext cx="4196993" cy="3178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7" name="그룹 26"/>
          <p:cNvGrpSpPr/>
          <p:nvPr/>
        </p:nvGrpSpPr>
        <p:grpSpPr>
          <a:xfrm>
            <a:off x="1187624" y="3200076"/>
            <a:ext cx="1160868" cy="307778"/>
            <a:chOff x="1178884" y="2711278"/>
            <a:chExt cx="1160868" cy="307778"/>
          </a:xfrm>
        </p:grpSpPr>
        <p:sp>
          <p:nvSpPr>
            <p:cNvPr id="28" name="모서리가 둥근 직사각형 27"/>
            <p:cNvSpPr/>
            <p:nvPr/>
          </p:nvSpPr>
          <p:spPr>
            <a:xfrm>
              <a:off x="1178884" y="2711278"/>
              <a:ext cx="1065408" cy="307777"/>
            </a:xfrm>
            <a:prstGeom prst="roundRect">
              <a:avLst/>
            </a:prstGeom>
            <a:solidFill>
              <a:schemeClr val="accent1">
                <a:alpha val="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p:cNvSpPr txBox="1"/>
            <p:nvPr/>
          </p:nvSpPr>
          <p:spPr>
            <a:xfrm>
              <a:off x="1202336" y="2711279"/>
              <a:ext cx="1137416" cy="307777"/>
            </a:xfrm>
            <a:prstGeom prst="rect">
              <a:avLst/>
            </a:prstGeom>
            <a:noFill/>
          </p:spPr>
          <p:txBody>
            <a:bodyPr wrap="square" rtlCol="0">
              <a:spAutoFit/>
            </a:bodyPr>
            <a:lstStyle/>
            <a:p>
              <a:r>
                <a:rPr lang="en-US" altLang="ko-KR" b="1" dirty="0" smtClean="0"/>
                <a:t>AD Temp</a:t>
              </a:r>
              <a:endParaRPr lang="ko-KR" altLang="en-US" b="1" dirty="0"/>
            </a:p>
          </p:txBody>
        </p:sp>
      </p:grpSp>
      <p:grpSp>
        <p:nvGrpSpPr>
          <p:cNvPr id="30" name="그룹 29"/>
          <p:cNvGrpSpPr/>
          <p:nvPr/>
        </p:nvGrpSpPr>
        <p:grpSpPr>
          <a:xfrm>
            <a:off x="1179851" y="3639619"/>
            <a:ext cx="1137416" cy="307778"/>
            <a:chOff x="1167803" y="2711278"/>
            <a:chExt cx="1137416" cy="307778"/>
          </a:xfrm>
        </p:grpSpPr>
        <p:sp>
          <p:nvSpPr>
            <p:cNvPr id="31" name="모서리가 둥근 직사각형 30"/>
            <p:cNvSpPr/>
            <p:nvPr/>
          </p:nvSpPr>
          <p:spPr>
            <a:xfrm>
              <a:off x="1178884" y="2711278"/>
              <a:ext cx="1065408" cy="307777"/>
            </a:xfrm>
            <a:prstGeom prst="roundRect">
              <a:avLst/>
            </a:prstGeom>
            <a:solidFill>
              <a:schemeClr val="accent1">
                <a:alpha val="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p:cNvSpPr txBox="1"/>
            <p:nvPr/>
          </p:nvSpPr>
          <p:spPr>
            <a:xfrm>
              <a:off x="1167803" y="2711279"/>
              <a:ext cx="1137416" cy="307777"/>
            </a:xfrm>
            <a:prstGeom prst="rect">
              <a:avLst/>
            </a:prstGeom>
            <a:noFill/>
          </p:spPr>
          <p:txBody>
            <a:bodyPr wrap="square" rtlCol="0">
              <a:spAutoFit/>
            </a:bodyPr>
            <a:lstStyle/>
            <a:p>
              <a:r>
                <a:rPr lang="en-US" altLang="ko-KR" b="1" dirty="0" smtClean="0"/>
                <a:t>      MC</a:t>
              </a:r>
              <a:endParaRPr lang="ko-KR" altLang="en-US" b="1" dirty="0"/>
            </a:p>
          </p:txBody>
        </p:sp>
      </p:grpSp>
      <p:grpSp>
        <p:nvGrpSpPr>
          <p:cNvPr id="33" name="그룹 32"/>
          <p:cNvGrpSpPr/>
          <p:nvPr/>
        </p:nvGrpSpPr>
        <p:grpSpPr>
          <a:xfrm>
            <a:off x="1195119" y="4086657"/>
            <a:ext cx="1160868" cy="307778"/>
            <a:chOff x="1178884" y="2711278"/>
            <a:chExt cx="1160868" cy="307778"/>
          </a:xfrm>
        </p:grpSpPr>
        <p:sp>
          <p:nvSpPr>
            <p:cNvPr id="34" name="모서리가 둥근 직사각형 33"/>
            <p:cNvSpPr/>
            <p:nvPr/>
          </p:nvSpPr>
          <p:spPr>
            <a:xfrm>
              <a:off x="1178884" y="2711278"/>
              <a:ext cx="1065408" cy="307777"/>
            </a:xfrm>
            <a:prstGeom prst="roundRect">
              <a:avLst/>
            </a:prstGeom>
            <a:solidFill>
              <a:schemeClr val="accent1">
                <a:alpha val="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1202336" y="2711279"/>
              <a:ext cx="1137416" cy="307777"/>
            </a:xfrm>
            <a:prstGeom prst="rect">
              <a:avLst/>
            </a:prstGeom>
            <a:noFill/>
          </p:spPr>
          <p:txBody>
            <a:bodyPr wrap="square" rtlCol="0">
              <a:spAutoFit/>
            </a:bodyPr>
            <a:lstStyle/>
            <a:p>
              <a:r>
                <a:rPr lang="en-US" altLang="ko-KR" b="1" dirty="0" smtClean="0"/>
                <a:t>Threshold</a:t>
              </a:r>
              <a:endParaRPr lang="ko-KR" altLang="en-US" b="1" dirty="0"/>
            </a:p>
          </p:txBody>
        </p:sp>
      </p:grpSp>
      <p:grpSp>
        <p:nvGrpSpPr>
          <p:cNvPr id="6" name="그룹 5"/>
          <p:cNvGrpSpPr/>
          <p:nvPr/>
        </p:nvGrpSpPr>
        <p:grpSpPr>
          <a:xfrm>
            <a:off x="7380312" y="2378548"/>
            <a:ext cx="1398132" cy="1921394"/>
            <a:chOff x="7380312" y="2378548"/>
            <a:chExt cx="1398132" cy="1921394"/>
          </a:xfrm>
        </p:grpSpPr>
        <p:grpSp>
          <p:nvGrpSpPr>
            <p:cNvPr id="24" name="그룹 23"/>
            <p:cNvGrpSpPr/>
            <p:nvPr/>
          </p:nvGrpSpPr>
          <p:grpSpPr>
            <a:xfrm>
              <a:off x="7380312" y="2931790"/>
              <a:ext cx="1398132" cy="1368152"/>
              <a:chOff x="7380312" y="2643758"/>
              <a:chExt cx="1398132" cy="1368152"/>
            </a:xfrm>
          </p:grpSpPr>
          <p:grpSp>
            <p:nvGrpSpPr>
              <p:cNvPr id="23" name="그룹 22"/>
              <p:cNvGrpSpPr/>
              <p:nvPr/>
            </p:nvGrpSpPr>
            <p:grpSpPr>
              <a:xfrm>
                <a:off x="7380312" y="2643758"/>
                <a:ext cx="1368152" cy="360040"/>
                <a:chOff x="7380312" y="2643758"/>
                <a:chExt cx="1368152" cy="360040"/>
              </a:xfrm>
            </p:grpSpPr>
            <p:sp>
              <p:nvSpPr>
                <p:cNvPr id="22" name="모서리가 둥근 직사각형 21"/>
                <p:cNvSpPr/>
                <p:nvPr/>
              </p:nvSpPr>
              <p:spPr>
                <a:xfrm>
                  <a:off x="7380312" y="2643758"/>
                  <a:ext cx="1008112" cy="360040"/>
                </a:xfrm>
                <a:prstGeom prst="roundRect">
                  <a:avLst/>
                </a:prstGeom>
                <a:solidFill>
                  <a:schemeClr val="tx2">
                    <a:lumMod val="75000"/>
                    <a:alpha val="42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p:cNvSpPr txBox="1"/>
                <p:nvPr/>
              </p:nvSpPr>
              <p:spPr>
                <a:xfrm>
                  <a:off x="7380312" y="2677961"/>
                  <a:ext cx="1368152" cy="254361"/>
                </a:xfrm>
                <a:prstGeom prst="rect">
                  <a:avLst/>
                </a:prstGeom>
                <a:noFill/>
              </p:spPr>
              <p:txBody>
                <a:bodyPr wrap="square" rtlCol="0">
                  <a:spAutoFit/>
                </a:bodyPr>
                <a:lstStyle/>
                <a:p>
                  <a:r>
                    <a:rPr lang="en-US" altLang="ko-KR" b="1" dirty="0" smtClean="0"/>
                    <a:t>SW Temp</a:t>
                  </a:r>
                  <a:endParaRPr lang="ko-KR" altLang="en-US" b="1" dirty="0"/>
                </a:p>
              </p:txBody>
            </p:sp>
          </p:grpSp>
          <p:grpSp>
            <p:nvGrpSpPr>
              <p:cNvPr id="51" name="그룹 50"/>
              <p:cNvGrpSpPr/>
              <p:nvPr/>
            </p:nvGrpSpPr>
            <p:grpSpPr>
              <a:xfrm>
                <a:off x="7380312" y="3147814"/>
                <a:ext cx="1383142" cy="360040"/>
                <a:chOff x="7380312" y="2571750"/>
                <a:chExt cx="1383142" cy="360040"/>
              </a:xfrm>
            </p:grpSpPr>
            <p:sp>
              <p:nvSpPr>
                <p:cNvPr id="52" name="모서리가 둥근 직사각형 51"/>
                <p:cNvSpPr/>
                <p:nvPr/>
              </p:nvSpPr>
              <p:spPr>
                <a:xfrm>
                  <a:off x="7380312" y="2571750"/>
                  <a:ext cx="1008112" cy="360040"/>
                </a:xfrm>
                <a:prstGeom prst="roundRect">
                  <a:avLst/>
                </a:prstGeom>
                <a:solidFill>
                  <a:schemeClr val="tx2">
                    <a:lumMod val="75000"/>
                    <a:alpha val="42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TextBox 52"/>
                <p:cNvSpPr txBox="1"/>
                <p:nvPr/>
              </p:nvSpPr>
              <p:spPr>
                <a:xfrm>
                  <a:off x="7395302" y="2605953"/>
                  <a:ext cx="1368152" cy="307777"/>
                </a:xfrm>
                <a:prstGeom prst="rect">
                  <a:avLst/>
                </a:prstGeom>
                <a:noFill/>
              </p:spPr>
              <p:txBody>
                <a:bodyPr wrap="square" rtlCol="0">
                  <a:spAutoFit/>
                </a:bodyPr>
                <a:lstStyle/>
                <a:p>
                  <a:r>
                    <a:rPr lang="en-US" altLang="ko-KR" b="1" dirty="0" smtClean="0"/>
                    <a:t>SD Temp</a:t>
                  </a:r>
                  <a:endParaRPr lang="ko-KR" altLang="en-US" b="1" dirty="0"/>
                </a:p>
              </p:txBody>
            </p:sp>
          </p:grpSp>
          <p:grpSp>
            <p:nvGrpSpPr>
              <p:cNvPr id="54" name="그룹 53"/>
              <p:cNvGrpSpPr/>
              <p:nvPr/>
            </p:nvGrpSpPr>
            <p:grpSpPr>
              <a:xfrm>
                <a:off x="7380312" y="3651870"/>
                <a:ext cx="1398132" cy="360040"/>
                <a:chOff x="7380312" y="2499742"/>
                <a:chExt cx="1398132" cy="360040"/>
              </a:xfrm>
            </p:grpSpPr>
            <p:sp>
              <p:nvSpPr>
                <p:cNvPr id="55" name="모서리가 둥근 직사각형 54"/>
                <p:cNvSpPr/>
                <p:nvPr/>
              </p:nvSpPr>
              <p:spPr>
                <a:xfrm>
                  <a:off x="7380312" y="2499742"/>
                  <a:ext cx="1008112" cy="360040"/>
                </a:xfrm>
                <a:prstGeom prst="roundRect">
                  <a:avLst/>
                </a:prstGeom>
                <a:solidFill>
                  <a:schemeClr val="tx2">
                    <a:lumMod val="75000"/>
                    <a:alpha val="42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p:cNvSpPr txBox="1"/>
                <p:nvPr/>
              </p:nvSpPr>
              <p:spPr>
                <a:xfrm>
                  <a:off x="7410292" y="2537015"/>
                  <a:ext cx="1368152" cy="307777"/>
                </a:xfrm>
                <a:prstGeom prst="rect">
                  <a:avLst/>
                </a:prstGeom>
                <a:noFill/>
              </p:spPr>
              <p:txBody>
                <a:bodyPr wrap="square" rtlCol="0">
                  <a:spAutoFit/>
                </a:bodyPr>
                <a:lstStyle/>
                <a:p>
                  <a:r>
                    <a:rPr lang="en-US" altLang="ko-KR" b="1" dirty="0" smtClean="0"/>
                    <a:t>Duration</a:t>
                  </a:r>
                  <a:endParaRPr lang="ko-KR" altLang="en-US" b="1" dirty="0"/>
                </a:p>
              </p:txBody>
            </p:sp>
          </p:grpSp>
        </p:grpSp>
        <p:grpSp>
          <p:nvGrpSpPr>
            <p:cNvPr id="60" name="그룹 59"/>
            <p:cNvGrpSpPr/>
            <p:nvPr/>
          </p:nvGrpSpPr>
          <p:grpSpPr>
            <a:xfrm>
              <a:off x="7452320" y="2378548"/>
              <a:ext cx="864096" cy="625250"/>
              <a:chOff x="1371458" y="1971427"/>
              <a:chExt cx="650281" cy="625250"/>
            </a:xfrm>
          </p:grpSpPr>
          <p:sp>
            <p:nvSpPr>
              <p:cNvPr id="61" name="타원 60"/>
              <p:cNvSpPr/>
              <p:nvPr/>
            </p:nvSpPr>
            <p:spPr>
              <a:xfrm>
                <a:off x="1371458" y="1971427"/>
                <a:ext cx="650281" cy="415832"/>
              </a:xfrm>
              <a:prstGeom prst="ellipse">
                <a:avLst/>
              </a:prstGeom>
              <a:solidFill>
                <a:schemeClr val="accent3">
                  <a:lumMod val="20000"/>
                  <a:lumOff val="80000"/>
                  <a:alpha val="43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p:cNvSpPr txBox="1"/>
              <p:nvPr/>
            </p:nvSpPr>
            <p:spPr>
              <a:xfrm>
                <a:off x="1371458" y="2011902"/>
                <a:ext cx="648072" cy="584775"/>
              </a:xfrm>
              <a:prstGeom prst="rect">
                <a:avLst/>
              </a:prstGeom>
              <a:noFill/>
            </p:spPr>
            <p:txBody>
              <a:bodyPr wrap="square" rtlCol="0">
                <a:spAutoFit/>
              </a:bodyPr>
              <a:lstStyle/>
              <a:p>
                <a:r>
                  <a:rPr lang="en-US" altLang="ko-KR" sz="1600" dirty="0" smtClean="0">
                    <a:solidFill>
                      <a:schemeClr val="tx1"/>
                    </a:solidFill>
                  </a:rPr>
                  <a:t>Output</a:t>
                </a:r>
                <a:endParaRPr lang="ko-KR" altLang="en-US" dirty="0">
                  <a:solidFill>
                    <a:schemeClr val="tx1"/>
                  </a:solidFill>
                </a:endParaRPr>
              </a:p>
            </p:txBody>
          </p:sp>
        </p:grpSp>
      </p:grpSp>
    </p:spTree>
    <p:extLst>
      <p:ext uri="{BB962C8B-B14F-4D97-AF65-F5344CB8AC3E}">
        <p14:creationId xmlns:p14="http://schemas.microsoft.com/office/powerpoint/2010/main" val="2386731338"/>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20700" y="123478"/>
            <a:ext cx="7498200" cy="648072"/>
          </a:xfrm>
          <a:prstGeom prst="rect">
            <a:avLst/>
          </a:prstGeom>
        </p:spPr>
        <p:txBody>
          <a:bodyPr lIns="91425" tIns="91425" rIns="91425" bIns="91425" anchor="ctr" anchorCtr="0">
            <a:noAutofit/>
          </a:bodyPr>
          <a:lstStyle/>
          <a:p>
            <a:pPr latinLnBrk="1"/>
            <a:r>
              <a:rPr lang="en-US" altLang="ko-KR" sz="3200" dirty="0"/>
              <a:t>2. Methodology </a:t>
            </a:r>
            <a:endParaRPr lang="ko-KR" altLang="ko-KR" dirty="0"/>
          </a:p>
        </p:txBody>
      </p:sp>
      <p:sp>
        <p:nvSpPr>
          <p:cNvPr id="2" name="TextBox 1"/>
          <p:cNvSpPr txBox="1"/>
          <p:nvPr/>
        </p:nvSpPr>
        <p:spPr>
          <a:xfrm>
            <a:off x="1115616" y="588282"/>
            <a:ext cx="4536504" cy="461665"/>
          </a:xfrm>
          <a:prstGeom prst="rect">
            <a:avLst/>
          </a:prstGeom>
          <a:noFill/>
        </p:spPr>
        <p:txBody>
          <a:bodyPr wrap="square" rtlCol="0">
            <a:spAutoFit/>
          </a:bodyPr>
          <a:lstStyle/>
          <a:p>
            <a:r>
              <a:rPr lang="en-US" altLang="ko-KR" sz="2400" dirty="0"/>
              <a:t>a. Main Algorithm</a:t>
            </a:r>
            <a:endParaRPr lang="ko-KR" altLang="en-US" sz="2400" dirty="0"/>
          </a:p>
        </p:txBody>
      </p:sp>
      <p:sp>
        <p:nvSpPr>
          <p:cNvPr id="3" name="TextBox 2"/>
          <p:cNvSpPr txBox="1"/>
          <p:nvPr/>
        </p:nvSpPr>
        <p:spPr>
          <a:xfrm>
            <a:off x="1115616" y="987574"/>
            <a:ext cx="2160240" cy="369332"/>
          </a:xfrm>
          <a:prstGeom prst="rect">
            <a:avLst/>
          </a:prstGeom>
          <a:noFill/>
        </p:spPr>
        <p:txBody>
          <a:bodyPr wrap="square" rtlCol="0">
            <a:spAutoFit/>
          </a:bodyPr>
          <a:lstStyle/>
          <a:p>
            <a:pPr latinLnBrk="1"/>
            <a:r>
              <a:rPr lang="en-US" altLang="ko-KR" sz="1800" dirty="0" smtClean="0"/>
              <a:t>2</a:t>
            </a:r>
            <a:r>
              <a:rPr lang="en-US" altLang="ko-KR" sz="1800" dirty="0"/>
              <a:t>. Class Diagram</a:t>
            </a:r>
            <a:endParaRPr lang="ko-KR" altLang="ko-KR" sz="18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491630"/>
            <a:ext cx="4128690" cy="3269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873538"/>
            <a:ext cx="3968750" cy="387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2971276"/>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20700" y="123478"/>
            <a:ext cx="7498200" cy="464803"/>
          </a:xfrm>
          <a:prstGeom prst="rect">
            <a:avLst/>
          </a:prstGeom>
        </p:spPr>
        <p:txBody>
          <a:bodyPr lIns="91425" tIns="91425" rIns="91425" bIns="91425" anchor="ctr" anchorCtr="0">
            <a:noAutofit/>
          </a:bodyPr>
          <a:lstStyle/>
          <a:p>
            <a:pPr latinLnBrk="1"/>
            <a:r>
              <a:rPr lang="en-US" altLang="ko-KR" sz="3200" dirty="0"/>
              <a:t>2. Methodology </a:t>
            </a:r>
            <a:endParaRPr lang="ko-KR" altLang="ko-KR" dirty="0"/>
          </a:p>
        </p:txBody>
      </p:sp>
      <p:sp>
        <p:nvSpPr>
          <p:cNvPr id="2" name="TextBox 1"/>
          <p:cNvSpPr txBox="1"/>
          <p:nvPr/>
        </p:nvSpPr>
        <p:spPr>
          <a:xfrm>
            <a:off x="1115616" y="588281"/>
            <a:ext cx="4536504" cy="461665"/>
          </a:xfrm>
          <a:prstGeom prst="rect">
            <a:avLst/>
          </a:prstGeom>
          <a:noFill/>
        </p:spPr>
        <p:txBody>
          <a:bodyPr wrap="square" rtlCol="0">
            <a:spAutoFit/>
          </a:bodyPr>
          <a:lstStyle/>
          <a:p>
            <a:r>
              <a:rPr lang="en-US" altLang="ko-KR" sz="2400" dirty="0"/>
              <a:t>b. System Architecture</a:t>
            </a:r>
            <a:endParaRPr lang="ko-KR" altLang="en-US" sz="2400" dirty="0"/>
          </a:p>
        </p:txBody>
      </p:sp>
      <p:sp>
        <p:nvSpPr>
          <p:cNvPr id="3" name="TextBox 2"/>
          <p:cNvSpPr txBox="1"/>
          <p:nvPr/>
        </p:nvSpPr>
        <p:spPr>
          <a:xfrm>
            <a:off x="1115616" y="987574"/>
            <a:ext cx="3384376" cy="369332"/>
          </a:xfrm>
          <a:prstGeom prst="rect">
            <a:avLst/>
          </a:prstGeom>
          <a:noFill/>
        </p:spPr>
        <p:txBody>
          <a:bodyPr wrap="square" rtlCol="0">
            <a:spAutoFit/>
          </a:bodyPr>
          <a:lstStyle/>
          <a:p>
            <a:pPr latinLnBrk="1"/>
            <a:r>
              <a:rPr lang="en-US" altLang="ko-KR" sz="1800" dirty="0" smtClean="0"/>
              <a:t>1</a:t>
            </a:r>
            <a:r>
              <a:rPr lang="en-US" altLang="ko-KR" sz="1800" dirty="0"/>
              <a:t>. Data </a:t>
            </a:r>
            <a:r>
              <a:rPr lang="en-US" altLang="ko-KR" sz="1800" dirty="0" smtClean="0"/>
              <a:t>representation ERD</a:t>
            </a:r>
            <a:endParaRPr lang="ko-KR" altLang="ko-KR" sz="18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72" y="1275606"/>
            <a:ext cx="7128792" cy="3831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6846380"/>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954677" y="150267"/>
            <a:ext cx="2975397" cy="464803"/>
          </a:xfrm>
          <a:prstGeom prst="rect">
            <a:avLst/>
          </a:prstGeom>
        </p:spPr>
        <p:txBody>
          <a:bodyPr lIns="91425" tIns="91425" rIns="91425" bIns="91425" anchor="ctr" anchorCtr="0">
            <a:noAutofit/>
          </a:bodyPr>
          <a:lstStyle/>
          <a:p>
            <a:pPr latinLnBrk="1"/>
            <a:r>
              <a:rPr lang="en-US" altLang="ko-KR" sz="3200" dirty="0"/>
              <a:t>2. Methodology </a:t>
            </a:r>
            <a:endParaRPr lang="ko-KR" altLang="ko-KR" dirty="0"/>
          </a:p>
        </p:txBody>
      </p:sp>
      <p:sp>
        <p:nvSpPr>
          <p:cNvPr id="2" name="TextBox 1"/>
          <p:cNvSpPr txBox="1"/>
          <p:nvPr/>
        </p:nvSpPr>
        <p:spPr>
          <a:xfrm>
            <a:off x="971600" y="581549"/>
            <a:ext cx="3585410" cy="461665"/>
          </a:xfrm>
          <a:prstGeom prst="rect">
            <a:avLst/>
          </a:prstGeom>
          <a:noFill/>
        </p:spPr>
        <p:txBody>
          <a:bodyPr wrap="square" rtlCol="0">
            <a:spAutoFit/>
          </a:bodyPr>
          <a:lstStyle/>
          <a:p>
            <a:r>
              <a:rPr lang="en-US" altLang="ko-KR" sz="2400" dirty="0"/>
              <a:t>b. System Architecture</a:t>
            </a:r>
            <a:endParaRPr lang="ko-KR" altLang="en-US" sz="2400" dirty="0"/>
          </a:p>
        </p:txBody>
      </p:sp>
      <p:sp>
        <p:nvSpPr>
          <p:cNvPr id="3" name="TextBox 2"/>
          <p:cNvSpPr txBox="1"/>
          <p:nvPr/>
        </p:nvSpPr>
        <p:spPr>
          <a:xfrm>
            <a:off x="1002591" y="1002564"/>
            <a:ext cx="3384376" cy="369332"/>
          </a:xfrm>
          <a:prstGeom prst="rect">
            <a:avLst/>
          </a:prstGeom>
          <a:noFill/>
        </p:spPr>
        <p:txBody>
          <a:bodyPr wrap="square" rtlCol="0">
            <a:spAutoFit/>
          </a:bodyPr>
          <a:lstStyle/>
          <a:p>
            <a:pPr latinLnBrk="1"/>
            <a:r>
              <a:rPr lang="en-US" altLang="ko-KR" sz="1800" dirty="0" smtClean="0"/>
              <a:t>2</a:t>
            </a:r>
            <a:r>
              <a:rPr lang="en-US" altLang="ko-KR" sz="1800" dirty="0"/>
              <a:t>. Use Case Diagram</a:t>
            </a:r>
            <a:endParaRPr lang="ko-KR" altLang="ko-KR" sz="1800" dirty="0"/>
          </a:p>
        </p:txBody>
      </p:sp>
      <p:grpSp>
        <p:nvGrpSpPr>
          <p:cNvPr id="6" name="그룹 5"/>
          <p:cNvGrpSpPr/>
          <p:nvPr/>
        </p:nvGrpSpPr>
        <p:grpSpPr>
          <a:xfrm>
            <a:off x="5508104" y="379153"/>
            <a:ext cx="792088" cy="350748"/>
            <a:chOff x="4637984" y="1478437"/>
            <a:chExt cx="792088" cy="350748"/>
          </a:xfrm>
        </p:grpSpPr>
        <p:sp>
          <p:nvSpPr>
            <p:cNvPr id="4" name="타원 3"/>
            <p:cNvSpPr/>
            <p:nvPr/>
          </p:nvSpPr>
          <p:spPr>
            <a:xfrm>
              <a:off x="4637984" y="1478437"/>
              <a:ext cx="792088" cy="350748"/>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4752020" y="1486403"/>
              <a:ext cx="648072" cy="307777"/>
            </a:xfrm>
            <a:prstGeom prst="rect">
              <a:avLst/>
            </a:prstGeom>
            <a:noFill/>
          </p:spPr>
          <p:txBody>
            <a:bodyPr wrap="square" rtlCol="0">
              <a:spAutoFit/>
            </a:bodyPr>
            <a:lstStyle/>
            <a:p>
              <a:r>
                <a:rPr lang="en-US" altLang="ko-KR" dirty="0" smtClean="0"/>
                <a:t>home</a:t>
              </a:r>
              <a:endParaRPr lang="ko-KR" altLang="en-US" dirty="0"/>
            </a:p>
          </p:txBody>
        </p:sp>
      </p:grpSp>
      <p:grpSp>
        <p:nvGrpSpPr>
          <p:cNvPr id="53" name="그룹 52"/>
          <p:cNvGrpSpPr/>
          <p:nvPr/>
        </p:nvGrpSpPr>
        <p:grpSpPr>
          <a:xfrm>
            <a:off x="4082934" y="2252632"/>
            <a:ext cx="834116" cy="350748"/>
            <a:chOff x="4637984" y="1478437"/>
            <a:chExt cx="834116" cy="350748"/>
          </a:xfrm>
        </p:grpSpPr>
        <p:sp>
          <p:nvSpPr>
            <p:cNvPr id="54" name="타원 53"/>
            <p:cNvSpPr/>
            <p:nvPr/>
          </p:nvSpPr>
          <p:spPr>
            <a:xfrm>
              <a:off x="4637984" y="1478437"/>
              <a:ext cx="792088" cy="350748"/>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p:cNvSpPr txBox="1"/>
            <p:nvPr/>
          </p:nvSpPr>
          <p:spPr>
            <a:xfrm>
              <a:off x="4637984" y="1499125"/>
              <a:ext cx="834116" cy="307777"/>
            </a:xfrm>
            <a:prstGeom prst="rect">
              <a:avLst/>
            </a:prstGeom>
            <a:noFill/>
          </p:spPr>
          <p:txBody>
            <a:bodyPr wrap="square" rtlCol="0">
              <a:spAutoFit/>
            </a:bodyPr>
            <a:lstStyle/>
            <a:p>
              <a:pPr algn="ctr"/>
              <a:r>
                <a:rPr lang="en-US" altLang="ko-KR" dirty="0" smtClean="0"/>
                <a:t>user</a:t>
              </a:r>
            </a:p>
          </p:txBody>
        </p:sp>
      </p:grpSp>
      <p:grpSp>
        <p:nvGrpSpPr>
          <p:cNvPr id="56" name="그룹 55"/>
          <p:cNvGrpSpPr/>
          <p:nvPr/>
        </p:nvGrpSpPr>
        <p:grpSpPr>
          <a:xfrm>
            <a:off x="8058364" y="2171858"/>
            <a:ext cx="834116" cy="350748"/>
            <a:chOff x="4637984" y="1478437"/>
            <a:chExt cx="834116" cy="350748"/>
          </a:xfrm>
        </p:grpSpPr>
        <p:sp>
          <p:nvSpPr>
            <p:cNvPr id="57" name="타원 56"/>
            <p:cNvSpPr/>
            <p:nvPr/>
          </p:nvSpPr>
          <p:spPr>
            <a:xfrm>
              <a:off x="4637984" y="1478437"/>
              <a:ext cx="792088" cy="350748"/>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TextBox 57"/>
            <p:cNvSpPr txBox="1"/>
            <p:nvPr/>
          </p:nvSpPr>
          <p:spPr>
            <a:xfrm>
              <a:off x="4637984" y="1499125"/>
              <a:ext cx="834116" cy="307777"/>
            </a:xfrm>
            <a:prstGeom prst="rect">
              <a:avLst/>
            </a:prstGeom>
            <a:noFill/>
          </p:spPr>
          <p:txBody>
            <a:bodyPr wrap="square" rtlCol="0">
              <a:spAutoFit/>
            </a:bodyPr>
            <a:lstStyle/>
            <a:p>
              <a:pPr algn="ctr"/>
              <a:r>
                <a:rPr lang="en-US" altLang="ko-KR" dirty="0" smtClean="0">
                  <a:solidFill>
                    <a:srgbClr val="FF0000"/>
                  </a:solidFill>
                </a:rPr>
                <a:t>admin</a:t>
              </a:r>
            </a:p>
          </p:txBody>
        </p:sp>
      </p:grpSp>
      <p:grpSp>
        <p:nvGrpSpPr>
          <p:cNvPr id="157" name="그룹 156"/>
          <p:cNvGrpSpPr/>
          <p:nvPr/>
        </p:nvGrpSpPr>
        <p:grpSpPr>
          <a:xfrm>
            <a:off x="4478978" y="554527"/>
            <a:ext cx="3975431" cy="4137611"/>
            <a:chOff x="4478978" y="291357"/>
            <a:chExt cx="3975431" cy="4137611"/>
          </a:xfrm>
        </p:grpSpPr>
        <p:grpSp>
          <p:nvGrpSpPr>
            <p:cNvPr id="8" name="그룹 7"/>
            <p:cNvGrpSpPr/>
            <p:nvPr/>
          </p:nvGrpSpPr>
          <p:grpSpPr>
            <a:xfrm>
              <a:off x="5508104" y="498508"/>
              <a:ext cx="792088" cy="350748"/>
              <a:chOff x="4637984" y="1478437"/>
              <a:chExt cx="792088" cy="350748"/>
            </a:xfrm>
          </p:grpSpPr>
          <p:sp>
            <p:nvSpPr>
              <p:cNvPr id="9" name="타원 8"/>
              <p:cNvSpPr/>
              <p:nvPr/>
            </p:nvSpPr>
            <p:spPr>
              <a:xfrm>
                <a:off x="4637984" y="1478437"/>
                <a:ext cx="792088" cy="350748"/>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4752020" y="1486403"/>
                <a:ext cx="648072" cy="307777"/>
              </a:xfrm>
              <a:prstGeom prst="rect">
                <a:avLst/>
              </a:prstGeom>
              <a:noFill/>
            </p:spPr>
            <p:txBody>
              <a:bodyPr wrap="square" rtlCol="0">
                <a:spAutoFit/>
              </a:bodyPr>
              <a:lstStyle/>
              <a:p>
                <a:r>
                  <a:rPr lang="en-US" altLang="ko-KR" dirty="0" smtClean="0"/>
                  <a:t>login</a:t>
                </a:r>
                <a:endParaRPr lang="ko-KR" altLang="en-US" dirty="0"/>
              </a:p>
            </p:txBody>
          </p:sp>
        </p:grpSp>
        <p:grpSp>
          <p:nvGrpSpPr>
            <p:cNvPr id="11" name="그룹 10"/>
            <p:cNvGrpSpPr/>
            <p:nvPr/>
          </p:nvGrpSpPr>
          <p:grpSpPr>
            <a:xfrm>
              <a:off x="5530589" y="852850"/>
              <a:ext cx="792088" cy="350748"/>
              <a:chOff x="4637984" y="1478437"/>
              <a:chExt cx="792088" cy="350748"/>
            </a:xfrm>
          </p:grpSpPr>
          <p:sp>
            <p:nvSpPr>
              <p:cNvPr id="12" name="타원 11"/>
              <p:cNvSpPr/>
              <p:nvPr/>
            </p:nvSpPr>
            <p:spPr>
              <a:xfrm>
                <a:off x="4637984" y="1478437"/>
                <a:ext cx="792088" cy="350748"/>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4729535" y="1490050"/>
                <a:ext cx="648072" cy="307777"/>
              </a:xfrm>
              <a:prstGeom prst="rect">
                <a:avLst/>
              </a:prstGeom>
              <a:noFill/>
            </p:spPr>
            <p:txBody>
              <a:bodyPr wrap="square" rtlCol="0">
                <a:spAutoFit/>
              </a:bodyPr>
              <a:lstStyle/>
              <a:p>
                <a:r>
                  <a:rPr lang="en-US" altLang="ko-KR" dirty="0" smtClean="0">
                    <a:solidFill>
                      <a:srgbClr val="FF0000"/>
                    </a:solidFill>
                  </a:rPr>
                  <a:t>check</a:t>
                </a:r>
                <a:endParaRPr lang="ko-KR" altLang="en-US" dirty="0">
                  <a:solidFill>
                    <a:srgbClr val="FF0000"/>
                  </a:solidFill>
                </a:endParaRPr>
              </a:p>
            </p:txBody>
          </p:sp>
        </p:grpSp>
        <p:grpSp>
          <p:nvGrpSpPr>
            <p:cNvPr id="17" name="그룹 16"/>
            <p:cNvGrpSpPr/>
            <p:nvPr/>
          </p:nvGrpSpPr>
          <p:grpSpPr>
            <a:xfrm>
              <a:off x="5538084" y="1212890"/>
              <a:ext cx="792088" cy="350748"/>
              <a:chOff x="4637984" y="1478437"/>
              <a:chExt cx="792088" cy="350748"/>
            </a:xfrm>
          </p:grpSpPr>
          <p:sp>
            <p:nvSpPr>
              <p:cNvPr id="18" name="타원 17"/>
              <p:cNvSpPr/>
              <p:nvPr/>
            </p:nvSpPr>
            <p:spPr>
              <a:xfrm>
                <a:off x="4637984" y="1478437"/>
                <a:ext cx="792088" cy="350748"/>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4729535" y="1490050"/>
                <a:ext cx="648072" cy="307777"/>
              </a:xfrm>
              <a:prstGeom prst="rect">
                <a:avLst/>
              </a:prstGeom>
              <a:noFill/>
            </p:spPr>
            <p:txBody>
              <a:bodyPr wrap="square" rtlCol="0">
                <a:spAutoFit/>
              </a:bodyPr>
              <a:lstStyle/>
              <a:p>
                <a:r>
                  <a:rPr lang="en-US" altLang="ko-KR" dirty="0" smtClean="0"/>
                  <a:t>error</a:t>
                </a:r>
                <a:endParaRPr lang="ko-KR" altLang="en-US" dirty="0"/>
              </a:p>
            </p:txBody>
          </p:sp>
        </p:grpSp>
        <p:grpSp>
          <p:nvGrpSpPr>
            <p:cNvPr id="20" name="그룹 19"/>
            <p:cNvGrpSpPr/>
            <p:nvPr/>
          </p:nvGrpSpPr>
          <p:grpSpPr>
            <a:xfrm>
              <a:off x="4767700" y="1578628"/>
              <a:ext cx="864095" cy="380945"/>
              <a:chOff x="4637984" y="1478437"/>
              <a:chExt cx="864095" cy="380945"/>
            </a:xfrm>
          </p:grpSpPr>
          <p:sp>
            <p:nvSpPr>
              <p:cNvPr id="21" name="타원 20"/>
              <p:cNvSpPr/>
              <p:nvPr/>
            </p:nvSpPr>
            <p:spPr>
              <a:xfrm>
                <a:off x="4637984" y="1478437"/>
                <a:ext cx="792088" cy="350748"/>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4729534" y="1490050"/>
                <a:ext cx="772545" cy="369332"/>
              </a:xfrm>
              <a:prstGeom prst="rect">
                <a:avLst/>
              </a:prstGeom>
              <a:noFill/>
            </p:spPr>
            <p:txBody>
              <a:bodyPr wrap="square" rtlCol="0">
                <a:spAutoFit/>
              </a:bodyPr>
              <a:lstStyle/>
              <a:p>
                <a:r>
                  <a:rPr lang="en-US" altLang="ko-KR" sz="900" dirty="0" smtClean="0">
                    <a:solidFill>
                      <a:srgbClr val="FF0000"/>
                    </a:solidFill>
                  </a:rPr>
                  <a:t>Admin</a:t>
                </a:r>
              </a:p>
              <a:p>
                <a:r>
                  <a:rPr lang="en-US" altLang="ko-KR" sz="900" dirty="0" err="1" smtClean="0">
                    <a:solidFill>
                      <a:srgbClr val="FF0000"/>
                    </a:solidFill>
                  </a:rPr>
                  <a:t>pagemain</a:t>
                </a:r>
                <a:endParaRPr lang="ko-KR" altLang="en-US" sz="900" dirty="0">
                  <a:solidFill>
                    <a:srgbClr val="FF0000"/>
                  </a:solidFill>
                </a:endParaRPr>
              </a:p>
            </p:txBody>
          </p:sp>
        </p:grpSp>
        <p:grpSp>
          <p:nvGrpSpPr>
            <p:cNvPr id="23" name="그룹 22"/>
            <p:cNvGrpSpPr/>
            <p:nvPr/>
          </p:nvGrpSpPr>
          <p:grpSpPr>
            <a:xfrm>
              <a:off x="5580112" y="1563638"/>
              <a:ext cx="792088" cy="400110"/>
              <a:chOff x="4637984" y="1469145"/>
              <a:chExt cx="792088" cy="400110"/>
            </a:xfrm>
          </p:grpSpPr>
          <p:sp>
            <p:nvSpPr>
              <p:cNvPr id="24" name="타원 23"/>
              <p:cNvSpPr/>
              <p:nvPr/>
            </p:nvSpPr>
            <p:spPr>
              <a:xfrm>
                <a:off x="4637984" y="1478437"/>
                <a:ext cx="792088" cy="350748"/>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p:cNvSpPr txBox="1"/>
              <p:nvPr/>
            </p:nvSpPr>
            <p:spPr>
              <a:xfrm>
                <a:off x="4709992" y="1469145"/>
                <a:ext cx="648072" cy="400110"/>
              </a:xfrm>
              <a:prstGeom prst="rect">
                <a:avLst/>
              </a:prstGeom>
              <a:noFill/>
            </p:spPr>
            <p:txBody>
              <a:bodyPr wrap="square" rtlCol="0">
                <a:spAutoFit/>
              </a:bodyPr>
              <a:lstStyle/>
              <a:p>
                <a:r>
                  <a:rPr lang="en-US" altLang="ko-KR" sz="1000" dirty="0" err="1" smtClean="0">
                    <a:solidFill>
                      <a:srgbClr val="FF0000"/>
                    </a:solidFill>
                  </a:rPr>
                  <a:t>Admin_userlist</a:t>
                </a:r>
                <a:endParaRPr lang="ko-KR" altLang="en-US" sz="1000" dirty="0">
                  <a:solidFill>
                    <a:srgbClr val="FF0000"/>
                  </a:solidFill>
                </a:endParaRPr>
              </a:p>
            </p:txBody>
          </p:sp>
        </p:grpSp>
        <p:grpSp>
          <p:nvGrpSpPr>
            <p:cNvPr id="26" name="그룹 25"/>
            <p:cNvGrpSpPr/>
            <p:nvPr/>
          </p:nvGrpSpPr>
          <p:grpSpPr>
            <a:xfrm>
              <a:off x="6387190" y="1563638"/>
              <a:ext cx="792088" cy="400110"/>
              <a:chOff x="4637984" y="1469145"/>
              <a:chExt cx="792088" cy="400110"/>
            </a:xfrm>
          </p:grpSpPr>
          <p:sp>
            <p:nvSpPr>
              <p:cNvPr id="27" name="타원 26"/>
              <p:cNvSpPr/>
              <p:nvPr/>
            </p:nvSpPr>
            <p:spPr>
              <a:xfrm>
                <a:off x="4637984" y="1478437"/>
                <a:ext cx="792088" cy="350748"/>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4709992" y="1469145"/>
                <a:ext cx="648072" cy="400110"/>
              </a:xfrm>
              <a:prstGeom prst="rect">
                <a:avLst/>
              </a:prstGeom>
              <a:noFill/>
            </p:spPr>
            <p:txBody>
              <a:bodyPr wrap="square" rtlCol="0">
                <a:spAutoFit/>
              </a:bodyPr>
              <a:lstStyle/>
              <a:p>
                <a:r>
                  <a:rPr lang="en-US" altLang="ko-KR" sz="1000" dirty="0" err="1" smtClean="0">
                    <a:solidFill>
                      <a:srgbClr val="FF0000"/>
                    </a:solidFill>
                  </a:rPr>
                  <a:t>Admin_edit</a:t>
                </a:r>
                <a:endParaRPr lang="ko-KR" altLang="en-US" sz="1000" dirty="0">
                  <a:solidFill>
                    <a:srgbClr val="FF0000"/>
                  </a:solidFill>
                </a:endParaRPr>
              </a:p>
            </p:txBody>
          </p:sp>
        </p:grpSp>
        <p:grpSp>
          <p:nvGrpSpPr>
            <p:cNvPr id="29" name="그룹 28"/>
            <p:cNvGrpSpPr/>
            <p:nvPr/>
          </p:nvGrpSpPr>
          <p:grpSpPr>
            <a:xfrm>
              <a:off x="5593050" y="1923678"/>
              <a:ext cx="861595" cy="369332"/>
              <a:chOff x="4667964" y="1469145"/>
              <a:chExt cx="861595" cy="369332"/>
            </a:xfrm>
          </p:grpSpPr>
          <p:sp>
            <p:nvSpPr>
              <p:cNvPr id="30" name="타원 29"/>
              <p:cNvSpPr/>
              <p:nvPr/>
            </p:nvSpPr>
            <p:spPr>
              <a:xfrm>
                <a:off x="4667964" y="1478437"/>
                <a:ext cx="792088" cy="350748"/>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p:cNvSpPr txBox="1"/>
              <p:nvPr/>
            </p:nvSpPr>
            <p:spPr>
              <a:xfrm>
                <a:off x="4762457" y="1469145"/>
                <a:ext cx="767102" cy="369332"/>
              </a:xfrm>
              <a:prstGeom prst="rect">
                <a:avLst/>
              </a:prstGeom>
              <a:noFill/>
            </p:spPr>
            <p:txBody>
              <a:bodyPr wrap="square" rtlCol="0">
                <a:spAutoFit/>
              </a:bodyPr>
              <a:lstStyle/>
              <a:p>
                <a:r>
                  <a:rPr lang="en-US" altLang="ko-KR" sz="900" dirty="0" smtClean="0">
                    <a:solidFill>
                      <a:srgbClr val="FF0000"/>
                    </a:solidFill>
                  </a:rPr>
                  <a:t>User</a:t>
                </a:r>
              </a:p>
              <a:p>
                <a:r>
                  <a:rPr lang="en-US" altLang="ko-KR" sz="900" dirty="0" err="1" smtClean="0">
                    <a:solidFill>
                      <a:srgbClr val="FF0000"/>
                    </a:solidFill>
                  </a:rPr>
                  <a:t>pagemain</a:t>
                </a:r>
                <a:endParaRPr lang="ko-KR" altLang="en-US" sz="900" dirty="0">
                  <a:solidFill>
                    <a:srgbClr val="FF0000"/>
                  </a:solidFill>
                </a:endParaRPr>
              </a:p>
            </p:txBody>
          </p:sp>
        </p:grpSp>
        <p:grpSp>
          <p:nvGrpSpPr>
            <p:cNvPr id="32" name="그룹 31"/>
            <p:cNvGrpSpPr/>
            <p:nvPr/>
          </p:nvGrpSpPr>
          <p:grpSpPr>
            <a:xfrm>
              <a:off x="5572617" y="2283718"/>
              <a:ext cx="839110" cy="369332"/>
              <a:chOff x="4637984" y="1469145"/>
              <a:chExt cx="839110" cy="369332"/>
            </a:xfrm>
          </p:grpSpPr>
          <p:sp>
            <p:nvSpPr>
              <p:cNvPr id="33" name="타원 32"/>
              <p:cNvSpPr/>
              <p:nvPr/>
            </p:nvSpPr>
            <p:spPr>
              <a:xfrm>
                <a:off x="4637984" y="1478437"/>
                <a:ext cx="792088" cy="350748"/>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p:cNvSpPr txBox="1"/>
              <p:nvPr/>
            </p:nvSpPr>
            <p:spPr>
              <a:xfrm>
                <a:off x="4709992" y="1469145"/>
                <a:ext cx="767102" cy="369332"/>
              </a:xfrm>
              <a:prstGeom prst="rect">
                <a:avLst/>
              </a:prstGeom>
              <a:noFill/>
            </p:spPr>
            <p:txBody>
              <a:bodyPr wrap="square" rtlCol="0">
                <a:spAutoFit/>
              </a:bodyPr>
              <a:lstStyle/>
              <a:p>
                <a:r>
                  <a:rPr lang="en-US" altLang="ko-KR" sz="900" dirty="0" smtClean="0"/>
                  <a:t>User</a:t>
                </a:r>
              </a:p>
              <a:p>
                <a:r>
                  <a:rPr lang="en-US" altLang="ko-KR" sz="900" dirty="0" err="1" smtClean="0"/>
                  <a:t>ownedit</a:t>
                </a:r>
                <a:endParaRPr lang="ko-KR" altLang="en-US" sz="900" dirty="0"/>
              </a:p>
            </p:txBody>
          </p:sp>
        </p:grpSp>
        <p:grpSp>
          <p:nvGrpSpPr>
            <p:cNvPr id="35" name="그룹 34"/>
            <p:cNvGrpSpPr/>
            <p:nvPr/>
          </p:nvGrpSpPr>
          <p:grpSpPr>
            <a:xfrm>
              <a:off x="5572617" y="2643758"/>
              <a:ext cx="839110" cy="369332"/>
              <a:chOff x="4637984" y="1470942"/>
              <a:chExt cx="839110" cy="369332"/>
            </a:xfrm>
          </p:grpSpPr>
          <p:sp>
            <p:nvSpPr>
              <p:cNvPr id="36" name="타원 35"/>
              <p:cNvSpPr/>
              <p:nvPr/>
            </p:nvSpPr>
            <p:spPr>
              <a:xfrm>
                <a:off x="4637984" y="1478437"/>
                <a:ext cx="792088" cy="350748"/>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4709992" y="1470942"/>
                <a:ext cx="767102" cy="369332"/>
              </a:xfrm>
              <a:prstGeom prst="rect">
                <a:avLst/>
              </a:prstGeom>
              <a:noFill/>
            </p:spPr>
            <p:txBody>
              <a:bodyPr wrap="square" rtlCol="0">
                <a:spAutoFit/>
              </a:bodyPr>
              <a:lstStyle/>
              <a:p>
                <a:r>
                  <a:rPr lang="en-US" altLang="ko-KR" sz="900" dirty="0" err="1" smtClean="0"/>
                  <a:t>User_own_update</a:t>
                </a:r>
                <a:endParaRPr lang="ko-KR" altLang="en-US" sz="900" dirty="0"/>
              </a:p>
            </p:txBody>
          </p:sp>
        </p:grpSp>
        <p:grpSp>
          <p:nvGrpSpPr>
            <p:cNvPr id="38" name="그룹 37"/>
            <p:cNvGrpSpPr/>
            <p:nvPr/>
          </p:nvGrpSpPr>
          <p:grpSpPr>
            <a:xfrm>
              <a:off x="5580112" y="3003798"/>
              <a:ext cx="839110" cy="369332"/>
              <a:chOff x="4637984" y="1469145"/>
              <a:chExt cx="839110" cy="369332"/>
            </a:xfrm>
          </p:grpSpPr>
          <p:sp>
            <p:nvSpPr>
              <p:cNvPr id="39" name="타원 38"/>
              <p:cNvSpPr/>
              <p:nvPr/>
            </p:nvSpPr>
            <p:spPr>
              <a:xfrm>
                <a:off x="4637984" y="1478437"/>
                <a:ext cx="792088" cy="350748"/>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p:cNvSpPr txBox="1"/>
              <p:nvPr/>
            </p:nvSpPr>
            <p:spPr>
              <a:xfrm>
                <a:off x="4709992" y="1469145"/>
                <a:ext cx="767102" cy="369332"/>
              </a:xfrm>
              <a:prstGeom prst="rect">
                <a:avLst/>
              </a:prstGeom>
              <a:noFill/>
            </p:spPr>
            <p:txBody>
              <a:bodyPr wrap="square" rtlCol="0">
                <a:spAutoFit/>
              </a:bodyPr>
              <a:lstStyle/>
              <a:p>
                <a:r>
                  <a:rPr lang="en-US" altLang="ko-KR" sz="900" dirty="0" smtClean="0"/>
                  <a:t>User_</a:t>
                </a:r>
              </a:p>
              <a:p>
                <a:r>
                  <a:rPr lang="en-US" altLang="ko-KR" sz="900" dirty="0" err="1" smtClean="0"/>
                  <a:t>checkwork</a:t>
                </a:r>
                <a:endParaRPr lang="ko-KR" altLang="en-US" sz="900" dirty="0"/>
              </a:p>
            </p:txBody>
          </p:sp>
        </p:grpSp>
        <p:grpSp>
          <p:nvGrpSpPr>
            <p:cNvPr id="41" name="그룹 40"/>
            <p:cNvGrpSpPr/>
            <p:nvPr/>
          </p:nvGrpSpPr>
          <p:grpSpPr>
            <a:xfrm>
              <a:off x="5605097" y="3354546"/>
              <a:ext cx="839110" cy="360040"/>
              <a:chOff x="4637984" y="1469145"/>
              <a:chExt cx="839110" cy="360040"/>
            </a:xfrm>
          </p:grpSpPr>
          <p:sp>
            <p:nvSpPr>
              <p:cNvPr id="42" name="타원 41"/>
              <p:cNvSpPr/>
              <p:nvPr/>
            </p:nvSpPr>
            <p:spPr>
              <a:xfrm>
                <a:off x="4637984" y="1478437"/>
                <a:ext cx="792088" cy="350748"/>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4709992" y="1469145"/>
                <a:ext cx="767102" cy="307777"/>
              </a:xfrm>
              <a:prstGeom prst="rect">
                <a:avLst/>
              </a:prstGeom>
              <a:noFill/>
            </p:spPr>
            <p:txBody>
              <a:bodyPr wrap="square" rtlCol="0">
                <a:spAutoFit/>
              </a:bodyPr>
              <a:lstStyle/>
              <a:p>
                <a:r>
                  <a:rPr lang="en-US" altLang="ko-KR" dirty="0" smtClean="0"/>
                  <a:t>input</a:t>
                </a:r>
              </a:p>
            </p:txBody>
          </p:sp>
        </p:grpSp>
        <p:grpSp>
          <p:nvGrpSpPr>
            <p:cNvPr id="44" name="그룹 43"/>
            <p:cNvGrpSpPr/>
            <p:nvPr/>
          </p:nvGrpSpPr>
          <p:grpSpPr>
            <a:xfrm>
              <a:off x="5220072" y="3733170"/>
              <a:ext cx="834116" cy="350748"/>
              <a:chOff x="4637984" y="1478437"/>
              <a:chExt cx="834116" cy="350748"/>
            </a:xfrm>
          </p:grpSpPr>
          <p:sp>
            <p:nvSpPr>
              <p:cNvPr id="45" name="타원 44"/>
              <p:cNvSpPr/>
              <p:nvPr/>
            </p:nvSpPr>
            <p:spPr>
              <a:xfrm>
                <a:off x="4637984" y="1478437"/>
                <a:ext cx="792088" cy="350748"/>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p:cNvSpPr txBox="1"/>
              <p:nvPr/>
            </p:nvSpPr>
            <p:spPr>
              <a:xfrm>
                <a:off x="4637984" y="1499125"/>
                <a:ext cx="834116" cy="307777"/>
              </a:xfrm>
              <a:prstGeom prst="rect">
                <a:avLst/>
              </a:prstGeom>
              <a:noFill/>
            </p:spPr>
            <p:txBody>
              <a:bodyPr wrap="square" rtlCol="0">
                <a:spAutoFit/>
              </a:bodyPr>
              <a:lstStyle/>
              <a:p>
                <a:r>
                  <a:rPr lang="en-US" altLang="ko-KR" dirty="0" smtClean="0"/>
                  <a:t>output1</a:t>
                </a:r>
              </a:p>
            </p:txBody>
          </p:sp>
        </p:grpSp>
        <p:grpSp>
          <p:nvGrpSpPr>
            <p:cNvPr id="47" name="그룹 46"/>
            <p:cNvGrpSpPr/>
            <p:nvPr/>
          </p:nvGrpSpPr>
          <p:grpSpPr>
            <a:xfrm>
              <a:off x="6012160" y="3723878"/>
              <a:ext cx="834116" cy="350748"/>
              <a:chOff x="4637984" y="1478437"/>
              <a:chExt cx="834116" cy="350748"/>
            </a:xfrm>
          </p:grpSpPr>
          <p:sp>
            <p:nvSpPr>
              <p:cNvPr id="48" name="타원 47"/>
              <p:cNvSpPr/>
              <p:nvPr/>
            </p:nvSpPr>
            <p:spPr>
              <a:xfrm>
                <a:off x="4637984" y="1478437"/>
                <a:ext cx="792088" cy="350748"/>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p:cNvSpPr txBox="1"/>
              <p:nvPr/>
            </p:nvSpPr>
            <p:spPr>
              <a:xfrm>
                <a:off x="4637984" y="1499125"/>
                <a:ext cx="834116" cy="307777"/>
              </a:xfrm>
              <a:prstGeom prst="rect">
                <a:avLst/>
              </a:prstGeom>
              <a:noFill/>
            </p:spPr>
            <p:txBody>
              <a:bodyPr wrap="square" rtlCol="0">
                <a:spAutoFit/>
              </a:bodyPr>
              <a:lstStyle/>
              <a:p>
                <a:r>
                  <a:rPr lang="en-US" altLang="ko-KR" dirty="0" smtClean="0"/>
                  <a:t>output2</a:t>
                </a:r>
              </a:p>
            </p:txBody>
          </p:sp>
        </p:grpSp>
        <p:grpSp>
          <p:nvGrpSpPr>
            <p:cNvPr id="50" name="그룹 49"/>
            <p:cNvGrpSpPr/>
            <p:nvPr/>
          </p:nvGrpSpPr>
          <p:grpSpPr>
            <a:xfrm>
              <a:off x="5610092" y="4078220"/>
              <a:ext cx="906124" cy="350748"/>
              <a:chOff x="4637984" y="1478437"/>
              <a:chExt cx="906124" cy="350748"/>
            </a:xfrm>
          </p:grpSpPr>
          <p:sp>
            <p:nvSpPr>
              <p:cNvPr id="51" name="타원 50"/>
              <p:cNvSpPr/>
              <p:nvPr/>
            </p:nvSpPr>
            <p:spPr>
              <a:xfrm>
                <a:off x="4637984" y="1478437"/>
                <a:ext cx="792088" cy="350748"/>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p:cNvSpPr txBox="1"/>
              <p:nvPr/>
            </p:nvSpPr>
            <p:spPr>
              <a:xfrm>
                <a:off x="4709992" y="1499125"/>
                <a:ext cx="834116" cy="307777"/>
              </a:xfrm>
              <a:prstGeom prst="rect">
                <a:avLst/>
              </a:prstGeom>
              <a:noFill/>
            </p:spPr>
            <p:txBody>
              <a:bodyPr wrap="square" rtlCol="0">
                <a:spAutoFit/>
              </a:bodyPr>
              <a:lstStyle/>
              <a:p>
                <a:r>
                  <a:rPr lang="en-US" altLang="ko-KR" dirty="0" smtClean="0"/>
                  <a:t>logout</a:t>
                </a:r>
              </a:p>
            </p:txBody>
          </p:sp>
        </p:grpSp>
        <p:cxnSp>
          <p:nvCxnSpPr>
            <p:cNvPr id="63" name="꺾인 연결선 62"/>
            <p:cNvCxnSpPr>
              <a:stCxn id="54" idx="0"/>
              <a:endCxn id="4" idx="2"/>
            </p:cNvCxnSpPr>
            <p:nvPr/>
          </p:nvCxnSpPr>
          <p:spPr>
            <a:xfrm rot="5400000" flipH="1" flipV="1">
              <a:off x="4144489" y="625847"/>
              <a:ext cx="1698105" cy="102912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꺾인 연결선 112"/>
            <p:cNvCxnSpPr>
              <a:stCxn id="12" idx="6"/>
              <a:endCxn id="57" idx="0"/>
            </p:cNvCxnSpPr>
            <p:nvPr/>
          </p:nvCxnSpPr>
          <p:spPr>
            <a:xfrm>
              <a:off x="6322677" y="1028224"/>
              <a:ext cx="2131731" cy="91262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꺾인 연결선 114"/>
            <p:cNvCxnSpPr>
              <a:stCxn id="57" idx="0"/>
              <a:endCxn id="4" idx="6"/>
            </p:cNvCxnSpPr>
            <p:nvPr/>
          </p:nvCxnSpPr>
          <p:spPr>
            <a:xfrm rot="16200000" flipV="1">
              <a:off x="6568635" y="55071"/>
              <a:ext cx="1617331" cy="215421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꺾인 연결선 117"/>
            <p:cNvCxnSpPr>
              <a:stCxn id="57" idx="0"/>
              <a:endCxn id="9" idx="6"/>
            </p:cNvCxnSpPr>
            <p:nvPr/>
          </p:nvCxnSpPr>
          <p:spPr>
            <a:xfrm rot="16200000" flipV="1">
              <a:off x="6743819" y="230255"/>
              <a:ext cx="1266962" cy="215421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꺾인 연결선 121"/>
            <p:cNvCxnSpPr>
              <a:stCxn id="57" idx="0"/>
              <a:endCxn id="18" idx="6"/>
            </p:cNvCxnSpPr>
            <p:nvPr/>
          </p:nvCxnSpPr>
          <p:spPr>
            <a:xfrm rot="16200000" flipV="1">
              <a:off x="7116000" y="602436"/>
              <a:ext cx="552580" cy="212423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꺾인 연결선 146"/>
            <p:cNvCxnSpPr>
              <a:stCxn id="54" idx="4"/>
              <a:endCxn id="51" idx="2"/>
            </p:cNvCxnSpPr>
            <p:nvPr/>
          </p:nvCxnSpPr>
          <p:spPr>
            <a:xfrm rot="16200000" flipH="1">
              <a:off x="4087843" y="2731345"/>
              <a:ext cx="1913384" cy="113111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꺾인 연결선 153"/>
            <p:cNvCxnSpPr/>
            <p:nvPr/>
          </p:nvCxnSpPr>
          <p:spPr>
            <a:xfrm rot="5400000">
              <a:off x="6424119" y="2256661"/>
              <a:ext cx="1978370" cy="208220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1" name="직선 연결선 160"/>
          <p:cNvCxnSpPr>
            <a:stCxn id="58" idx="1"/>
          </p:cNvCxnSpPr>
          <p:nvPr/>
        </p:nvCxnSpPr>
        <p:spPr>
          <a:xfrm flipH="1">
            <a:off x="6330172" y="2346435"/>
            <a:ext cx="1728192" cy="25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직선 연결선 162"/>
          <p:cNvCxnSpPr>
            <a:stCxn id="9" idx="2"/>
          </p:cNvCxnSpPr>
          <p:nvPr/>
        </p:nvCxnSpPr>
        <p:spPr>
          <a:xfrm flipH="1">
            <a:off x="4499992" y="937052"/>
            <a:ext cx="10081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직선 연결선 166"/>
          <p:cNvCxnSpPr>
            <a:stCxn id="27" idx="6"/>
          </p:cNvCxnSpPr>
          <p:nvPr/>
        </p:nvCxnSpPr>
        <p:spPr>
          <a:xfrm>
            <a:off x="7179278" y="2011474"/>
            <a:ext cx="12751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직선 연결선 168"/>
          <p:cNvCxnSpPr>
            <a:stCxn id="33" idx="2"/>
          </p:cNvCxnSpPr>
          <p:nvPr/>
        </p:nvCxnSpPr>
        <p:spPr>
          <a:xfrm flipH="1">
            <a:off x="4499992" y="2731554"/>
            <a:ext cx="1072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직선 연결선 170"/>
          <p:cNvCxnSpPr>
            <a:stCxn id="36" idx="2"/>
          </p:cNvCxnSpPr>
          <p:nvPr/>
        </p:nvCxnSpPr>
        <p:spPr>
          <a:xfrm flipH="1">
            <a:off x="4499992" y="3089797"/>
            <a:ext cx="1072625" cy="17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직선 연결선 172"/>
          <p:cNvCxnSpPr>
            <a:stCxn id="39" idx="2"/>
          </p:cNvCxnSpPr>
          <p:nvPr/>
        </p:nvCxnSpPr>
        <p:spPr>
          <a:xfrm flipH="1">
            <a:off x="4499992" y="3451634"/>
            <a:ext cx="1080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직선 연결선 174"/>
          <p:cNvCxnSpPr>
            <a:stCxn id="42" idx="2"/>
          </p:cNvCxnSpPr>
          <p:nvPr/>
        </p:nvCxnSpPr>
        <p:spPr>
          <a:xfrm flipH="1">
            <a:off x="4499992" y="3802382"/>
            <a:ext cx="11051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직선 연결선 176"/>
          <p:cNvCxnSpPr>
            <a:stCxn id="45" idx="2"/>
          </p:cNvCxnSpPr>
          <p:nvPr/>
        </p:nvCxnSpPr>
        <p:spPr>
          <a:xfrm flipH="1" flipV="1">
            <a:off x="4499992" y="4170916"/>
            <a:ext cx="720080" cy="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7735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태양">
  <a:themeElements>
    <a:clrScheme name="태양">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1643</TotalTime>
  <Words>475</Words>
  <Application>Microsoft Office PowerPoint</Application>
  <PresentationFormat>화면 슬라이드 쇼(16:9)</PresentationFormat>
  <Paragraphs>136</Paragraphs>
  <Slides>19</Slides>
  <Notes>18</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19</vt:i4>
      </vt:variant>
    </vt:vector>
  </HeadingPairs>
  <TitlesOfParts>
    <vt:vector size="26" baseType="lpstr">
      <vt:lpstr>굴림</vt:lpstr>
      <vt:lpstr>Arial</vt:lpstr>
      <vt:lpstr>Verdana</vt:lpstr>
      <vt:lpstr>맑은 고딕</vt:lpstr>
      <vt:lpstr>Cabin</vt:lpstr>
      <vt:lpstr>Noto Sans Symbols</vt:lpstr>
      <vt:lpstr>태양</vt:lpstr>
      <vt:lpstr>Modulating Wood-Drying Analysis System</vt:lpstr>
      <vt:lpstr>1. Project Introduction</vt:lpstr>
      <vt:lpstr>1. Project Introduction </vt:lpstr>
      <vt:lpstr>1. Project Introduction </vt:lpstr>
      <vt:lpstr>1. Project Introduction</vt:lpstr>
      <vt:lpstr>2. Methodology </vt:lpstr>
      <vt:lpstr>2. Methodology </vt:lpstr>
      <vt:lpstr>2. Methodology </vt:lpstr>
      <vt:lpstr>2. Methodology </vt:lpstr>
      <vt:lpstr>2. Methodology </vt:lpstr>
      <vt:lpstr>2. Methodology </vt:lpstr>
      <vt:lpstr>2. Methodology </vt:lpstr>
      <vt:lpstr>3. Expected Result</vt:lpstr>
      <vt:lpstr>3. Expected Result</vt:lpstr>
      <vt:lpstr>3. Expected Result</vt:lpstr>
      <vt:lpstr>3. Expected Result</vt:lpstr>
      <vt:lpstr>4. Role for each member</vt:lpstr>
      <vt:lpstr>5. Demo</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Modulating Wood-Drying Analysis System</dc:title>
  <dc:creator>IME</dc:creator>
  <cp:lastModifiedBy>Sang In Lee</cp:lastModifiedBy>
  <cp:revision>110</cp:revision>
  <dcterms:modified xsi:type="dcterms:W3CDTF">2016-06-09T05:21:29Z</dcterms:modified>
</cp:coreProperties>
</file>