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7" r:id="rId3"/>
    <p:sldId id="341" r:id="rId4"/>
    <p:sldId id="371" r:id="rId5"/>
    <p:sldId id="378" r:id="rId6"/>
    <p:sldId id="376" r:id="rId7"/>
    <p:sldId id="375" r:id="rId8"/>
    <p:sldId id="342" r:id="rId9"/>
    <p:sldId id="365" r:id="rId10"/>
    <p:sldId id="359" r:id="rId11"/>
    <p:sldId id="360" r:id="rId12"/>
    <p:sldId id="361" r:id="rId13"/>
    <p:sldId id="362" r:id="rId14"/>
    <p:sldId id="363" r:id="rId15"/>
    <p:sldId id="343" r:id="rId16"/>
    <p:sldId id="347" r:id="rId17"/>
    <p:sldId id="348" r:id="rId18"/>
    <p:sldId id="349" r:id="rId19"/>
    <p:sldId id="350" r:id="rId20"/>
    <p:sldId id="36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6" r:id="rId29"/>
    <p:sldId id="367" r:id="rId30"/>
    <p:sldId id="368" r:id="rId31"/>
    <p:sldId id="369" r:id="rId32"/>
    <p:sldId id="370" r:id="rId33"/>
    <p:sldId id="372" r:id="rId3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9" autoAdjust="0"/>
    <p:restoredTop sz="98857" autoAdjust="0"/>
  </p:normalViewPr>
  <p:slideViewPr>
    <p:cSldViewPr>
      <p:cViewPr>
        <p:scale>
          <a:sx n="60" d="100"/>
          <a:sy n="60" d="100"/>
        </p:scale>
        <p:origin x="-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5:19:33.819" idx="2">
    <p:pos x="1520" y="4208"/>
    <p:text>scriptlet = java function
페이지 없음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5:20:48.992" idx="18">
    <p:pos x="3064" y="2556"/>
    <p:text>%search% : database에서 search를 포함한 모든 정보를 찾음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3:36:56.591" idx="3">
    <p:pos x="420" y="1008"/>
    <p:text>6페이지의 user or admin</p:text>
  </p:cm>
  <p:cm authorId="0" dt="2016-04-14T13:37:33.292" idx="4">
    <p:pos x="999" y="1728"/>
    <p:text>위에꺼를 입력해서 맞으면 true 틀리면 false</p:text>
  </p:cm>
  <p:cm authorId="0" dt="2016-04-14T13:40:41.459" idx="5">
    <p:pos x="3096" y="318"/>
    <p:text>orange box : session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4:05:35.004" idx="6">
    <p:pos x="1146" y="1590"/>
    <p:text>trim : 로그인하고 뒤에 space 대체???????밑에 s.replace와 같이 공부하기</p:text>
  </p:cm>
  <p:cm authorId="0" dt="2016-04-14T14:06:24.667" idx="7">
    <p:pos x="1458" y="2166"/>
    <p:text>document.form은 밑에 &lt;form&gt;&lt;/form&gt; 말하는거</p:text>
  </p:cm>
  <p:cm authorId="0" dt="2016-04-14T14:07:21.312" idx="8">
    <p:pos x="2268" y="2250"/>
    <p:text>sUserName에 들어간 value 값을 trim했는데 null인지 확인
null : Login empty</p:text>
  </p:cm>
  <p:cm authorId="0" dt="2016-04-14T14:07:39.238" idx="9">
    <p:pos x="1836" y="2550"/>
    <p:text>커서 깜빡깜빡을 susername에 표시해줌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4:09:57.240" idx="10">
    <p:pos x="2472" y="1174"/>
    <p:text>validate은 위에 function validate()와 같음
맞으면 true
틀리면 false
submit은 밑에 있는 submit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4:12:55.529" idx="11">
    <p:pos x="2297" y="1328"/>
    <p:text>industrial software language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4:17:27.105" idx="12">
    <p:pos x="3149" y="2450"/>
    <p:text>이건 loginPage의 username와 같음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4:53:14.166" idx="13">
    <p:pos x="1247" y="1543"/>
    <p:text>get을 쓸때 ?을 사용하므로서 정보를 보냄</p:text>
  </p:cm>
  <p:cm authorId="0" dt="2016-04-14T14:55:37.379" idx="14">
    <p:pos x="64" y="1879"/>
    <p:text>string이나 int 나 double같이 형식을 지정해주지않고 var로 잘 씀 대신 형식 주의하자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5:00:39.892" idx="15">
    <p:pos x="4205" y="2710"/>
    <p:text>user_edit의 go_mod function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4T15:04:50.358" idx="16">
    <p:pos x="1139" y="2787"/>
    <p:text>save 할꺼면 update_reg.jsp작동</p:text>
  </p:cm>
  <p:cm authorId="0" dt="2016-04-14T15:07:18.219" idx="17">
    <p:pos x="1212" y="2927"/>
    <p:text>uselist.jsp &gt; user_edit.jsp
 =opener
user_edit.jsp를 하면 &gt; update_reg.jsp
update_reg 을하면 user_edit.jsp를 하고 다음 opener 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D4A40-332D-4225-B9B0-58F6A66734E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28DC33-4D73-4FC4-BCEC-B06B9CBD7A4C}">
      <dgm:prSet phldrT="[Text]"/>
      <dgm:spPr/>
      <dgm:t>
        <a:bodyPr/>
        <a:lstStyle/>
        <a:p>
          <a:pPr latinLnBrk="1"/>
          <a:r>
            <a:rPr lang="en-US" altLang="ko-KR" dirty="0" smtClean="0"/>
            <a:t>Login</a:t>
          </a:r>
          <a:endParaRPr lang="ko-KR" altLang="en-US" dirty="0"/>
        </a:p>
      </dgm:t>
    </dgm:pt>
    <dgm:pt modelId="{7A5706C5-FF8E-4132-B5F9-054B89791822}" type="parTrans" cxnId="{55C80BC6-2E86-412A-B8F0-A718250F314D}">
      <dgm:prSet/>
      <dgm:spPr/>
      <dgm:t>
        <a:bodyPr/>
        <a:lstStyle/>
        <a:p>
          <a:pPr latinLnBrk="1"/>
          <a:endParaRPr lang="ko-KR" altLang="en-US"/>
        </a:p>
      </dgm:t>
    </dgm:pt>
    <dgm:pt modelId="{B4F7586D-0973-4C4D-9F35-C174903CC1B6}" type="sibTrans" cxnId="{55C80BC6-2E86-412A-B8F0-A718250F314D}">
      <dgm:prSet/>
      <dgm:spPr/>
      <dgm:t>
        <a:bodyPr/>
        <a:lstStyle/>
        <a:p>
          <a:pPr latinLnBrk="1"/>
          <a:endParaRPr lang="ko-KR" altLang="en-US"/>
        </a:p>
      </dgm:t>
    </dgm:pt>
    <dgm:pt modelId="{FF32519E-BDD1-4B44-9DEA-E4A0689F1311}">
      <dgm:prSet phldrT="[Text]"/>
      <dgm:spPr/>
      <dgm:t>
        <a:bodyPr/>
        <a:lstStyle/>
        <a:p>
          <a:pPr latinLnBrk="1"/>
          <a:r>
            <a:rPr lang="en-US" altLang="ko-KR" dirty="0" smtClean="0"/>
            <a:t>Welcome</a:t>
          </a:r>
          <a:endParaRPr lang="ko-KR" altLang="en-US" dirty="0"/>
        </a:p>
      </dgm:t>
    </dgm:pt>
    <dgm:pt modelId="{F26DF430-BD5F-40E7-A16D-BAAF67846D05}" type="parTrans" cxnId="{87C84ADC-405D-4483-93D5-27E805FC96F9}">
      <dgm:prSet/>
      <dgm:spPr/>
      <dgm:t>
        <a:bodyPr/>
        <a:lstStyle/>
        <a:p>
          <a:pPr latinLnBrk="1"/>
          <a:endParaRPr lang="ko-KR" altLang="en-US"/>
        </a:p>
      </dgm:t>
    </dgm:pt>
    <dgm:pt modelId="{0D4D9D59-6349-432E-AD6D-2CDDC2F83683}" type="sibTrans" cxnId="{87C84ADC-405D-4483-93D5-27E805FC96F9}">
      <dgm:prSet/>
      <dgm:spPr/>
      <dgm:t>
        <a:bodyPr/>
        <a:lstStyle/>
        <a:p>
          <a:pPr latinLnBrk="1"/>
          <a:endParaRPr lang="ko-KR" altLang="en-US"/>
        </a:p>
      </dgm:t>
    </dgm:pt>
    <dgm:pt modelId="{D6F4AEBD-1773-4C51-B187-8445872872CD}">
      <dgm:prSet phldrT="[Text]"/>
      <dgm:spPr/>
      <dgm:t>
        <a:bodyPr/>
        <a:lstStyle/>
        <a:p>
          <a:pPr latinLnBrk="1"/>
          <a:r>
            <a:rPr lang="en-US" altLang="ko-KR" dirty="0" smtClean="0"/>
            <a:t>Error</a:t>
          </a:r>
          <a:endParaRPr lang="ko-KR" altLang="en-US" dirty="0"/>
        </a:p>
      </dgm:t>
    </dgm:pt>
    <dgm:pt modelId="{150049CB-1E38-44B6-B007-D05C4221F168}" type="parTrans" cxnId="{2614EF38-88E1-4740-865D-E2056E0DC1B2}">
      <dgm:prSet/>
      <dgm:spPr/>
      <dgm:t>
        <a:bodyPr/>
        <a:lstStyle/>
        <a:p>
          <a:pPr latinLnBrk="1"/>
          <a:endParaRPr lang="ko-KR" altLang="en-US"/>
        </a:p>
      </dgm:t>
    </dgm:pt>
    <dgm:pt modelId="{89196EDB-0349-4041-86A7-A5389D3D347D}" type="sibTrans" cxnId="{2614EF38-88E1-4740-865D-E2056E0DC1B2}">
      <dgm:prSet/>
      <dgm:spPr/>
      <dgm:t>
        <a:bodyPr/>
        <a:lstStyle/>
        <a:p>
          <a:pPr latinLnBrk="1"/>
          <a:endParaRPr lang="ko-KR" altLang="en-US"/>
        </a:p>
      </dgm:t>
    </dgm:pt>
    <dgm:pt modelId="{6434DF9E-97D5-4EC6-9F99-129EB682EC83}">
      <dgm:prSet phldrT="[Text]"/>
      <dgm:spPr/>
      <dgm:t>
        <a:bodyPr/>
        <a:lstStyle/>
        <a:p>
          <a:pPr latinLnBrk="1"/>
          <a:r>
            <a:rPr lang="en-US" altLang="ko-KR" dirty="0" smtClean="0"/>
            <a:t>Registration</a:t>
          </a:r>
          <a:endParaRPr lang="ko-KR" altLang="en-US" dirty="0"/>
        </a:p>
      </dgm:t>
    </dgm:pt>
    <dgm:pt modelId="{92F937CF-AB0A-4766-ABFF-869D937123AF}" type="parTrans" cxnId="{E088091C-127C-45C7-B343-81F7ABE53ED3}">
      <dgm:prSet/>
      <dgm:spPr/>
      <dgm:t>
        <a:bodyPr/>
        <a:lstStyle/>
        <a:p>
          <a:pPr latinLnBrk="1"/>
          <a:endParaRPr lang="ko-KR" altLang="en-US"/>
        </a:p>
      </dgm:t>
    </dgm:pt>
    <dgm:pt modelId="{84A83218-DB54-4D33-9071-E1CEB7BABF2C}" type="sibTrans" cxnId="{E088091C-127C-45C7-B343-81F7ABE53ED3}">
      <dgm:prSet/>
      <dgm:spPr/>
      <dgm:t>
        <a:bodyPr/>
        <a:lstStyle/>
        <a:p>
          <a:pPr latinLnBrk="1"/>
          <a:endParaRPr lang="ko-KR" altLang="en-US"/>
        </a:p>
      </dgm:t>
    </dgm:pt>
    <dgm:pt modelId="{623D2BA9-DFDC-4420-99DE-D84158AB8A89}">
      <dgm:prSet phldrT="[Text]"/>
      <dgm:spPr/>
      <dgm:t>
        <a:bodyPr/>
        <a:lstStyle/>
        <a:p>
          <a:pPr latinLnBrk="1"/>
          <a:r>
            <a:rPr lang="en-US" altLang="ko-KR" dirty="0" smtClean="0"/>
            <a:t>User Lists</a:t>
          </a:r>
          <a:endParaRPr lang="ko-KR" altLang="en-US" dirty="0"/>
        </a:p>
      </dgm:t>
    </dgm:pt>
    <dgm:pt modelId="{E5EE19B9-B949-42EF-92BA-166B01581600}" type="parTrans" cxnId="{A53C6DCF-AD3A-4856-8062-8C391BF6C08F}">
      <dgm:prSet/>
      <dgm:spPr/>
      <dgm:t>
        <a:bodyPr/>
        <a:lstStyle/>
        <a:p>
          <a:pPr latinLnBrk="1"/>
          <a:endParaRPr lang="ko-KR" altLang="en-US"/>
        </a:p>
      </dgm:t>
    </dgm:pt>
    <dgm:pt modelId="{717E5BB2-6CDF-4A0E-ABD5-7ACF4B6CA81E}" type="sibTrans" cxnId="{A53C6DCF-AD3A-4856-8062-8C391BF6C08F}">
      <dgm:prSet/>
      <dgm:spPr/>
      <dgm:t>
        <a:bodyPr/>
        <a:lstStyle/>
        <a:p>
          <a:pPr latinLnBrk="1"/>
          <a:endParaRPr lang="ko-KR" altLang="en-US"/>
        </a:p>
      </dgm:t>
    </dgm:pt>
    <dgm:pt modelId="{405DD482-734C-44E8-A5C1-EA0E0150A01D}">
      <dgm:prSet phldrT="[Text]"/>
      <dgm:spPr/>
      <dgm:t>
        <a:bodyPr/>
        <a:lstStyle/>
        <a:p>
          <a:pPr latinLnBrk="1"/>
          <a:r>
            <a:rPr lang="en-US" altLang="ko-KR" dirty="0" smtClean="0"/>
            <a:t>Update Menu</a:t>
          </a:r>
          <a:endParaRPr lang="ko-KR" altLang="en-US" dirty="0"/>
        </a:p>
      </dgm:t>
    </dgm:pt>
    <dgm:pt modelId="{EF6ABAEE-5605-4E22-B5B6-5C1108D8FED2}" type="parTrans" cxnId="{E3F080B7-C89C-4F09-B014-D49A8172CE28}">
      <dgm:prSet/>
      <dgm:spPr/>
      <dgm:t>
        <a:bodyPr/>
        <a:lstStyle/>
        <a:p>
          <a:pPr latinLnBrk="1"/>
          <a:endParaRPr lang="ko-KR" altLang="en-US"/>
        </a:p>
      </dgm:t>
    </dgm:pt>
    <dgm:pt modelId="{6B41ABDE-9EED-4173-864D-4E9A3B0EE7D5}" type="sibTrans" cxnId="{E3F080B7-C89C-4F09-B014-D49A8172CE28}">
      <dgm:prSet/>
      <dgm:spPr/>
      <dgm:t>
        <a:bodyPr/>
        <a:lstStyle/>
        <a:p>
          <a:pPr latinLnBrk="1"/>
          <a:endParaRPr lang="ko-KR" altLang="en-US"/>
        </a:p>
      </dgm:t>
    </dgm:pt>
    <dgm:pt modelId="{C6E3AD18-7EAA-48CC-B6C7-51B483609933}">
      <dgm:prSet phldrT="[Text]"/>
      <dgm:spPr/>
      <dgm:t>
        <a:bodyPr/>
        <a:lstStyle/>
        <a:p>
          <a:pPr latinLnBrk="1"/>
          <a:r>
            <a:rPr lang="en-US" altLang="ko-KR" dirty="0" smtClean="0"/>
            <a:t>Delete Function</a:t>
          </a:r>
          <a:endParaRPr lang="ko-KR" altLang="en-US" dirty="0"/>
        </a:p>
      </dgm:t>
    </dgm:pt>
    <dgm:pt modelId="{945CA75A-F0E3-46B4-981D-7BA6AF0A1791}" type="parTrans" cxnId="{BCBEF689-B4E1-4450-9081-DA0EC8C4423A}">
      <dgm:prSet/>
      <dgm:spPr/>
      <dgm:t>
        <a:bodyPr/>
        <a:lstStyle/>
        <a:p>
          <a:pPr latinLnBrk="1"/>
          <a:endParaRPr lang="ko-KR" altLang="en-US"/>
        </a:p>
      </dgm:t>
    </dgm:pt>
    <dgm:pt modelId="{078B55B2-4120-41A9-8E15-F11DD81D5D33}" type="sibTrans" cxnId="{BCBEF689-B4E1-4450-9081-DA0EC8C4423A}">
      <dgm:prSet/>
      <dgm:spPr/>
      <dgm:t>
        <a:bodyPr/>
        <a:lstStyle/>
        <a:p>
          <a:pPr latinLnBrk="1"/>
          <a:endParaRPr lang="ko-KR" altLang="en-US"/>
        </a:p>
      </dgm:t>
    </dgm:pt>
    <dgm:pt modelId="{61A1C121-73C9-4FE3-8CD2-14F9817BF48D}" type="pres">
      <dgm:prSet presAssocID="{E11D4A40-332D-4225-B9B0-58F6A66734E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BD032E-5131-4B20-A3E8-B930C88BDBE3}" type="pres">
      <dgm:prSet presAssocID="{5B28DC33-4D73-4FC4-BCEC-B06B9CBD7A4C}" presName="root1" presStyleCnt="0"/>
      <dgm:spPr/>
    </dgm:pt>
    <dgm:pt modelId="{34D4154D-5F5B-4909-9DB4-9912294F7E5B}" type="pres">
      <dgm:prSet presAssocID="{5B28DC33-4D73-4FC4-BCEC-B06B9CBD7A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EDC43-A656-4256-BABF-BC37FF624C3D}" type="pres">
      <dgm:prSet presAssocID="{5B28DC33-4D73-4FC4-BCEC-B06B9CBD7A4C}" presName="level2hierChild" presStyleCnt="0"/>
      <dgm:spPr/>
    </dgm:pt>
    <dgm:pt modelId="{51A28B87-BBD7-4358-9CD2-17443140C844}" type="pres">
      <dgm:prSet presAssocID="{F26DF430-BD5F-40E7-A16D-BAAF67846D05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E39E383-8659-49FD-B2F3-B6C7A0963804}" type="pres">
      <dgm:prSet presAssocID="{F26DF430-BD5F-40E7-A16D-BAAF67846D05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AE09B60-44FB-4990-8340-166C0FA0DCFE}" type="pres">
      <dgm:prSet presAssocID="{FF32519E-BDD1-4B44-9DEA-E4A0689F1311}" presName="root2" presStyleCnt="0"/>
      <dgm:spPr/>
    </dgm:pt>
    <dgm:pt modelId="{22FF75FA-C722-43E7-82B1-D5D6883BB4E4}" type="pres">
      <dgm:prSet presAssocID="{FF32519E-BDD1-4B44-9DEA-E4A0689F131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11F443-7061-4287-A91B-56A00E4260BE}" type="pres">
      <dgm:prSet presAssocID="{FF32519E-BDD1-4B44-9DEA-E4A0689F1311}" presName="level3hierChild" presStyleCnt="0"/>
      <dgm:spPr/>
    </dgm:pt>
    <dgm:pt modelId="{69CE194B-682F-4B14-8A8A-3DDDE41FCD74}" type="pres">
      <dgm:prSet presAssocID="{E5EE19B9-B949-42EF-92BA-166B01581600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D9B1460-7CD7-41DD-AE2B-970755C8430A}" type="pres">
      <dgm:prSet presAssocID="{E5EE19B9-B949-42EF-92BA-166B01581600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F19C40F-0572-4CE7-A729-60F973FE1F51}" type="pres">
      <dgm:prSet presAssocID="{623D2BA9-DFDC-4420-99DE-D84158AB8A89}" presName="root2" presStyleCnt="0"/>
      <dgm:spPr/>
    </dgm:pt>
    <dgm:pt modelId="{77B70AE4-D420-4BAB-A4EF-7224B82A3FC5}" type="pres">
      <dgm:prSet presAssocID="{623D2BA9-DFDC-4420-99DE-D84158AB8A8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8E08BB-AE89-48D3-AB9C-B9A5C4F460B1}" type="pres">
      <dgm:prSet presAssocID="{623D2BA9-DFDC-4420-99DE-D84158AB8A89}" presName="level3hierChild" presStyleCnt="0"/>
      <dgm:spPr/>
    </dgm:pt>
    <dgm:pt modelId="{FA83DAE3-A9C6-4D88-8D6D-887D93709537}" type="pres">
      <dgm:prSet presAssocID="{EF6ABAEE-5605-4E22-B5B6-5C1108D8FED2}" presName="conn2-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3BACA53-389A-4DED-B75E-CD8500342F55}" type="pres">
      <dgm:prSet presAssocID="{EF6ABAEE-5605-4E22-B5B6-5C1108D8FED2}" presName="connTx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85132D9-248B-4D2E-B849-35BE335171C9}" type="pres">
      <dgm:prSet presAssocID="{405DD482-734C-44E8-A5C1-EA0E0150A01D}" presName="root2" presStyleCnt="0"/>
      <dgm:spPr/>
    </dgm:pt>
    <dgm:pt modelId="{1E120314-89E9-4775-81CF-D0086A7DC328}" type="pres">
      <dgm:prSet presAssocID="{405DD482-734C-44E8-A5C1-EA0E0150A01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74C880-66FB-485F-AB4A-B26C8E13352A}" type="pres">
      <dgm:prSet presAssocID="{405DD482-734C-44E8-A5C1-EA0E0150A01D}" presName="level3hierChild" presStyleCnt="0"/>
      <dgm:spPr/>
    </dgm:pt>
    <dgm:pt modelId="{6B336C07-FABC-404F-BA5C-FEDA553D229D}" type="pres">
      <dgm:prSet presAssocID="{945CA75A-F0E3-46B4-981D-7BA6AF0A1791}" presName="conn2-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7DFF1A7-3201-4738-A954-37F6FD6CFE9A}" type="pres">
      <dgm:prSet presAssocID="{945CA75A-F0E3-46B4-981D-7BA6AF0A1791}" presName="connTx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EBCD5B7-89D8-44B3-910C-42CFD3A57DC3}" type="pres">
      <dgm:prSet presAssocID="{C6E3AD18-7EAA-48CC-B6C7-51B483609933}" presName="root2" presStyleCnt="0"/>
      <dgm:spPr/>
    </dgm:pt>
    <dgm:pt modelId="{0DF07F47-887F-43B2-AE0C-BFA35388C5B9}" type="pres">
      <dgm:prSet presAssocID="{C6E3AD18-7EAA-48CC-B6C7-51B483609933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99D0B2-7542-4C1A-A541-C04091F7B995}" type="pres">
      <dgm:prSet presAssocID="{C6E3AD18-7EAA-48CC-B6C7-51B483609933}" presName="level3hierChild" presStyleCnt="0"/>
      <dgm:spPr/>
    </dgm:pt>
    <dgm:pt modelId="{3B12D0C9-864B-4407-9BEE-EDAE130FC387}" type="pres">
      <dgm:prSet presAssocID="{150049CB-1E38-44B6-B007-D05C4221F168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566CFB8-5654-402A-B9F8-116729940735}" type="pres">
      <dgm:prSet presAssocID="{150049CB-1E38-44B6-B007-D05C4221F168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649CE4-6E41-4860-B61E-1B978B96FFE1}" type="pres">
      <dgm:prSet presAssocID="{D6F4AEBD-1773-4C51-B187-8445872872CD}" presName="root2" presStyleCnt="0"/>
      <dgm:spPr/>
    </dgm:pt>
    <dgm:pt modelId="{D33F0426-B9CE-4DE0-93F6-1D7DE17303C6}" type="pres">
      <dgm:prSet presAssocID="{D6F4AEBD-1773-4C51-B187-8445872872C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531B40-00B8-459E-916E-86AFE422A3DC}" type="pres">
      <dgm:prSet presAssocID="{D6F4AEBD-1773-4C51-B187-8445872872CD}" presName="level3hierChild" presStyleCnt="0"/>
      <dgm:spPr/>
    </dgm:pt>
    <dgm:pt modelId="{929AE9A8-6A66-44ED-B4AB-831910E2C132}" type="pres">
      <dgm:prSet presAssocID="{92F937CF-AB0A-4766-ABFF-869D937123AF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CC2AE7-0256-4835-BC17-37E3FF6D2F15}" type="pres">
      <dgm:prSet presAssocID="{92F937CF-AB0A-4766-ABFF-869D937123AF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1E65F13-45C7-4B0E-946B-6771A3F49366}" type="pres">
      <dgm:prSet presAssocID="{6434DF9E-97D5-4EC6-9F99-129EB682EC83}" presName="root2" presStyleCnt="0"/>
      <dgm:spPr/>
    </dgm:pt>
    <dgm:pt modelId="{B1057675-006B-486E-932E-9FA537E9599F}" type="pres">
      <dgm:prSet presAssocID="{6434DF9E-97D5-4EC6-9F99-129EB682EC8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CA1CD-0328-41F4-96C0-23B5F3ACBC4A}" type="pres">
      <dgm:prSet presAssocID="{6434DF9E-97D5-4EC6-9F99-129EB682EC83}" presName="level3hierChild" presStyleCnt="0"/>
      <dgm:spPr/>
    </dgm:pt>
  </dgm:ptLst>
  <dgm:cxnLst>
    <dgm:cxn modelId="{3E500F89-97A4-4AF3-8B38-4B8779F3A36F}" type="presOf" srcId="{405DD482-734C-44E8-A5C1-EA0E0150A01D}" destId="{1E120314-89E9-4775-81CF-D0086A7DC328}" srcOrd="0" destOrd="0" presId="urn:microsoft.com/office/officeart/2008/layout/HorizontalMultiLevelHierarchy"/>
    <dgm:cxn modelId="{18ACB21B-20CB-4CED-8FDE-F09E2D58531D}" type="presOf" srcId="{150049CB-1E38-44B6-B007-D05C4221F168}" destId="{F566CFB8-5654-402A-B9F8-116729940735}" srcOrd="1" destOrd="0" presId="urn:microsoft.com/office/officeart/2008/layout/HorizontalMultiLevelHierarchy"/>
    <dgm:cxn modelId="{78572281-7587-4477-917F-91D9EEC6BFBB}" type="presOf" srcId="{945CA75A-F0E3-46B4-981D-7BA6AF0A1791}" destId="{6B336C07-FABC-404F-BA5C-FEDA553D229D}" srcOrd="0" destOrd="0" presId="urn:microsoft.com/office/officeart/2008/layout/HorizontalMultiLevelHierarchy"/>
    <dgm:cxn modelId="{8633DC18-6EAA-4BB7-AB5F-6004BBD5AF45}" type="presOf" srcId="{150049CB-1E38-44B6-B007-D05C4221F168}" destId="{3B12D0C9-864B-4407-9BEE-EDAE130FC387}" srcOrd="0" destOrd="0" presId="urn:microsoft.com/office/officeart/2008/layout/HorizontalMultiLevelHierarchy"/>
    <dgm:cxn modelId="{EE2B6301-916C-4927-87B2-2033205C5C93}" type="presOf" srcId="{FF32519E-BDD1-4B44-9DEA-E4A0689F1311}" destId="{22FF75FA-C722-43E7-82B1-D5D6883BB4E4}" srcOrd="0" destOrd="0" presId="urn:microsoft.com/office/officeart/2008/layout/HorizontalMultiLevelHierarchy"/>
    <dgm:cxn modelId="{8672BC08-916E-4102-98D9-777A60FF4F89}" type="presOf" srcId="{C6E3AD18-7EAA-48CC-B6C7-51B483609933}" destId="{0DF07F47-887F-43B2-AE0C-BFA35388C5B9}" srcOrd="0" destOrd="0" presId="urn:microsoft.com/office/officeart/2008/layout/HorizontalMultiLevelHierarchy"/>
    <dgm:cxn modelId="{A53C6DCF-AD3A-4856-8062-8C391BF6C08F}" srcId="{FF32519E-BDD1-4B44-9DEA-E4A0689F1311}" destId="{623D2BA9-DFDC-4420-99DE-D84158AB8A89}" srcOrd="0" destOrd="0" parTransId="{E5EE19B9-B949-42EF-92BA-166B01581600}" sibTransId="{717E5BB2-6CDF-4A0E-ABD5-7ACF4B6CA81E}"/>
    <dgm:cxn modelId="{F54882EF-153A-4FCF-9519-7C5377D2577B}" type="presOf" srcId="{D6F4AEBD-1773-4C51-B187-8445872872CD}" destId="{D33F0426-B9CE-4DE0-93F6-1D7DE17303C6}" srcOrd="0" destOrd="0" presId="urn:microsoft.com/office/officeart/2008/layout/HorizontalMultiLevelHierarchy"/>
    <dgm:cxn modelId="{4CD6B6D4-614E-4C14-84D4-6B0A178D7D3A}" type="presOf" srcId="{EF6ABAEE-5605-4E22-B5B6-5C1108D8FED2}" destId="{C3BACA53-389A-4DED-B75E-CD8500342F55}" srcOrd="1" destOrd="0" presId="urn:microsoft.com/office/officeart/2008/layout/HorizontalMultiLevelHierarchy"/>
    <dgm:cxn modelId="{55C80BC6-2E86-412A-B8F0-A718250F314D}" srcId="{E11D4A40-332D-4225-B9B0-58F6A66734E6}" destId="{5B28DC33-4D73-4FC4-BCEC-B06B9CBD7A4C}" srcOrd="0" destOrd="0" parTransId="{7A5706C5-FF8E-4132-B5F9-054B89791822}" sibTransId="{B4F7586D-0973-4C4D-9F35-C174903CC1B6}"/>
    <dgm:cxn modelId="{D749E9FC-D72A-419D-A919-312E9D7F05A7}" type="presOf" srcId="{E11D4A40-332D-4225-B9B0-58F6A66734E6}" destId="{61A1C121-73C9-4FE3-8CD2-14F9817BF48D}" srcOrd="0" destOrd="0" presId="urn:microsoft.com/office/officeart/2008/layout/HorizontalMultiLevelHierarchy"/>
    <dgm:cxn modelId="{2614EF38-88E1-4740-865D-E2056E0DC1B2}" srcId="{5B28DC33-4D73-4FC4-BCEC-B06B9CBD7A4C}" destId="{D6F4AEBD-1773-4C51-B187-8445872872CD}" srcOrd="1" destOrd="0" parTransId="{150049CB-1E38-44B6-B007-D05C4221F168}" sibTransId="{89196EDB-0349-4041-86A7-A5389D3D347D}"/>
    <dgm:cxn modelId="{51631B7B-E87F-4F5F-ADE2-9209C6DCF39C}" type="presOf" srcId="{623D2BA9-DFDC-4420-99DE-D84158AB8A89}" destId="{77B70AE4-D420-4BAB-A4EF-7224B82A3FC5}" srcOrd="0" destOrd="0" presId="urn:microsoft.com/office/officeart/2008/layout/HorizontalMultiLevelHierarchy"/>
    <dgm:cxn modelId="{416CD770-F0BA-4B0F-A2DE-DFD78FE5899B}" type="presOf" srcId="{92F937CF-AB0A-4766-ABFF-869D937123AF}" destId="{929AE9A8-6A66-44ED-B4AB-831910E2C132}" srcOrd="0" destOrd="0" presId="urn:microsoft.com/office/officeart/2008/layout/HorizontalMultiLevelHierarchy"/>
    <dgm:cxn modelId="{84F58650-BC8E-4290-960C-6D144D597FC5}" type="presOf" srcId="{EF6ABAEE-5605-4E22-B5B6-5C1108D8FED2}" destId="{FA83DAE3-A9C6-4D88-8D6D-887D93709537}" srcOrd="0" destOrd="0" presId="urn:microsoft.com/office/officeart/2008/layout/HorizontalMultiLevelHierarchy"/>
    <dgm:cxn modelId="{BCBEF689-B4E1-4450-9081-DA0EC8C4423A}" srcId="{623D2BA9-DFDC-4420-99DE-D84158AB8A89}" destId="{C6E3AD18-7EAA-48CC-B6C7-51B483609933}" srcOrd="1" destOrd="0" parTransId="{945CA75A-F0E3-46B4-981D-7BA6AF0A1791}" sibTransId="{078B55B2-4120-41A9-8E15-F11DD81D5D33}"/>
    <dgm:cxn modelId="{29EBFBDB-F16B-477F-9709-267625831388}" type="presOf" srcId="{F26DF430-BD5F-40E7-A16D-BAAF67846D05}" destId="{FE39E383-8659-49FD-B2F3-B6C7A0963804}" srcOrd="1" destOrd="0" presId="urn:microsoft.com/office/officeart/2008/layout/HorizontalMultiLevelHierarchy"/>
    <dgm:cxn modelId="{5A53A600-CC16-47EB-BFAA-1C06F4FE67DB}" type="presOf" srcId="{6434DF9E-97D5-4EC6-9F99-129EB682EC83}" destId="{B1057675-006B-486E-932E-9FA537E9599F}" srcOrd="0" destOrd="0" presId="urn:microsoft.com/office/officeart/2008/layout/HorizontalMultiLevelHierarchy"/>
    <dgm:cxn modelId="{E088091C-127C-45C7-B343-81F7ABE53ED3}" srcId="{5B28DC33-4D73-4FC4-BCEC-B06B9CBD7A4C}" destId="{6434DF9E-97D5-4EC6-9F99-129EB682EC83}" srcOrd="2" destOrd="0" parTransId="{92F937CF-AB0A-4766-ABFF-869D937123AF}" sibTransId="{84A83218-DB54-4D33-9071-E1CEB7BABF2C}"/>
    <dgm:cxn modelId="{87C84ADC-405D-4483-93D5-27E805FC96F9}" srcId="{5B28DC33-4D73-4FC4-BCEC-B06B9CBD7A4C}" destId="{FF32519E-BDD1-4B44-9DEA-E4A0689F1311}" srcOrd="0" destOrd="0" parTransId="{F26DF430-BD5F-40E7-A16D-BAAF67846D05}" sibTransId="{0D4D9D59-6349-432E-AD6D-2CDDC2F83683}"/>
    <dgm:cxn modelId="{E3F080B7-C89C-4F09-B014-D49A8172CE28}" srcId="{623D2BA9-DFDC-4420-99DE-D84158AB8A89}" destId="{405DD482-734C-44E8-A5C1-EA0E0150A01D}" srcOrd="0" destOrd="0" parTransId="{EF6ABAEE-5605-4E22-B5B6-5C1108D8FED2}" sibTransId="{6B41ABDE-9EED-4173-864D-4E9A3B0EE7D5}"/>
    <dgm:cxn modelId="{810AD9AF-FA28-43C3-9D9E-5A99668EB17A}" type="presOf" srcId="{92F937CF-AB0A-4766-ABFF-869D937123AF}" destId="{BECC2AE7-0256-4835-BC17-37E3FF6D2F15}" srcOrd="1" destOrd="0" presId="urn:microsoft.com/office/officeart/2008/layout/HorizontalMultiLevelHierarchy"/>
    <dgm:cxn modelId="{AB6860F9-6D6D-493F-8F1C-F6CE4608FBED}" type="presOf" srcId="{F26DF430-BD5F-40E7-A16D-BAAF67846D05}" destId="{51A28B87-BBD7-4358-9CD2-17443140C844}" srcOrd="0" destOrd="0" presId="urn:microsoft.com/office/officeart/2008/layout/HorizontalMultiLevelHierarchy"/>
    <dgm:cxn modelId="{788E0300-0BA1-43FE-A0DC-2893FBC87FD2}" type="presOf" srcId="{E5EE19B9-B949-42EF-92BA-166B01581600}" destId="{FD9B1460-7CD7-41DD-AE2B-970755C8430A}" srcOrd="1" destOrd="0" presId="urn:microsoft.com/office/officeart/2008/layout/HorizontalMultiLevelHierarchy"/>
    <dgm:cxn modelId="{5C240C46-7379-455D-B68D-4806EECD2631}" type="presOf" srcId="{945CA75A-F0E3-46B4-981D-7BA6AF0A1791}" destId="{27DFF1A7-3201-4738-A954-37F6FD6CFE9A}" srcOrd="1" destOrd="0" presId="urn:microsoft.com/office/officeart/2008/layout/HorizontalMultiLevelHierarchy"/>
    <dgm:cxn modelId="{F3EDF004-61CF-4CCE-93D2-850AB242B7BD}" type="presOf" srcId="{E5EE19B9-B949-42EF-92BA-166B01581600}" destId="{69CE194B-682F-4B14-8A8A-3DDDE41FCD74}" srcOrd="0" destOrd="0" presId="urn:microsoft.com/office/officeart/2008/layout/HorizontalMultiLevelHierarchy"/>
    <dgm:cxn modelId="{5E98C0F6-A8C5-476F-9340-43C5BA1E8D2C}" type="presOf" srcId="{5B28DC33-4D73-4FC4-BCEC-B06B9CBD7A4C}" destId="{34D4154D-5F5B-4909-9DB4-9912294F7E5B}" srcOrd="0" destOrd="0" presId="urn:microsoft.com/office/officeart/2008/layout/HorizontalMultiLevelHierarchy"/>
    <dgm:cxn modelId="{646E932B-DCC0-43AD-A8A4-2B337E26F769}" type="presParOf" srcId="{61A1C121-73C9-4FE3-8CD2-14F9817BF48D}" destId="{C1BD032E-5131-4B20-A3E8-B930C88BDBE3}" srcOrd="0" destOrd="0" presId="urn:microsoft.com/office/officeart/2008/layout/HorizontalMultiLevelHierarchy"/>
    <dgm:cxn modelId="{ADC82A33-2EC7-40B4-A278-00B0ACA3ED0C}" type="presParOf" srcId="{C1BD032E-5131-4B20-A3E8-B930C88BDBE3}" destId="{34D4154D-5F5B-4909-9DB4-9912294F7E5B}" srcOrd="0" destOrd="0" presId="urn:microsoft.com/office/officeart/2008/layout/HorizontalMultiLevelHierarchy"/>
    <dgm:cxn modelId="{E570A952-C20A-4958-8A06-477E91F1E850}" type="presParOf" srcId="{C1BD032E-5131-4B20-A3E8-B930C88BDBE3}" destId="{D68EDC43-A656-4256-BABF-BC37FF624C3D}" srcOrd="1" destOrd="0" presId="urn:microsoft.com/office/officeart/2008/layout/HorizontalMultiLevelHierarchy"/>
    <dgm:cxn modelId="{BEEFB784-BE4E-4EC1-BC48-C214A34BA08B}" type="presParOf" srcId="{D68EDC43-A656-4256-BABF-BC37FF624C3D}" destId="{51A28B87-BBD7-4358-9CD2-17443140C844}" srcOrd="0" destOrd="0" presId="urn:microsoft.com/office/officeart/2008/layout/HorizontalMultiLevelHierarchy"/>
    <dgm:cxn modelId="{782F81B8-CA97-48CE-B2B2-F02765F69489}" type="presParOf" srcId="{51A28B87-BBD7-4358-9CD2-17443140C844}" destId="{FE39E383-8659-49FD-B2F3-B6C7A0963804}" srcOrd="0" destOrd="0" presId="urn:microsoft.com/office/officeart/2008/layout/HorizontalMultiLevelHierarchy"/>
    <dgm:cxn modelId="{049E1C97-8E13-4A1D-9937-27A75E12E443}" type="presParOf" srcId="{D68EDC43-A656-4256-BABF-BC37FF624C3D}" destId="{6AE09B60-44FB-4990-8340-166C0FA0DCFE}" srcOrd="1" destOrd="0" presId="urn:microsoft.com/office/officeart/2008/layout/HorizontalMultiLevelHierarchy"/>
    <dgm:cxn modelId="{DF0A5518-76EE-4DB5-8567-25CDC13CDDFF}" type="presParOf" srcId="{6AE09B60-44FB-4990-8340-166C0FA0DCFE}" destId="{22FF75FA-C722-43E7-82B1-D5D6883BB4E4}" srcOrd="0" destOrd="0" presId="urn:microsoft.com/office/officeart/2008/layout/HorizontalMultiLevelHierarchy"/>
    <dgm:cxn modelId="{07106E2F-AA99-40AE-9B29-A66760AE03E7}" type="presParOf" srcId="{6AE09B60-44FB-4990-8340-166C0FA0DCFE}" destId="{5A11F443-7061-4287-A91B-56A00E4260BE}" srcOrd="1" destOrd="0" presId="urn:microsoft.com/office/officeart/2008/layout/HorizontalMultiLevelHierarchy"/>
    <dgm:cxn modelId="{AC3F05A0-B94B-4526-BEF7-046101AB8AC6}" type="presParOf" srcId="{5A11F443-7061-4287-A91B-56A00E4260BE}" destId="{69CE194B-682F-4B14-8A8A-3DDDE41FCD74}" srcOrd="0" destOrd="0" presId="urn:microsoft.com/office/officeart/2008/layout/HorizontalMultiLevelHierarchy"/>
    <dgm:cxn modelId="{1530519B-0506-4F81-B88E-9A62988287EB}" type="presParOf" srcId="{69CE194B-682F-4B14-8A8A-3DDDE41FCD74}" destId="{FD9B1460-7CD7-41DD-AE2B-970755C8430A}" srcOrd="0" destOrd="0" presId="urn:microsoft.com/office/officeart/2008/layout/HorizontalMultiLevelHierarchy"/>
    <dgm:cxn modelId="{3B486F13-E93C-4F66-B715-2C0897A7506F}" type="presParOf" srcId="{5A11F443-7061-4287-A91B-56A00E4260BE}" destId="{FF19C40F-0572-4CE7-A729-60F973FE1F51}" srcOrd="1" destOrd="0" presId="urn:microsoft.com/office/officeart/2008/layout/HorizontalMultiLevelHierarchy"/>
    <dgm:cxn modelId="{B70F8877-77E5-43C1-B841-C7D4F47595F9}" type="presParOf" srcId="{FF19C40F-0572-4CE7-A729-60F973FE1F51}" destId="{77B70AE4-D420-4BAB-A4EF-7224B82A3FC5}" srcOrd="0" destOrd="0" presId="urn:microsoft.com/office/officeart/2008/layout/HorizontalMultiLevelHierarchy"/>
    <dgm:cxn modelId="{43DD8C3F-6577-4985-8814-66E69053EAE8}" type="presParOf" srcId="{FF19C40F-0572-4CE7-A729-60F973FE1F51}" destId="{D88E08BB-AE89-48D3-AB9C-B9A5C4F460B1}" srcOrd="1" destOrd="0" presId="urn:microsoft.com/office/officeart/2008/layout/HorizontalMultiLevelHierarchy"/>
    <dgm:cxn modelId="{7353E22F-2D62-4B2A-BAF4-FF9A377E51C6}" type="presParOf" srcId="{D88E08BB-AE89-48D3-AB9C-B9A5C4F460B1}" destId="{FA83DAE3-A9C6-4D88-8D6D-887D93709537}" srcOrd="0" destOrd="0" presId="urn:microsoft.com/office/officeart/2008/layout/HorizontalMultiLevelHierarchy"/>
    <dgm:cxn modelId="{A72AAD7B-233C-4AA1-AA12-5803C078A55B}" type="presParOf" srcId="{FA83DAE3-A9C6-4D88-8D6D-887D93709537}" destId="{C3BACA53-389A-4DED-B75E-CD8500342F55}" srcOrd="0" destOrd="0" presId="urn:microsoft.com/office/officeart/2008/layout/HorizontalMultiLevelHierarchy"/>
    <dgm:cxn modelId="{E0456726-CBDE-49C1-9B3F-0ABFAFB47A19}" type="presParOf" srcId="{D88E08BB-AE89-48D3-AB9C-B9A5C4F460B1}" destId="{385132D9-248B-4D2E-B849-35BE335171C9}" srcOrd="1" destOrd="0" presId="urn:microsoft.com/office/officeart/2008/layout/HorizontalMultiLevelHierarchy"/>
    <dgm:cxn modelId="{836CCB0A-F775-464D-B5EA-407C4A606BEF}" type="presParOf" srcId="{385132D9-248B-4D2E-B849-35BE335171C9}" destId="{1E120314-89E9-4775-81CF-D0086A7DC328}" srcOrd="0" destOrd="0" presId="urn:microsoft.com/office/officeart/2008/layout/HorizontalMultiLevelHierarchy"/>
    <dgm:cxn modelId="{EC0C0F4E-617C-4239-AB02-F6D069CF4677}" type="presParOf" srcId="{385132D9-248B-4D2E-B849-35BE335171C9}" destId="{C574C880-66FB-485F-AB4A-B26C8E13352A}" srcOrd="1" destOrd="0" presId="urn:microsoft.com/office/officeart/2008/layout/HorizontalMultiLevelHierarchy"/>
    <dgm:cxn modelId="{C14EB7DB-C66A-4A2F-B823-0FA90E0B1EFC}" type="presParOf" srcId="{D88E08BB-AE89-48D3-AB9C-B9A5C4F460B1}" destId="{6B336C07-FABC-404F-BA5C-FEDA553D229D}" srcOrd="2" destOrd="0" presId="urn:microsoft.com/office/officeart/2008/layout/HorizontalMultiLevelHierarchy"/>
    <dgm:cxn modelId="{CD3D0DB9-C5A8-4835-A4AB-69051A6A028F}" type="presParOf" srcId="{6B336C07-FABC-404F-BA5C-FEDA553D229D}" destId="{27DFF1A7-3201-4738-A954-37F6FD6CFE9A}" srcOrd="0" destOrd="0" presId="urn:microsoft.com/office/officeart/2008/layout/HorizontalMultiLevelHierarchy"/>
    <dgm:cxn modelId="{9229624D-5271-49DC-AD55-4B7362BDF47E}" type="presParOf" srcId="{D88E08BB-AE89-48D3-AB9C-B9A5C4F460B1}" destId="{DEBCD5B7-89D8-44B3-910C-42CFD3A57DC3}" srcOrd="3" destOrd="0" presId="urn:microsoft.com/office/officeart/2008/layout/HorizontalMultiLevelHierarchy"/>
    <dgm:cxn modelId="{36CC23D6-9231-4DE7-9CD4-3F0AA893E294}" type="presParOf" srcId="{DEBCD5B7-89D8-44B3-910C-42CFD3A57DC3}" destId="{0DF07F47-887F-43B2-AE0C-BFA35388C5B9}" srcOrd="0" destOrd="0" presId="urn:microsoft.com/office/officeart/2008/layout/HorizontalMultiLevelHierarchy"/>
    <dgm:cxn modelId="{58E710F0-60DA-4131-B7D6-9A15C7100CAA}" type="presParOf" srcId="{DEBCD5B7-89D8-44B3-910C-42CFD3A57DC3}" destId="{1D99D0B2-7542-4C1A-A541-C04091F7B995}" srcOrd="1" destOrd="0" presId="urn:microsoft.com/office/officeart/2008/layout/HorizontalMultiLevelHierarchy"/>
    <dgm:cxn modelId="{23D5AF36-59F8-4BB0-905E-C0E526662437}" type="presParOf" srcId="{D68EDC43-A656-4256-BABF-BC37FF624C3D}" destId="{3B12D0C9-864B-4407-9BEE-EDAE130FC387}" srcOrd="2" destOrd="0" presId="urn:microsoft.com/office/officeart/2008/layout/HorizontalMultiLevelHierarchy"/>
    <dgm:cxn modelId="{07B8BCEB-AC7C-404A-8CC3-CF2E23EFE899}" type="presParOf" srcId="{3B12D0C9-864B-4407-9BEE-EDAE130FC387}" destId="{F566CFB8-5654-402A-B9F8-116729940735}" srcOrd="0" destOrd="0" presId="urn:microsoft.com/office/officeart/2008/layout/HorizontalMultiLevelHierarchy"/>
    <dgm:cxn modelId="{E53091C4-B60B-482F-8F4E-262086AE65FE}" type="presParOf" srcId="{D68EDC43-A656-4256-BABF-BC37FF624C3D}" destId="{5B649CE4-6E41-4860-B61E-1B978B96FFE1}" srcOrd="3" destOrd="0" presId="urn:microsoft.com/office/officeart/2008/layout/HorizontalMultiLevelHierarchy"/>
    <dgm:cxn modelId="{438E4122-2013-444B-8E2B-8836B29E0DA7}" type="presParOf" srcId="{5B649CE4-6E41-4860-B61E-1B978B96FFE1}" destId="{D33F0426-B9CE-4DE0-93F6-1D7DE17303C6}" srcOrd="0" destOrd="0" presId="urn:microsoft.com/office/officeart/2008/layout/HorizontalMultiLevelHierarchy"/>
    <dgm:cxn modelId="{BA7CFFFD-682A-4EE5-AA8B-0FA08C2F8D6D}" type="presParOf" srcId="{5B649CE4-6E41-4860-B61E-1B978B96FFE1}" destId="{7E531B40-00B8-459E-916E-86AFE422A3DC}" srcOrd="1" destOrd="0" presId="urn:microsoft.com/office/officeart/2008/layout/HorizontalMultiLevelHierarchy"/>
    <dgm:cxn modelId="{16E161CA-B395-4AE8-8FF9-E16B9AD04C89}" type="presParOf" srcId="{D68EDC43-A656-4256-BABF-BC37FF624C3D}" destId="{929AE9A8-6A66-44ED-B4AB-831910E2C132}" srcOrd="4" destOrd="0" presId="urn:microsoft.com/office/officeart/2008/layout/HorizontalMultiLevelHierarchy"/>
    <dgm:cxn modelId="{0475EF9F-D8CD-43AF-82B9-03D63F554EBC}" type="presParOf" srcId="{929AE9A8-6A66-44ED-B4AB-831910E2C132}" destId="{BECC2AE7-0256-4835-BC17-37E3FF6D2F15}" srcOrd="0" destOrd="0" presId="urn:microsoft.com/office/officeart/2008/layout/HorizontalMultiLevelHierarchy"/>
    <dgm:cxn modelId="{E7C9F423-EA5A-45B9-8350-6DCFA02946FF}" type="presParOf" srcId="{D68EDC43-A656-4256-BABF-BC37FF624C3D}" destId="{F1E65F13-45C7-4B0E-946B-6771A3F49366}" srcOrd="5" destOrd="0" presId="urn:microsoft.com/office/officeart/2008/layout/HorizontalMultiLevelHierarchy"/>
    <dgm:cxn modelId="{31CA09D7-9738-4B93-8128-F78F23F4FC98}" type="presParOf" srcId="{F1E65F13-45C7-4B0E-946B-6771A3F49366}" destId="{B1057675-006B-486E-932E-9FA537E9599F}" srcOrd="0" destOrd="0" presId="urn:microsoft.com/office/officeart/2008/layout/HorizontalMultiLevelHierarchy"/>
    <dgm:cxn modelId="{7F3FEA3A-1078-4F13-9DA9-063CEA9C3D80}" type="presParOf" srcId="{F1E65F13-45C7-4B0E-946B-6771A3F49366}" destId="{EDECA1CD-0328-41F4-96C0-23B5F3ACBC4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AE9A8-6A66-44ED-B4AB-831910E2C132}">
      <dsp:nvSpPr>
        <dsp:cNvPr id="0" name=""/>
        <dsp:cNvSpPr/>
      </dsp:nvSpPr>
      <dsp:spPr>
        <a:xfrm>
          <a:off x="643106" y="2262981"/>
          <a:ext cx="421434" cy="803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717" y="0"/>
              </a:lnTo>
              <a:lnTo>
                <a:pt x="210717" y="803037"/>
              </a:lnTo>
              <a:lnTo>
                <a:pt x="421434" y="803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31150" y="2641827"/>
        <a:ext cx="45345" cy="45345"/>
      </dsp:txXfrm>
    </dsp:sp>
    <dsp:sp modelId="{3B12D0C9-864B-4407-9BEE-EDAE130FC387}">
      <dsp:nvSpPr>
        <dsp:cNvPr id="0" name=""/>
        <dsp:cNvSpPr/>
      </dsp:nvSpPr>
      <dsp:spPr>
        <a:xfrm>
          <a:off x="643106" y="2217261"/>
          <a:ext cx="421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43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43287" y="2252445"/>
        <a:ext cx="21071" cy="21071"/>
      </dsp:txXfrm>
    </dsp:sp>
    <dsp:sp modelId="{6B336C07-FABC-404F-BA5C-FEDA553D229D}">
      <dsp:nvSpPr>
        <dsp:cNvPr id="0" name=""/>
        <dsp:cNvSpPr/>
      </dsp:nvSpPr>
      <dsp:spPr>
        <a:xfrm>
          <a:off x="5700318" y="1459943"/>
          <a:ext cx="421434" cy="40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717" y="0"/>
              </a:lnTo>
              <a:lnTo>
                <a:pt x="210717" y="401518"/>
              </a:lnTo>
              <a:lnTo>
                <a:pt x="421434" y="401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6483" y="1646150"/>
        <a:ext cx="29104" cy="29104"/>
      </dsp:txXfrm>
    </dsp:sp>
    <dsp:sp modelId="{FA83DAE3-A9C6-4D88-8D6D-887D93709537}">
      <dsp:nvSpPr>
        <dsp:cNvPr id="0" name=""/>
        <dsp:cNvSpPr/>
      </dsp:nvSpPr>
      <dsp:spPr>
        <a:xfrm>
          <a:off x="5700318" y="1058424"/>
          <a:ext cx="421434" cy="401518"/>
        </a:xfrm>
        <a:custGeom>
          <a:avLst/>
          <a:gdLst/>
          <a:ahLst/>
          <a:cxnLst/>
          <a:rect l="0" t="0" r="0" b="0"/>
          <a:pathLst>
            <a:path>
              <a:moveTo>
                <a:pt x="0" y="401518"/>
              </a:moveTo>
              <a:lnTo>
                <a:pt x="210717" y="401518"/>
              </a:lnTo>
              <a:lnTo>
                <a:pt x="210717" y="0"/>
              </a:lnTo>
              <a:lnTo>
                <a:pt x="42143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6483" y="1244631"/>
        <a:ext cx="29104" cy="29104"/>
      </dsp:txXfrm>
    </dsp:sp>
    <dsp:sp modelId="{69CE194B-682F-4B14-8A8A-3DDDE41FCD74}">
      <dsp:nvSpPr>
        <dsp:cNvPr id="0" name=""/>
        <dsp:cNvSpPr/>
      </dsp:nvSpPr>
      <dsp:spPr>
        <a:xfrm>
          <a:off x="3171712" y="1414223"/>
          <a:ext cx="421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43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71893" y="1449407"/>
        <a:ext cx="21071" cy="21071"/>
      </dsp:txXfrm>
    </dsp:sp>
    <dsp:sp modelId="{51A28B87-BBD7-4358-9CD2-17443140C844}">
      <dsp:nvSpPr>
        <dsp:cNvPr id="0" name=""/>
        <dsp:cNvSpPr/>
      </dsp:nvSpPr>
      <dsp:spPr>
        <a:xfrm>
          <a:off x="643106" y="1459943"/>
          <a:ext cx="421434" cy="803037"/>
        </a:xfrm>
        <a:custGeom>
          <a:avLst/>
          <a:gdLst/>
          <a:ahLst/>
          <a:cxnLst/>
          <a:rect l="0" t="0" r="0" b="0"/>
          <a:pathLst>
            <a:path>
              <a:moveTo>
                <a:pt x="0" y="803037"/>
              </a:moveTo>
              <a:lnTo>
                <a:pt x="210717" y="803037"/>
              </a:lnTo>
              <a:lnTo>
                <a:pt x="210717" y="0"/>
              </a:lnTo>
              <a:lnTo>
                <a:pt x="4214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31150" y="1838789"/>
        <a:ext cx="45345" cy="45345"/>
      </dsp:txXfrm>
    </dsp:sp>
    <dsp:sp modelId="{34D4154D-5F5B-4909-9DB4-9912294F7E5B}">
      <dsp:nvSpPr>
        <dsp:cNvPr id="0" name=""/>
        <dsp:cNvSpPr/>
      </dsp:nvSpPr>
      <dsp:spPr>
        <a:xfrm rot="16200000">
          <a:off x="-1368715" y="1941766"/>
          <a:ext cx="3381212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200" kern="1200" dirty="0" smtClean="0"/>
            <a:t>Login</a:t>
          </a:r>
          <a:endParaRPr lang="ko-KR" altLang="en-US" sz="4200" kern="1200" dirty="0"/>
        </a:p>
      </dsp:txBody>
      <dsp:txXfrm>
        <a:off x="-1368715" y="1941766"/>
        <a:ext cx="3381212" cy="642430"/>
      </dsp:txXfrm>
    </dsp:sp>
    <dsp:sp modelId="{22FF75FA-C722-43E7-82B1-D5D6883BB4E4}">
      <dsp:nvSpPr>
        <dsp:cNvPr id="0" name=""/>
        <dsp:cNvSpPr/>
      </dsp:nvSpPr>
      <dsp:spPr>
        <a:xfrm>
          <a:off x="1064540" y="1138728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Welcome</a:t>
          </a:r>
          <a:endParaRPr lang="ko-KR" altLang="en-US" sz="2500" kern="1200" dirty="0"/>
        </a:p>
      </dsp:txBody>
      <dsp:txXfrm>
        <a:off x="1064540" y="1138728"/>
        <a:ext cx="2107171" cy="642430"/>
      </dsp:txXfrm>
    </dsp:sp>
    <dsp:sp modelId="{77B70AE4-D420-4BAB-A4EF-7224B82A3FC5}">
      <dsp:nvSpPr>
        <dsp:cNvPr id="0" name=""/>
        <dsp:cNvSpPr/>
      </dsp:nvSpPr>
      <dsp:spPr>
        <a:xfrm>
          <a:off x="3593146" y="1138728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User Lists</a:t>
          </a:r>
          <a:endParaRPr lang="ko-KR" altLang="en-US" sz="2500" kern="1200" dirty="0"/>
        </a:p>
      </dsp:txBody>
      <dsp:txXfrm>
        <a:off x="3593146" y="1138728"/>
        <a:ext cx="2107171" cy="642430"/>
      </dsp:txXfrm>
    </dsp:sp>
    <dsp:sp modelId="{1E120314-89E9-4775-81CF-D0086A7DC328}">
      <dsp:nvSpPr>
        <dsp:cNvPr id="0" name=""/>
        <dsp:cNvSpPr/>
      </dsp:nvSpPr>
      <dsp:spPr>
        <a:xfrm>
          <a:off x="6121752" y="737209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Update Menu</a:t>
          </a:r>
          <a:endParaRPr lang="ko-KR" altLang="en-US" sz="2500" kern="1200" dirty="0"/>
        </a:p>
      </dsp:txBody>
      <dsp:txXfrm>
        <a:off x="6121752" y="737209"/>
        <a:ext cx="2107171" cy="642430"/>
      </dsp:txXfrm>
    </dsp:sp>
    <dsp:sp modelId="{0DF07F47-887F-43B2-AE0C-BFA35388C5B9}">
      <dsp:nvSpPr>
        <dsp:cNvPr id="0" name=""/>
        <dsp:cNvSpPr/>
      </dsp:nvSpPr>
      <dsp:spPr>
        <a:xfrm>
          <a:off x="6121752" y="1540247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Delete Function</a:t>
          </a:r>
          <a:endParaRPr lang="ko-KR" altLang="en-US" sz="2500" kern="1200" dirty="0"/>
        </a:p>
      </dsp:txBody>
      <dsp:txXfrm>
        <a:off x="6121752" y="1540247"/>
        <a:ext cx="2107171" cy="642430"/>
      </dsp:txXfrm>
    </dsp:sp>
    <dsp:sp modelId="{D33F0426-B9CE-4DE0-93F6-1D7DE17303C6}">
      <dsp:nvSpPr>
        <dsp:cNvPr id="0" name=""/>
        <dsp:cNvSpPr/>
      </dsp:nvSpPr>
      <dsp:spPr>
        <a:xfrm>
          <a:off x="1064540" y="1941766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Error</a:t>
          </a:r>
          <a:endParaRPr lang="ko-KR" altLang="en-US" sz="2500" kern="1200" dirty="0"/>
        </a:p>
      </dsp:txBody>
      <dsp:txXfrm>
        <a:off x="1064540" y="1941766"/>
        <a:ext cx="2107171" cy="642430"/>
      </dsp:txXfrm>
    </dsp:sp>
    <dsp:sp modelId="{B1057675-006B-486E-932E-9FA537E9599F}">
      <dsp:nvSpPr>
        <dsp:cNvPr id="0" name=""/>
        <dsp:cNvSpPr/>
      </dsp:nvSpPr>
      <dsp:spPr>
        <a:xfrm>
          <a:off x="1064540" y="2744804"/>
          <a:ext cx="2107171" cy="64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Registration</a:t>
          </a:r>
          <a:endParaRPr lang="ko-KR" altLang="en-US" sz="2500" kern="1200" dirty="0"/>
        </a:p>
      </dsp:txBody>
      <dsp:txXfrm>
        <a:off x="1064540" y="2744804"/>
        <a:ext cx="2107171" cy="64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and Database -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loginPage.jsp</a:t>
            </a:r>
            <a:r>
              <a:rPr lang="en-US" altLang="ko-KR" dirty="0"/>
              <a:t> (1/3)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altLang="ko-KR" dirty="0"/>
              <a:t>&lt;%@ page </a:t>
            </a:r>
            <a:r>
              <a:rPr lang="fr-FR" altLang="ko-KR" dirty="0" err="1"/>
              <a:t>language</a:t>
            </a:r>
            <a:r>
              <a:rPr lang="fr-FR" altLang="ko-KR" dirty="0"/>
              <a:t> =</a:t>
            </a:r>
            <a:r>
              <a:rPr lang="fr-FR" altLang="ko-KR" i="1" dirty="0"/>
              <a:t>"java" import="</a:t>
            </a:r>
            <a:r>
              <a:rPr lang="fr-FR" altLang="ko-KR" i="1" dirty="0" err="1"/>
              <a:t>java.sql</a:t>
            </a:r>
            <a:r>
              <a:rPr lang="fr-FR" altLang="ko-KR" i="1" dirty="0"/>
              <a:t>.*"%&gt;  </a:t>
            </a:r>
          </a:p>
          <a:p>
            <a:pPr marL="0" indent="0">
              <a:buNone/>
            </a:pPr>
            <a:r>
              <a:rPr lang="en-US" altLang="ko-KR" dirty="0"/>
              <a:t>&lt;html&gt;  </a:t>
            </a:r>
          </a:p>
          <a:p>
            <a:pPr marL="0" indent="0">
              <a:buNone/>
            </a:pPr>
            <a:r>
              <a:rPr lang="en-US" altLang="ko-KR" dirty="0"/>
              <a:t>    &lt;head&gt;  </a:t>
            </a:r>
          </a:p>
          <a:p>
            <a:pPr marL="0" indent="0">
              <a:buNone/>
            </a:pPr>
            <a:r>
              <a:rPr lang="en-US" altLang="ko-KR" dirty="0"/>
              <a:t>        &lt;title&gt;&lt;/title&gt;  </a:t>
            </a:r>
          </a:p>
          <a:p>
            <a:pPr marL="0" indent="0">
              <a:buNone/>
            </a:pPr>
            <a:r>
              <a:rPr lang="en-US" altLang="ko-KR" dirty="0"/>
              <a:t>        &lt;meta http-</a:t>
            </a:r>
            <a:r>
              <a:rPr lang="en-US" altLang="ko-KR" dirty="0" err="1"/>
              <a:t>equiv</a:t>
            </a:r>
            <a:r>
              <a:rPr lang="en-US" altLang="ko-KR" dirty="0"/>
              <a:t>=</a:t>
            </a:r>
            <a:r>
              <a:rPr lang="en-US" altLang="ko-KR" i="1" dirty="0"/>
              <a:t>"Content-Type" content="text/html; charset=UTF-8"&gt;  </a:t>
            </a:r>
          </a:p>
          <a:p>
            <a:pPr marL="0" indent="0">
              <a:buNone/>
            </a:pPr>
            <a:r>
              <a:rPr lang="en-US" altLang="ko-KR" dirty="0"/>
              <a:t>                &lt;script&gt;  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b="1" dirty="0"/>
              <a:t>function trim(s)   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b="1" dirty="0"/>
              <a:t>return </a:t>
            </a:r>
            <a:r>
              <a:rPr lang="en-US" altLang="ko-KR" b="1" dirty="0" err="1"/>
              <a:t>s.replace</a:t>
            </a:r>
            <a:r>
              <a:rPr lang="en-US" altLang="ko-KR" b="1" dirty="0"/>
              <a:t>( /^\s*/, "" ).replace( /\s*$/, "" );  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b="1" dirty="0"/>
              <a:t>function validate()  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b="1" dirty="0"/>
              <a:t>if(trim(</a:t>
            </a:r>
            <a:r>
              <a:rPr lang="en-US" altLang="ko-KR" b="1" dirty="0" err="1"/>
              <a:t>document.form.sUserName.value</a:t>
            </a:r>
            <a:r>
              <a:rPr lang="en-US" altLang="ko-KR" b="1" dirty="0"/>
              <a:t>)=="")  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r>
              <a:rPr lang="en-US" altLang="ko-KR" dirty="0"/>
              <a:t>                  alert("Login empty");  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dirty="0" err="1"/>
              <a:t>document.form.sUserName.focus</a:t>
            </a:r>
            <a:r>
              <a:rPr lang="en-US" altLang="ko-KR" dirty="0"/>
              <a:t>();  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b="1" dirty="0"/>
              <a:t>return false;  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b="1" dirty="0"/>
              <a:t>else if(trim(</a:t>
            </a:r>
            <a:r>
              <a:rPr lang="en-US" altLang="ko-KR" b="1" dirty="0" err="1"/>
              <a:t>document.form.sPwd.value</a:t>
            </a:r>
            <a:r>
              <a:rPr lang="en-US" altLang="ko-KR" b="1" dirty="0"/>
              <a:t>)=="")  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r>
              <a:rPr lang="en-US" altLang="ko-KR" dirty="0"/>
              <a:t>                  alert("password empty");  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dirty="0" err="1"/>
              <a:t>document.form.sPwd.focus</a:t>
            </a:r>
            <a:r>
              <a:rPr lang="en-US" altLang="ko-KR" dirty="0"/>
              <a:t>();  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b="1" dirty="0"/>
              <a:t>return false;  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en-US" altLang="ko-KR" dirty="0"/>
              <a:t>        &lt;/script&gt;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1539" r="13461"/>
          <a:stretch>
            <a:fillRect/>
          </a:stretch>
        </p:blipFill>
        <p:spPr bwMode="auto">
          <a:xfrm>
            <a:off x="5746062" y="1432377"/>
            <a:ext cx="2962104" cy="17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813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loginPage.jsp</a:t>
            </a:r>
            <a:r>
              <a:rPr lang="en-US" altLang="ko-KR" dirty="0"/>
              <a:t>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&lt;/head&gt;  </a:t>
            </a:r>
          </a:p>
          <a:p>
            <a:pPr marL="0" indent="0">
              <a:buNone/>
            </a:pPr>
            <a:r>
              <a:rPr lang="en-US" altLang="ko-KR" dirty="0"/>
              <a:t>    &lt;body </a:t>
            </a:r>
            <a:r>
              <a:rPr lang="en-US" altLang="ko-KR" dirty="0" err="1"/>
              <a:t>bgcolor</a:t>
            </a:r>
            <a:r>
              <a:rPr lang="en-US" altLang="ko-KR" dirty="0"/>
              <a:t>=</a:t>
            </a:r>
            <a:r>
              <a:rPr lang="en-US" altLang="ko-KR" i="1" dirty="0"/>
              <a:t>"#999966"&gt;                </a:t>
            </a:r>
          </a:p>
          <a:p>
            <a:pPr marL="0" indent="0">
              <a:buNone/>
            </a:pPr>
            <a:r>
              <a:rPr lang="en-US" altLang="ko-KR" dirty="0"/>
              <a:t>        &lt;form name=</a:t>
            </a:r>
            <a:r>
              <a:rPr lang="en-US" altLang="ko-KR" i="1" dirty="0"/>
              <a:t>"form" action="" method="post" </a:t>
            </a:r>
            <a:r>
              <a:rPr lang="en-US" altLang="ko-KR" i="1" dirty="0" err="1"/>
              <a:t>onsubmit</a:t>
            </a:r>
            <a:r>
              <a:rPr lang="en-US" altLang="ko-KR" i="1" dirty="0"/>
              <a:t>="return validate();"&gt;  </a:t>
            </a:r>
          </a:p>
          <a:p>
            <a:pPr marL="0" indent="0">
              <a:buNone/>
            </a:pPr>
            <a:r>
              <a:rPr lang="en-US" altLang="ko-KR" dirty="0"/>
              <a:t>         &lt;table border=</a:t>
            </a:r>
            <a:r>
              <a:rPr lang="en-US" altLang="ko-KR" i="1" u="sng" dirty="0"/>
              <a:t>"0" </a:t>
            </a:r>
            <a:r>
              <a:rPr lang="en-US" altLang="ko-KR" i="1" u="sng" dirty="0" err="1"/>
              <a:t>cellpadding</a:t>
            </a:r>
            <a:r>
              <a:rPr lang="en-US" altLang="ko-KR" i="1" u="sng" dirty="0"/>
              <a:t>="0" </a:t>
            </a:r>
            <a:r>
              <a:rPr lang="en-US" altLang="ko-KR" i="1" u="sng" dirty="0" err="1"/>
              <a:t>cellspacing</a:t>
            </a:r>
            <a:r>
              <a:rPr lang="en-US" altLang="ko-KR" i="1" u="sng" dirty="0"/>
              <a:t>="3" align="center" width="400"&gt;  </a:t>
            </a:r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u="sng" dirty="0"/>
              <a:t>&lt;</a:t>
            </a:r>
            <a:r>
              <a:rPr lang="en-US" altLang="ko-KR" u="sng" dirty="0" err="1"/>
              <a:t>th</a:t>
            </a:r>
            <a:r>
              <a:rPr lang="en-US" altLang="ko-KR" u="sng" dirty="0"/>
              <a:t> </a:t>
            </a:r>
            <a:r>
              <a:rPr lang="en-US" altLang="ko-KR" u="sng" dirty="0" err="1"/>
              <a:t>colspan</a:t>
            </a:r>
            <a:r>
              <a:rPr lang="en-US" altLang="ko-KR" u="sng" dirty="0"/>
              <a:t>=</a:t>
            </a:r>
            <a:r>
              <a:rPr lang="en-US" altLang="ko-KR" i="1" u="sng" dirty="0"/>
              <a:t>2 width="270" align="center"&gt;  </a:t>
            </a:r>
          </a:p>
          <a:p>
            <a:pPr marL="0" indent="0">
              <a:buNone/>
            </a:pPr>
            <a:r>
              <a:rPr lang="en-US" altLang="ko-KR" dirty="0"/>
              <a:t>                     &lt;font size=</a:t>
            </a:r>
            <a:r>
              <a:rPr lang="en-US" altLang="ko-KR" i="1" dirty="0"/>
              <a:t>6 color="white"&gt;LOGIN&lt;/font&gt;  </a:t>
            </a:r>
          </a:p>
          <a:p>
            <a:pPr marL="0" indent="0">
              <a:buNone/>
            </a:pPr>
            <a:r>
              <a:rPr lang="en-US" altLang="ko-KR" dirty="0"/>
              <a:t>                  &lt;/</a:t>
            </a:r>
            <a:r>
              <a:rPr lang="en-US" altLang="ko-KR" dirty="0" err="1"/>
              <a:t>th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en-US" altLang="ko-KR" dirty="0"/>
              <a:t>            &lt;td width=</a:t>
            </a:r>
            <a:r>
              <a:rPr lang="en-US" altLang="ko-KR" i="1" dirty="0"/>
              <a:t>"170" align="right"&gt;  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en-US" altLang="ko-KR" u="sng" dirty="0"/>
              <a:t>Username:     </a:t>
            </a:r>
          </a:p>
          <a:p>
            <a:pPr marL="0" indent="0">
              <a:buNone/>
            </a:pPr>
            <a:r>
              <a:rPr lang="en-US" altLang="ko-KR" dirty="0"/>
              <a:t>            &lt;/td&gt;  </a:t>
            </a:r>
          </a:p>
          <a:p>
            <a:pPr marL="0" indent="0">
              <a:buNone/>
            </a:pPr>
            <a:r>
              <a:rPr lang="en-US" altLang="ko-KR" dirty="0"/>
              <a:t>            &lt;td width=</a:t>
            </a:r>
            <a:r>
              <a:rPr lang="en-US" altLang="ko-KR" i="1" dirty="0"/>
              <a:t>"290"&gt;  </a:t>
            </a:r>
          </a:p>
          <a:p>
            <a:pPr marL="0" indent="0">
              <a:buNone/>
            </a:pPr>
            <a:r>
              <a:rPr lang="en-US" altLang="ko-KR" dirty="0"/>
              <a:t>             &lt;input size=</a:t>
            </a:r>
            <a:r>
              <a:rPr lang="en-US" altLang="ko-KR" i="1" dirty="0"/>
              <a:t>"30" type="text" name="</a:t>
            </a:r>
            <a:r>
              <a:rPr lang="en-US" altLang="ko-KR" i="1" dirty="0" err="1"/>
              <a:t>sUserName</a:t>
            </a:r>
            <a:r>
              <a:rPr lang="en-US" altLang="ko-KR" i="1" dirty="0"/>
              <a:t>" id="</a:t>
            </a:r>
            <a:r>
              <a:rPr lang="en-US" altLang="ko-KR" i="1" dirty="0" err="1"/>
              <a:t>sUserName</a:t>
            </a:r>
            <a:r>
              <a:rPr lang="en-US" altLang="ko-KR" i="1" dirty="0"/>
              <a:t>"&gt;  </a:t>
            </a:r>
          </a:p>
          <a:p>
            <a:pPr marL="0" indent="0">
              <a:buNone/>
            </a:pPr>
            <a:r>
              <a:rPr lang="en-US" altLang="ko-KR" dirty="0"/>
              <a:t>            &lt;/td&gt; 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en-US" altLang="ko-KR" dirty="0"/>
              <a:t>            &lt;td width=</a:t>
            </a:r>
            <a:r>
              <a:rPr lang="en-US" altLang="ko-KR" i="1" dirty="0"/>
              <a:t>"170" align="right"&gt;  </a:t>
            </a:r>
          </a:p>
          <a:p>
            <a:pPr marL="0" indent="0">
              <a:buNone/>
            </a:pPr>
            <a:r>
              <a:rPr lang="en-US" altLang="ko-KR" dirty="0"/>
              <a:t>              Password:     </a:t>
            </a:r>
          </a:p>
          <a:p>
            <a:pPr marL="0" indent="0">
              <a:buNone/>
            </a:pPr>
            <a:r>
              <a:rPr lang="en-US" altLang="ko-KR" dirty="0"/>
              <a:t>            &lt;/td&gt;  </a:t>
            </a:r>
          </a:p>
          <a:p>
            <a:pPr marL="0" indent="0">
              <a:buNone/>
            </a:pPr>
            <a:r>
              <a:rPr lang="en-US" altLang="ko-KR" dirty="0"/>
              <a:t>            &lt;td width=</a:t>
            </a:r>
            <a:r>
              <a:rPr lang="en-US" altLang="ko-KR" i="1" dirty="0"/>
              <a:t>"290"&gt;  </a:t>
            </a:r>
          </a:p>
          <a:p>
            <a:pPr marL="0" indent="0">
              <a:buNone/>
            </a:pPr>
            <a:r>
              <a:rPr lang="en-US" altLang="ko-KR" dirty="0"/>
              <a:t>             &lt;input size=</a:t>
            </a:r>
            <a:r>
              <a:rPr lang="en-US" altLang="ko-KR" i="1" dirty="0"/>
              <a:t>"30" type="password" name="</a:t>
            </a:r>
            <a:r>
              <a:rPr lang="en-US" altLang="ko-KR" i="1" dirty="0" err="1"/>
              <a:t>sPwd</a:t>
            </a:r>
            <a:r>
              <a:rPr lang="en-US" altLang="ko-KR" i="1" dirty="0"/>
              <a:t>" id="</a:t>
            </a:r>
            <a:r>
              <a:rPr lang="en-US" altLang="ko-KR" i="1" dirty="0" err="1"/>
              <a:t>sPwd</a:t>
            </a:r>
            <a:r>
              <a:rPr lang="en-US" altLang="ko-KR" i="1" dirty="0"/>
              <a:t>"&gt;  </a:t>
            </a:r>
          </a:p>
          <a:p>
            <a:pPr marL="0" indent="0">
              <a:buNone/>
            </a:pPr>
            <a:r>
              <a:rPr lang="en-US" altLang="ko-KR" dirty="0"/>
              <a:t>            &lt;/td&gt;  </a:t>
            </a:r>
          </a:p>
          <a:p>
            <a:pPr marL="0" indent="0">
              <a:buNone/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  </a:t>
            </a:r>
          </a:p>
          <a:p>
            <a:pPr marL="0" indent="0">
              <a:buNone/>
            </a:pPr>
            <a:r>
              <a:rPr lang="en-US" altLang="ko-KR" dirty="0"/>
              <a:t>            &lt;td </a:t>
            </a:r>
            <a:r>
              <a:rPr lang="en-US" altLang="ko-KR" dirty="0" err="1"/>
              <a:t>colspan</a:t>
            </a:r>
            <a:r>
              <a:rPr lang="en-US" altLang="ko-KR" dirty="0"/>
              <a:t>=</a:t>
            </a:r>
            <a:r>
              <a:rPr lang="en-US" altLang="ko-KR" i="1" dirty="0"/>
              <a:t>"2" align="center"&gt;  </a:t>
            </a:r>
          </a:p>
          <a:p>
            <a:pPr marL="0" indent="0">
              <a:buNone/>
            </a:pPr>
            <a:r>
              <a:rPr lang="en-US" altLang="ko-KR" dirty="0"/>
              <a:t>              &lt;input type=</a:t>
            </a:r>
            <a:r>
              <a:rPr lang="en-US" altLang="ko-KR" i="1" dirty="0"/>
              <a:t>"submit" value="Submit"&gt;   </a:t>
            </a:r>
          </a:p>
          <a:p>
            <a:pPr marL="0" indent="0">
              <a:buNone/>
            </a:pPr>
            <a:r>
              <a:rPr lang="en-US" altLang="ko-KR" dirty="0"/>
              <a:t>              &lt;input type=</a:t>
            </a:r>
            <a:r>
              <a:rPr lang="en-US" altLang="ko-KR" i="1" dirty="0"/>
              <a:t>"reset" value="Reset"&gt;  </a:t>
            </a:r>
          </a:p>
          <a:p>
            <a:pPr marL="0" indent="0">
              <a:buNone/>
            </a:pPr>
            <a:r>
              <a:rPr lang="en-US" altLang="ko-KR" dirty="0"/>
              <a:t>                          &lt;input type=</a:t>
            </a:r>
            <a:r>
              <a:rPr lang="en-US" altLang="ko-KR" i="1" dirty="0"/>
              <a:t>"button"   </a:t>
            </a:r>
          </a:p>
          <a:p>
            <a:pPr marL="0" indent="0">
              <a:buNone/>
            </a:pPr>
            <a:r>
              <a:rPr lang="en-US" altLang="ko-KR" dirty="0"/>
              <a:t>                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window.location.href</a:t>
            </a:r>
            <a:r>
              <a:rPr lang="en-US" altLang="ko-KR" dirty="0"/>
              <a:t>=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registration.jsp</a:t>
            </a:r>
            <a:r>
              <a:rPr lang="en-US" altLang="ko-KR" dirty="0"/>
              <a:t>'" value=</a:t>
            </a:r>
            <a:r>
              <a:rPr lang="en-US" altLang="ko-KR" i="1" dirty="0"/>
              <a:t>"Go to Register"&gt;  </a:t>
            </a:r>
          </a:p>
          <a:p>
            <a:pPr marL="0" indent="0">
              <a:buNone/>
            </a:pPr>
            <a:r>
              <a:rPr lang="en-US" altLang="ko-KR" dirty="0"/>
              <a:t>            &lt;/td&gt;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1539" r="13461"/>
          <a:stretch>
            <a:fillRect/>
          </a:stretch>
        </p:blipFill>
        <p:spPr bwMode="auto">
          <a:xfrm>
            <a:off x="5746062" y="1432377"/>
            <a:ext cx="2962104" cy="17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249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loginPage.jsp</a:t>
            </a:r>
            <a:r>
              <a:rPr lang="en-US" altLang="ko-KR" dirty="0"/>
              <a:t>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&lt;/table&gt;  </a:t>
            </a:r>
          </a:p>
          <a:p>
            <a:pPr marL="0" indent="0">
              <a:buNone/>
            </a:pPr>
            <a:r>
              <a:rPr lang="ko-KR" altLang="en-US" dirty="0"/>
              <a:t>                    </a:t>
            </a:r>
            <a:r>
              <a:rPr lang="en-US" altLang="ko-KR" dirty="0"/>
              <a:t>&lt;%</a:t>
            </a: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            String user=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</a:t>
            </a:r>
            <a:r>
              <a:rPr lang="en-US" altLang="ko-KR" dirty="0" err="1"/>
              <a:t>sUserName</a:t>
            </a:r>
            <a:r>
              <a:rPr lang="en-US" altLang="ko-KR" dirty="0"/>
              <a:t>");  </a:t>
            </a:r>
          </a:p>
          <a:p>
            <a:pPr marL="0" indent="0">
              <a:buNone/>
            </a:pPr>
            <a:r>
              <a:rPr lang="en-US" altLang="ko-KR" dirty="0"/>
              <a:t>                    String pass=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</a:t>
            </a:r>
            <a:r>
              <a:rPr lang="en-US" altLang="ko-KR" dirty="0" err="1"/>
              <a:t>sPwd</a:t>
            </a:r>
            <a:r>
              <a:rPr lang="en-US" altLang="ko-KR" dirty="0"/>
              <a:t>");  </a:t>
            </a:r>
          </a:p>
          <a:p>
            <a:pPr marL="0" indent="0">
              <a:buNone/>
            </a:pPr>
            <a:r>
              <a:rPr lang="en-US" altLang="ko-KR" dirty="0"/>
              <a:t>                    String </a:t>
            </a:r>
            <a:r>
              <a:rPr lang="en-US" altLang="ko-KR" dirty="0" err="1"/>
              <a:t>connectionURL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://203.253.70.34:3306/</a:t>
            </a:r>
            <a:r>
              <a:rPr lang="en-US" altLang="ko-KR" dirty="0" err="1"/>
              <a:t>isl</a:t>
            </a:r>
            <a:r>
              <a:rPr lang="en-US" altLang="ko-KR" dirty="0"/>
              <a:t>"; 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b="1" dirty="0"/>
              <a:t>try{ 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  </a:t>
            </a:r>
          </a:p>
          <a:p>
            <a:pPr marL="0" indent="0">
              <a:buNone/>
            </a:pPr>
            <a:r>
              <a:rPr lang="en-US" altLang="ko-KR" dirty="0"/>
              <a:t>                         Connection con=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"</a:t>
            </a:r>
            <a:r>
              <a:rPr lang="en-US" altLang="ko-KR" dirty="0" smtClean="0"/>
              <a:t>user2016", "user2016!");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Statement </a:t>
            </a:r>
            <a:r>
              <a:rPr lang="en-US" altLang="ko-KR" dirty="0" err="1"/>
              <a:t>st</a:t>
            </a:r>
            <a:r>
              <a:rPr lang="en-US" altLang="ko-KR" dirty="0"/>
              <a:t>=</a:t>
            </a:r>
            <a:r>
              <a:rPr lang="en-US" altLang="ko-KR" dirty="0" err="1"/>
              <a:t>con.createStatement</a:t>
            </a:r>
            <a:r>
              <a:rPr lang="en-US" altLang="ko-KR" dirty="0"/>
              <a:t>();  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st.executeQuery</a:t>
            </a:r>
            <a:r>
              <a:rPr lang="en-US" altLang="ko-KR" dirty="0"/>
              <a:t>("select </a:t>
            </a:r>
            <a:r>
              <a:rPr lang="en-US" altLang="ko-KR" dirty="0" err="1"/>
              <a:t>CustID</a:t>
            </a:r>
            <a:r>
              <a:rPr lang="en-US" altLang="ko-KR" dirty="0"/>
              <a:t>, </a:t>
            </a:r>
            <a:r>
              <a:rPr lang="en-US" altLang="ko-KR" dirty="0" err="1"/>
              <a:t>CustPass</a:t>
            </a:r>
            <a:r>
              <a:rPr lang="en-US" altLang="ko-KR" dirty="0"/>
              <a:t>, Role from </a:t>
            </a:r>
            <a:r>
              <a:rPr lang="en-US" altLang="ko-KR" dirty="0" err="1"/>
              <a:t>isl.customer</a:t>
            </a:r>
            <a:r>
              <a:rPr lang="en-US" altLang="ko-KR" dirty="0"/>
              <a:t> where </a:t>
            </a:r>
            <a:r>
              <a:rPr lang="en-US" altLang="ko-KR" dirty="0" err="1"/>
              <a:t>CustID</a:t>
            </a:r>
            <a:r>
              <a:rPr lang="en-US" altLang="ko-KR" dirty="0"/>
              <a:t>='"+user+"' and </a:t>
            </a:r>
            <a:r>
              <a:rPr lang="en-US" altLang="ko-KR" dirty="0" err="1"/>
              <a:t>CustPass</a:t>
            </a:r>
            <a:r>
              <a:rPr lang="en-US" altLang="ko-KR" dirty="0"/>
              <a:t>='"+pass+"'");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en-US" altLang="ko-KR" b="1" dirty="0" err="1"/>
              <a:t>int</a:t>
            </a:r>
            <a:r>
              <a:rPr lang="en-US" altLang="ko-KR" b="1" dirty="0"/>
              <a:t> no = 0;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b="1" dirty="0"/>
              <a:t>while(</a:t>
            </a:r>
            <a:r>
              <a:rPr lang="en-US" altLang="ko-KR" b="1" dirty="0" err="1"/>
              <a:t>rs.next</a:t>
            </a:r>
            <a:r>
              <a:rPr lang="en-US" altLang="ko-KR" b="1" dirty="0"/>
              <a:t>())  </a:t>
            </a:r>
          </a:p>
          <a:p>
            <a:pPr marL="0" indent="0">
              <a:buNone/>
            </a:pPr>
            <a:r>
              <a:rPr lang="ko-KR" altLang="en-US" dirty="0"/>
              <a:t>                 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r>
              <a:rPr lang="en-US" altLang="ko-KR" dirty="0"/>
              <a:t>                             String username=</a:t>
            </a:r>
            <a:r>
              <a:rPr lang="en-US" altLang="ko-KR" dirty="0" err="1"/>
              <a:t>rs.getString</a:t>
            </a:r>
            <a:r>
              <a:rPr lang="en-US" altLang="ko-KR" dirty="0"/>
              <a:t>(1);  </a:t>
            </a:r>
          </a:p>
          <a:p>
            <a:pPr marL="0" indent="0">
              <a:buNone/>
            </a:pPr>
            <a:r>
              <a:rPr lang="en-US" altLang="ko-KR" dirty="0"/>
              <a:t>                             String password=</a:t>
            </a:r>
            <a:r>
              <a:rPr lang="en-US" altLang="ko-KR" dirty="0" err="1"/>
              <a:t>rs.getString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/>
              <a:t>                             String role = </a:t>
            </a:r>
            <a:r>
              <a:rPr lang="en-US" altLang="ko-KR" dirty="0" err="1"/>
              <a:t>rs.getString</a:t>
            </a:r>
            <a:r>
              <a:rPr lang="en-US" altLang="ko-KR" dirty="0"/>
              <a:t>("Role");</a:t>
            </a:r>
          </a:p>
          <a:p>
            <a:pPr marL="0" indent="0">
              <a:buNone/>
            </a:pPr>
            <a:r>
              <a:rPr lang="en-US" altLang="ko-KR" dirty="0"/>
              <a:t>                             </a:t>
            </a:r>
            <a:r>
              <a:rPr lang="en-US" altLang="ko-KR" b="1" dirty="0"/>
              <a:t>if(</a:t>
            </a:r>
            <a:r>
              <a:rPr lang="en-US" altLang="ko-KR" b="1" dirty="0" err="1"/>
              <a:t>user.equals</a:t>
            </a:r>
            <a:r>
              <a:rPr lang="en-US" altLang="ko-KR" b="1" dirty="0"/>
              <a:t>(username) &amp;&amp; </a:t>
            </a:r>
            <a:r>
              <a:rPr lang="en-US" altLang="ko-KR" b="1" dirty="0" err="1"/>
              <a:t>pass.equals</a:t>
            </a:r>
            <a:r>
              <a:rPr lang="en-US" altLang="ko-KR" b="1" dirty="0"/>
              <a:t>(password)){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  <a:r>
              <a:rPr lang="en-US" altLang="ko-KR" dirty="0" err="1"/>
              <a:t>session.setAttribute</a:t>
            </a:r>
            <a:r>
              <a:rPr lang="en-US" altLang="ko-KR" dirty="0"/>
              <a:t>("</a:t>
            </a:r>
            <a:r>
              <a:rPr lang="en-US" altLang="ko-KR" dirty="0" err="1"/>
              <a:t>username",user</a:t>
            </a:r>
            <a:r>
              <a:rPr lang="en-US" altLang="ko-KR" dirty="0"/>
              <a:t>);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  <a:r>
              <a:rPr lang="en-US" altLang="ko-KR" dirty="0" err="1"/>
              <a:t>session.setAttribute</a:t>
            </a:r>
            <a:r>
              <a:rPr lang="en-US" altLang="ko-KR" dirty="0"/>
              <a:t>("</a:t>
            </a:r>
            <a:r>
              <a:rPr lang="en-US" altLang="ko-KR" dirty="0" err="1"/>
              <a:t>role",role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                      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                      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</a:t>
            </a:r>
            <a:r>
              <a:rPr lang="en-US" altLang="ko-KR" i="1" dirty="0"/>
              <a:t>"</a:t>
            </a:r>
            <a:r>
              <a:rPr lang="en-US" altLang="ko-KR" i="1" dirty="0" err="1"/>
              <a:t>welcome.jsp</a:t>
            </a:r>
            <a:r>
              <a:rPr lang="en-US" altLang="ko-KR" i="1" dirty="0"/>
              <a:t>" /&gt;</a:t>
            </a:r>
          </a:p>
          <a:p>
            <a:pPr marL="0" indent="0">
              <a:buNone/>
            </a:pPr>
            <a:r>
              <a:rPr lang="ko-KR" altLang="en-US" dirty="0"/>
              <a:t>                                 </a:t>
            </a:r>
            <a:r>
              <a:rPr lang="en-US" altLang="ko-KR" dirty="0"/>
              <a:t>&lt;%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                      no = 1;</a:t>
            </a:r>
          </a:p>
          <a:p>
            <a:pPr marL="0" indent="0">
              <a:buNone/>
            </a:pPr>
            <a:r>
              <a:rPr lang="ko-KR" altLang="en-US" dirty="0"/>
              <a:t>                 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      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b="1" dirty="0"/>
              <a:t>if(no==0)</a:t>
            </a:r>
          </a:p>
          <a:p>
            <a:pPr marL="0" indent="0">
              <a:buNone/>
            </a:pPr>
            <a:r>
              <a:rPr lang="ko-KR" altLang="en-US" dirty="0"/>
              <a:t>             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en-US" altLang="ko-KR" dirty="0" err="1"/>
              <a:t>response.sendRedirect</a:t>
            </a:r>
            <a:r>
              <a:rPr lang="en-US" altLang="ko-KR" dirty="0"/>
              <a:t>("</a:t>
            </a:r>
            <a:r>
              <a:rPr lang="en-US" altLang="ko-KR" dirty="0" err="1"/>
              <a:t>error.jsp</a:t>
            </a:r>
            <a:r>
              <a:rPr lang="en-US" altLang="ko-KR" dirty="0"/>
              <a:t>");  </a:t>
            </a:r>
          </a:p>
          <a:p>
            <a:pPr marL="0" indent="0">
              <a:buNone/>
            </a:pPr>
            <a:r>
              <a:rPr lang="ko-KR" altLang="en-US" dirty="0"/>
              <a:t>             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        }</a:t>
            </a:r>
            <a:r>
              <a:rPr lang="en-US" altLang="ko-KR" b="1" dirty="0"/>
              <a:t>catch(Exception e1){}  </a:t>
            </a:r>
          </a:p>
          <a:p>
            <a:pPr marL="0" indent="0">
              <a:buNone/>
            </a:pPr>
            <a:r>
              <a:rPr lang="ko-KR" altLang="en-US" dirty="0"/>
              <a:t>                    </a:t>
            </a:r>
            <a:r>
              <a:rPr lang="en-US" altLang="ko-KR" dirty="0"/>
              <a:t>%&gt;</a:t>
            </a: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     &lt;/form&gt;  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</a:p>
          <a:p>
            <a:pPr marL="0" indent="0">
              <a:buNone/>
            </a:pPr>
            <a:r>
              <a:rPr lang="en-US" altLang="ko-KR" dirty="0"/>
              <a:t>    &lt;/body&gt;  </a:t>
            </a:r>
          </a:p>
          <a:p>
            <a:pPr marL="0" indent="0">
              <a:buNone/>
            </a:pPr>
            <a:r>
              <a:rPr lang="en-US" altLang="ko-KR" dirty="0"/>
              <a:t>&lt;/html&gt;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1539" r="13461"/>
          <a:stretch>
            <a:fillRect/>
          </a:stretch>
        </p:blipFill>
        <p:spPr bwMode="auto">
          <a:xfrm>
            <a:off x="5940152" y="846138"/>
            <a:ext cx="2962104" cy="17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082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welcome.jsp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charset=iso-8859-1" language="java"%&gt;  </a:t>
            </a:r>
          </a:p>
          <a:p>
            <a:pPr marL="0" indent="0">
              <a:buNone/>
            </a:pPr>
            <a:r>
              <a:rPr lang="en-US" altLang="ko-KR" dirty="0"/>
              <a:t>&lt;html&gt;  </a:t>
            </a:r>
          </a:p>
          <a:p>
            <a:pPr marL="0" indent="0">
              <a:buNone/>
            </a:pPr>
            <a:r>
              <a:rPr lang="en-US" altLang="ko-KR" dirty="0"/>
              <a:t>&lt;head&gt;  </a:t>
            </a:r>
          </a:p>
          <a:p>
            <a:pPr marL="0" indent="0">
              <a:buNone/>
            </a:pPr>
            <a:r>
              <a:rPr lang="en-US" altLang="ko-KR" dirty="0"/>
              <a:t>&lt;title&gt;Successfully Login by JSP&lt;/title&gt;  </a:t>
            </a:r>
          </a:p>
          <a:p>
            <a:pPr marL="0" indent="0">
              <a:buNone/>
            </a:pPr>
            <a:r>
              <a:rPr lang="en-US" altLang="ko-KR" dirty="0"/>
              <a:t>&lt;/head&gt; 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&lt;body </a:t>
            </a:r>
            <a:r>
              <a:rPr lang="en-US" altLang="ko-KR" dirty="0" err="1"/>
              <a:t>bgcolor</a:t>
            </a:r>
            <a:r>
              <a:rPr lang="en-US" altLang="ko-KR" dirty="0"/>
              <a:t>="#999966"&gt;  </a:t>
            </a:r>
          </a:p>
          <a:p>
            <a:pPr marL="0" indent="0">
              <a:buNone/>
            </a:pPr>
            <a:r>
              <a:rPr lang="en-US" altLang="ko-KR" dirty="0"/>
              <a:t>Successfully login by JSP&lt;</a:t>
            </a:r>
            <a:r>
              <a:rPr lang="en-US" altLang="ko-KR" dirty="0" err="1"/>
              <a:t>br</a:t>
            </a:r>
            <a:r>
              <a:rPr lang="en-US" altLang="ko-KR" dirty="0"/>
              <a:t> /&gt; 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 /&gt;  </a:t>
            </a:r>
          </a:p>
          <a:p>
            <a:pPr marL="0" indent="0">
              <a:buNone/>
            </a:pPr>
            <a:r>
              <a:rPr lang="en-US" altLang="ko-KR" dirty="0"/>
              <a:t>&lt;%  </a:t>
            </a:r>
          </a:p>
          <a:p>
            <a:pPr marL="0" indent="0">
              <a:buNone/>
            </a:pPr>
            <a:r>
              <a:rPr lang="en-US" altLang="ko-KR" dirty="0"/>
              <a:t>String username=(String) </a:t>
            </a:r>
            <a:r>
              <a:rPr lang="en-US" altLang="ko-KR" dirty="0" err="1"/>
              <a:t>session.getAttribute</a:t>
            </a:r>
            <a:r>
              <a:rPr lang="en-US" altLang="ko-KR" dirty="0"/>
              <a:t>("username");  </a:t>
            </a:r>
          </a:p>
          <a:p>
            <a:pPr marL="0" indent="0">
              <a:buNone/>
            </a:pPr>
            <a:r>
              <a:rPr lang="en-US" altLang="ko-KR" dirty="0"/>
              <a:t>if(username==null) username="";  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("&lt;p&gt;Welcome : &lt;span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'&gt;"+username+"&lt;/span&gt;&lt;</a:t>
            </a:r>
            <a:r>
              <a:rPr lang="en-US" altLang="ko-KR" dirty="0" err="1"/>
              <a:t>br</a:t>
            </a:r>
            <a:r>
              <a:rPr lang="en-US" altLang="ko-KR" dirty="0"/>
              <a:t>&gt;");  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("&lt;a </a:t>
            </a:r>
            <a:r>
              <a:rPr lang="en-US" altLang="ko-KR" dirty="0" err="1"/>
              <a:t>href</a:t>
            </a:r>
            <a:r>
              <a:rPr lang="en-US" altLang="ko-KR" dirty="0"/>
              <a:t>=\"</a:t>
            </a:r>
            <a:r>
              <a:rPr lang="en-US" altLang="ko-KR" dirty="0" err="1"/>
              <a:t>loginPage.jsp</a:t>
            </a:r>
            <a:r>
              <a:rPr lang="en-US" altLang="ko-KR" dirty="0"/>
              <a:t>\" &gt;Go back to login&lt;/a&gt;");  </a:t>
            </a:r>
          </a:p>
          <a:p>
            <a:pPr marL="0" indent="0">
              <a:buNone/>
            </a:pPr>
            <a:r>
              <a:rPr lang="en-US" altLang="ko-KR" dirty="0"/>
              <a:t>%&gt;  </a:t>
            </a:r>
          </a:p>
          <a:p>
            <a:pPr marL="0" indent="0">
              <a:buNone/>
            </a:pPr>
            <a:r>
              <a:rPr lang="en-US" altLang="ko-KR" dirty="0"/>
              <a:t>&lt;/body&gt;  </a:t>
            </a:r>
          </a:p>
          <a:p>
            <a:pPr marL="0" indent="0">
              <a:buNone/>
            </a:pPr>
            <a:r>
              <a:rPr lang="en-US" altLang="ko-KR" dirty="0"/>
              <a:t>&lt;/html&gt;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857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1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error.jsp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9667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="text/html"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  </a:t>
            </a:r>
          </a:p>
          <a:p>
            <a:pPr marL="0" indent="0">
              <a:buNone/>
            </a:pPr>
            <a:r>
              <a:rPr lang="en-US" altLang="ko-KR" dirty="0"/>
              <a:t>&lt;!DOCTYPE html&gt;  </a:t>
            </a:r>
          </a:p>
          <a:p>
            <a:pPr marL="0" indent="0">
              <a:buNone/>
            </a:pPr>
            <a:r>
              <a:rPr lang="en-US" altLang="ko-KR" dirty="0"/>
              <a:t>&lt;html&gt;  </a:t>
            </a:r>
          </a:p>
          <a:p>
            <a:pPr marL="0" indent="0">
              <a:buNone/>
            </a:pPr>
            <a:r>
              <a:rPr lang="en-US" altLang="ko-KR" dirty="0"/>
              <a:t>    &lt;head&gt;  </a:t>
            </a:r>
          </a:p>
          <a:p>
            <a:pPr marL="0" indent="0">
              <a:buNone/>
            </a:pPr>
            <a:r>
              <a:rPr lang="en-US" altLang="ko-KR" dirty="0"/>
              <a:t>        &lt;meta http-</a:t>
            </a:r>
            <a:r>
              <a:rPr lang="en-US" altLang="ko-KR" dirty="0" err="1"/>
              <a:t>equiv</a:t>
            </a:r>
            <a:r>
              <a:rPr lang="en-US" altLang="ko-KR" dirty="0"/>
              <a:t>="Content-Type" content="text/html; charset=UTF-8"&gt;  </a:t>
            </a:r>
          </a:p>
          <a:p>
            <a:pPr marL="0" indent="0">
              <a:buNone/>
            </a:pPr>
            <a:r>
              <a:rPr lang="en-US" altLang="ko-KR" dirty="0"/>
              <a:t>        &lt;title&gt;JSP Page&lt;/title&gt;  </a:t>
            </a:r>
          </a:p>
          <a:p>
            <a:pPr marL="0" indent="0">
              <a:buNone/>
            </a:pPr>
            <a:r>
              <a:rPr lang="en-US" altLang="ko-KR" dirty="0"/>
              <a:t>    &lt;/head&gt;  </a:t>
            </a:r>
          </a:p>
          <a:p>
            <a:pPr marL="0" indent="0">
              <a:buNone/>
            </a:pPr>
            <a:r>
              <a:rPr lang="en-US" altLang="ko-KR" dirty="0"/>
              <a:t>    &lt;body </a:t>
            </a:r>
            <a:r>
              <a:rPr lang="en-US" altLang="ko-KR" dirty="0" err="1"/>
              <a:t>bgcolor</a:t>
            </a:r>
            <a:r>
              <a:rPr lang="en-US" altLang="ko-KR" dirty="0"/>
              <a:t>="#999966"&gt;  </a:t>
            </a:r>
          </a:p>
          <a:p>
            <a:pPr marL="0" indent="0">
              <a:buNone/>
            </a:pPr>
            <a:r>
              <a:rPr lang="en-US" altLang="ko-KR" dirty="0"/>
              <a:t>        &lt;h1&gt;There was an error.&lt;/h1&gt;  </a:t>
            </a:r>
          </a:p>
          <a:p>
            <a:pPr marL="0" indent="0">
              <a:buNone/>
            </a:pPr>
            <a:r>
              <a:rPr lang="en-US" altLang="ko-KR" dirty="0"/>
              <a:t>        &lt;h2&gt;Go back to &lt;INPUT TYPE="BUTTON" VALUE="Login" ONCLICK="</a:t>
            </a:r>
            <a:r>
              <a:rPr lang="en-US" altLang="ko-KR" dirty="0" err="1"/>
              <a:t>window.location.href</a:t>
            </a:r>
            <a:r>
              <a:rPr lang="en-US" altLang="ko-KR" dirty="0"/>
              <a:t>=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loginPage.jsp</a:t>
            </a:r>
            <a:r>
              <a:rPr lang="en-US" altLang="ko-KR" dirty="0"/>
              <a:t>'"&gt;   </a:t>
            </a:r>
          </a:p>
          <a:p>
            <a:pPr marL="0" indent="0">
              <a:buNone/>
            </a:pPr>
            <a:r>
              <a:rPr lang="en-US" altLang="ko-KR" dirty="0"/>
              <a:t>or &lt;INPUT TYPE="BUTTON" VALUE="Register" ONCLICK="</a:t>
            </a:r>
            <a:r>
              <a:rPr lang="en-US" altLang="ko-KR" dirty="0" err="1"/>
              <a:t>window.location.href</a:t>
            </a:r>
            <a:r>
              <a:rPr lang="en-US" altLang="ko-KR" dirty="0" smtClean="0"/>
              <a:t>='</a:t>
            </a:r>
            <a:r>
              <a:rPr lang="en-US" altLang="ko-KR" dirty="0" err="1" smtClean="0"/>
              <a:t>registration.jsp</a:t>
            </a:r>
            <a:r>
              <a:rPr lang="en-US" altLang="ko-KR" dirty="0"/>
              <a:t>'"&gt;&lt;/h2&gt;  </a:t>
            </a:r>
          </a:p>
          <a:p>
            <a:pPr marL="0" indent="0">
              <a:buNone/>
            </a:pPr>
            <a:r>
              <a:rPr lang="en-US" altLang="ko-KR" dirty="0"/>
              <a:t>    &lt;/body&gt;  </a:t>
            </a:r>
          </a:p>
          <a:p>
            <a:pPr marL="0" indent="0">
              <a:buNone/>
            </a:pPr>
            <a:r>
              <a:rPr lang="en-US" altLang="ko-KR" dirty="0"/>
              <a:t>&lt;/html&gt;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1362"/>
            <a:ext cx="2565137" cy="14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8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new data using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539" r="13461"/>
          <a:stretch>
            <a:fillRect/>
          </a:stretch>
        </p:blipFill>
        <p:spPr bwMode="auto">
          <a:xfrm>
            <a:off x="285720" y="2643182"/>
            <a:ext cx="371477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221455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loginPage.jsp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500306"/>
            <a:ext cx="3345205" cy="254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14942" y="2071678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registration.jsp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072074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validate_reg.jsp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registration.jsp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&lt;title&gt;New User Registration&lt;/title&gt;</a:t>
            </a:r>
          </a:p>
          <a:p>
            <a:pPr>
              <a:buNone/>
            </a:pPr>
            <a:r>
              <a:rPr lang="en-US" dirty="0" smtClean="0"/>
              <a:t>&lt;meta http-equiv=</a:t>
            </a:r>
            <a:r>
              <a:rPr lang="en-US" i="1" dirty="0" smtClean="0"/>
              <a:t>"Content-Type" content="text/html;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=iso-8859-1"&gt;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u="sng" dirty="0" smtClean="0"/>
              <a:t>language=</a:t>
            </a:r>
            <a:r>
              <a:rPr lang="en-US" i="1" u="sng" dirty="0" smtClean="0"/>
              <a:t>"</a:t>
            </a:r>
            <a:r>
              <a:rPr lang="en-US" i="1" u="sng" dirty="0" err="1" smtClean="0"/>
              <a:t>javascript</a:t>
            </a:r>
            <a:r>
              <a:rPr lang="en-US" i="1" u="sng" dirty="0" smtClean="0"/>
              <a:t>"&gt;</a:t>
            </a:r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go_save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frm</a:t>
            </a:r>
            <a:r>
              <a:rPr lang="en-US" b="1" dirty="0" smtClean="0"/>
              <a:t>= </a:t>
            </a:r>
            <a:r>
              <a:rPr lang="en-US" b="1" dirty="0" err="1" smtClean="0"/>
              <a:t>document.formm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if(</a:t>
            </a:r>
            <a:r>
              <a:rPr lang="en-US" b="1" dirty="0" err="1" smtClean="0"/>
              <a:t>frm.id.value</a:t>
            </a:r>
            <a:r>
              <a:rPr lang="en-US" b="1" dirty="0" smtClean="0"/>
              <a:t> =="")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alert("Input User ID");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frm.id.focus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else if(</a:t>
            </a:r>
            <a:r>
              <a:rPr lang="en-US" b="1" dirty="0" err="1" smtClean="0"/>
              <a:t>frm.pw.value</a:t>
            </a:r>
            <a:r>
              <a:rPr lang="en-US" b="1" dirty="0" smtClean="0"/>
              <a:t>=="")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alert("Input password");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frm.pw.focus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else if(confirm("Do you want to save?"))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frm.action</a:t>
            </a:r>
            <a:r>
              <a:rPr lang="en-US" dirty="0" smtClean="0"/>
              <a:t>="validate_reg.jsp";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frm.submit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go_cancel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document.location.href</a:t>
            </a:r>
            <a:r>
              <a:rPr lang="en-US" dirty="0" smtClean="0"/>
              <a:t>("loginPage.jsp");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500306"/>
            <a:ext cx="3345205" cy="254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802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registration.jsp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&lt;body text=</a:t>
            </a:r>
            <a:r>
              <a:rPr lang="en-US" i="1" dirty="0" smtClean="0"/>
              <a:t>"#000000" </a:t>
            </a:r>
            <a:r>
              <a:rPr lang="en-US" i="1" dirty="0" err="1" smtClean="0"/>
              <a:t>bgcolor</a:t>
            </a:r>
            <a:r>
              <a:rPr lang="en-US" i="1" dirty="0" smtClean="0"/>
              <a:t>="#999966"&gt;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&lt;h1&gt;Please enter your details&lt;/h1&gt;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&lt;form name=</a:t>
            </a:r>
            <a:r>
              <a:rPr lang="en-US" i="1" dirty="0" smtClean="0"/>
              <a:t>"</a:t>
            </a:r>
            <a:r>
              <a:rPr lang="en-US" i="1" dirty="0" err="1" smtClean="0"/>
              <a:t>formm</a:t>
            </a:r>
            <a:r>
              <a:rPr lang="en-US" i="1" dirty="0" smtClean="0"/>
              <a:t>"  method="post"&gt;</a:t>
            </a:r>
          </a:p>
          <a:p>
            <a:pPr>
              <a:buNone/>
            </a:pPr>
            <a:r>
              <a:rPr lang="en-US" dirty="0" smtClean="0"/>
              <a:t>    &lt;table </a:t>
            </a:r>
            <a:r>
              <a:rPr lang="en-US" u="sng" dirty="0" err="1" smtClean="0"/>
              <a:t>cellspacing</a:t>
            </a:r>
            <a:r>
              <a:rPr lang="en-US" u="sng" dirty="0" smtClean="0"/>
              <a:t>=</a:t>
            </a:r>
            <a:r>
              <a:rPr lang="en-US" i="1" u="sng" dirty="0" smtClean="0"/>
              <a:t>"5" </a:t>
            </a:r>
            <a:r>
              <a:rPr lang="en-US" i="1" u="sng" dirty="0" err="1" smtClean="0"/>
              <a:t>cellpadding</a:t>
            </a:r>
            <a:r>
              <a:rPr lang="en-US" i="1" u="sng" dirty="0" smtClean="0"/>
              <a:t>="5" border="2"&gt;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"right"&gt;Name:&lt;/td&gt;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name="name"&gt;&lt;/td&gt;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"right"&gt;Email Address:&lt;/td&gt;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name="email"&gt;&lt;/td&gt;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"right"&gt;Nationality:&lt;/td&gt;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name="nation"&gt;&lt;/td&gt;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"right"&gt;User Name:&lt;/td&gt;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name="id"&gt;&lt;/td&gt;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"right"&gt;Password:&lt;/td&gt;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"password" name="pw"&gt;&lt;/td&gt;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&lt;/table&gt;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"button" value="SAVE"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javascript:go_save</a:t>
            </a:r>
            <a:r>
              <a:rPr lang="en-US" i="1" dirty="0" smtClean="0"/>
              <a:t>();"&gt;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"button" value="CANCEL"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javascript:go_cancel</a:t>
            </a:r>
            <a:r>
              <a:rPr lang="en-US" i="1" dirty="0" smtClean="0"/>
              <a:t>()"&gt;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"reset" value="Reset"&gt;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500306"/>
            <a:ext cx="3345205" cy="254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724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validate_reg.jsp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import="java.sql.*, </a:t>
            </a:r>
            <a:r>
              <a:rPr lang="en-US" i="1" dirty="0" err="1" smtClean="0"/>
              <a:t>java.lang</a:t>
            </a:r>
            <a:r>
              <a:rPr lang="en-US" i="1" dirty="0" smtClean="0"/>
              <a:t>.*, </a:t>
            </a:r>
            <a:r>
              <a:rPr lang="en-US" i="1" dirty="0" err="1" smtClean="0"/>
              <a:t>java.util</a:t>
            </a:r>
            <a:r>
              <a:rPr lang="en-US" i="1" dirty="0" smtClean="0"/>
              <a:t>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&lt;%</a:t>
            </a:r>
          </a:p>
          <a:p>
            <a:pPr>
              <a:buNone/>
            </a:pPr>
            <a:r>
              <a:rPr lang="en-US" dirty="0" smtClean="0"/>
              <a:t>String name = </a:t>
            </a:r>
            <a:r>
              <a:rPr lang="en-US" dirty="0" err="1" smtClean="0"/>
              <a:t>request.getParameter</a:t>
            </a:r>
            <a:r>
              <a:rPr lang="en-US" dirty="0" smtClean="0"/>
              <a:t>("name");</a:t>
            </a:r>
          </a:p>
          <a:p>
            <a:pPr>
              <a:buNone/>
            </a:pPr>
            <a:r>
              <a:rPr lang="en-US" dirty="0" smtClean="0"/>
              <a:t>String email = </a:t>
            </a:r>
            <a:r>
              <a:rPr lang="en-US" dirty="0" err="1" smtClean="0"/>
              <a:t>request.getParameter</a:t>
            </a:r>
            <a:r>
              <a:rPr lang="en-US" dirty="0" smtClean="0"/>
              <a:t>("email");</a:t>
            </a:r>
          </a:p>
          <a:p>
            <a:pPr>
              <a:buNone/>
            </a:pPr>
            <a:r>
              <a:rPr lang="en-US" dirty="0" smtClean="0"/>
              <a:t>String nation = </a:t>
            </a:r>
            <a:r>
              <a:rPr lang="en-US" dirty="0" err="1" smtClean="0"/>
              <a:t>request.getParameter</a:t>
            </a:r>
            <a:r>
              <a:rPr lang="en-US" dirty="0" smtClean="0"/>
              <a:t>("nation");</a:t>
            </a:r>
          </a:p>
          <a:p>
            <a:pPr>
              <a:buNone/>
            </a:pPr>
            <a:r>
              <a:rPr lang="en-US" dirty="0" smtClean="0"/>
              <a:t>String id = </a:t>
            </a:r>
            <a:r>
              <a:rPr lang="en-US" dirty="0" err="1" smtClean="0"/>
              <a:t>request.getParameter</a:t>
            </a:r>
            <a:r>
              <a:rPr lang="en-US" dirty="0" smtClean="0"/>
              <a:t>("id");</a:t>
            </a:r>
          </a:p>
          <a:p>
            <a:pPr>
              <a:buNone/>
            </a:pPr>
            <a:r>
              <a:rPr lang="en-US" dirty="0" smtClean="0"/>
              <a:t>String pw = </a:t>
            </a:r>
            <a:r>
              <a:rPr lang="en-US" dirty="0" err="1" smtClean="0"/>
              <a:t>request.getParameter</a:t>
            </a:r>
            <a:r>
              <a:rPr lang="en-US" dirty="0" smtClean="0"/>
              <a:t>("pw");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query_str</a:t>
            </a:r>
            <a:r>
              <a:rPr lang="en-US" dirty="0" smtClean="0"/>
              <a:t> = "insert into </a:t>
            </a:r>
            <a:r>
              <a:rPr lang="en-US" dirty="0" err="1" smtClean="0"/>
              <a:t>isl.customer</a:t>
            </a:r>
            <a:r>
              <a:rPr lang="en-US" dirty="0" smtClean="0"/>
              <a:t> (</a:t>
            </a:r>
            <a:r>
              <a:rPr lang="en-US" dirty="0" err="1" smtClean="0"/>
              <a:t>CustID</a:t>
            </a:r>
            <a:r>
              <a:rPr lang="en-US" dirty="0" smtClean="0"/>
              <a:t>, </a:t>
            </a:r>
            <a:r>
              <a:rPr lang="en-US" dirty="0" err="1" smtClean="0"/>
              <a:t>CustName</a:t>
            </a:r>
            <a:r>
              <a:rPr lang="en-US" dirty="0" smtClean="0"/>
              <a:t>, </a:t>
            </a:r>
            <a:r>
              <a:rPr lang="en-US" dirty="0" err="1" smtClean="0"/>
              <a:t>CustPass</a:t>
            </a:r>
            <a:r>
              <a:rPr lang="en-US" dirty="0" smtClean="0"/>
              <a:t>, </a:t>
            </a:r>
            <a:r>
              <a:rPr lang="en-US" dirty="0" err="1" smtClean="0"/>
              <a:t>CustCountry</a:t>
            </a:r>
            <a:r>
              <a:rPr lang="en-US" dirty="0" smtClean="0"/>
              <a:t>, </a:t>
            </a:r>
            <a:r>
              <a:rPr lang="en-US" dirty="0" err="1" smtClean="0"/>
              <a:t>CustEmail</a:t>
            </a:r>
            <a:r>
              <a:rPr lang="en-US" dirty="0" smtClean="0"/>
              <a:t>, Role ) values ('"+id+"','"+name+"', '"+pw+"','"+nation+"','"+email+"', 'user')";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message = 0;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connectionURL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://203.253.70.34:3306/</a:t>
            </a:r>
            <a:r>
              <a:rPr lang="en-US" dirty="0" err="1" smtClean="0"/>
              <a:t>isl</a:t>
            </a:r>
            <a:r>
              <a:rPr lang="en-US" dirty="0" smtClean="0"/>
              <a:t>";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try{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  </a:t>
            </a:r>
          </a:p>
          <a:p>
            <a:pPr>
              <a:buNone/>
            </a:pPr>
            <a:r>
              <a:rPr lang="en-US" dirty="0" smtClean="0"/>
              <a:t>     Connection con=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connectionURL</a:t>
            </a:r>
            <a:r>
              <a:rPr lang="en-US" dirty="0" smtClean="0"/>
              <a:t>, </a:t>
            </a:r>
            <a:r>
              <a:rPr lang="en-US" altLang="ko-KR" dirty="0"/>
              <a:t>"</a:t>
            </a:r>
            <a:r>
              <a:rPr lang="en-US" altLang="ko-KR" dirty="0" smtClean="0"/>
              <a:t>user2016", "user2016!"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     Statement </a:t>
            </a: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con.createStatement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message = </a:t>
            </a:r>
            <a:r>
              <a:rPr lang="en-US" dirty="0" err="1" smtClean="0"/>
              <a:t>st.executeUpdate</a:t>
            </a:r>
            <a:r>
              <a:rPr lang="en-US" dirty="0" smtClean="0"/>
              <a:t>(</a:t>
            </a:r>
            <a:r>
              <a:rPr lang="en-US" dirty="0" err="1" smtClean="0"/>
              <a:t>query_str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catch(Exception e1){}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if(message &gt; 0)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response.sendRedirect</a:t>
            </a:r>
            <a:r>
              <a:rPr lang="en-US" dirty="0" smtClean="0"/>
              <a:t>("</a:t>
            </a:r>
            <a:r>
              <a:rPr lang="en-US" dirty="0" err="1" smtClean="0"/>
              <a:t>loginPage.jsp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else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response.sendRedirect</a:t>
            </a:r>
            <a:r>
              <a:rPr lang="en-US" dirty="0" smtClean="0"/>
              <a:t>("</a:t>
            </a:r>
            <a:r>
              <a:rPr lang="en-US" dirty="0" err="1" smtClean="0"/>
              <a:t>error.jsp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48933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&amp; delete data using JSP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714488"/>
            <a:ext cx="5064609" cy="239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7620" y="1285860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userlist.jsp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1121" y="496060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user_edit.jsp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121" y="524635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4286256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user_delete.jsp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791" y="4031906"/>
            <a:ext cx="2357454" cy="21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900" y="1899523"/>
            <a:ext cx="2337975" cy="183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144" y="1524245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welcome.jsp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and some functions related to a system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to forward a </a:t>
            </a:r>
            <a:r>
              <a:rPr lang="en-US" altLang="ko-KR" dirty="0" err="1"/>
              <a:t>jsp</a:t>
            </a:r>
            <a:r>
              <a:rPr lang="en-US" altLang="ko-KR" dirty="0"/>
              <a:t> page</a:t>
            </a:r>
          </a:p>
          <a:p>
            <a:pPr lvl="1"/>
            <a:r>
              <a:rPr lang="en-US" altLang="ko-KR" dirty="0"/>
              <a:t>How to insert a new data using JSP</a:t>
            </a:r>
          </a:p>
          <a:p>
            <a:pPr lvl="1"/>
            <a:r>
              <a:rPr lang="en-US" altLang="ko-KR" dirty="0"/>
              <a:t>How to modify existing data using JSP</a:t>
            </a:r>
          </a:p>
          <a:p>
            <a:pPr lvl="1"/>
            <a:r>
              <a:rPr lang="en-US" altLang="ko-KR" dirty="0"/>
              <a:t>How to delete data using JSP</a:t>
            </a:r>
          </a:p>
          <a:p>
            <a:pPr lvl="1"/>
            <a:r>
              <a:rPr lang="en-US" altLang="ko-KR" dirty="0"/>
              <a:t>How to search data using JSP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37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welcome.jsp</a:t>
            </a:r>
            <a:r>
              <a:rPr lang="en-US" dirty="0" smtClean="0"/>
              <a:t> (ver.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dirty="0" smtClean="0"/>
              <a:t>&lt;%@ page </a:t>
            </a:r>
            <a:r>
              <a:rPr lang="fr-FR" dirty="0" err="1" smtClean="0"/>
              <a:t>contentType</a:t>
            </a:r>
            <a:r>
              <a:rPr lang="fr-FR" dirty="0" smtClean="0"/>
              <a:t>=</a:t>
            </a:r>
            <a:r>
              <a:rPr lang="fr-FR" i="1" dirty="0" smtClean="0"/>
              <a:t>"</a:t>
            </a:r>
            <a:r>
              <a:rPr lang="fr-FR" i="1" dirty="0" err="1" smtClean="0"/>
              <a:t>text</a:t>
            </a:r>
            <a:r>
              <a:rPr lang="fr-FR" i="1" dirty="0" smtClean="0"/>
              <a:t>/html; </a:t>
            </a:r>
            <a:r>
              <a:rPr lang="fr-FR" i="1" dirty="0" err="1" smtClean="0"/>
              <a:t>charset</a:t>
            </a:r>
            <a:r>
              <a:rPr lang="fr-FR" i="1" dirty="0" smtClean="0"/>
              <a:t>=iso-8859-1" </a:t>
            </a:r>
            <a:r>
              <a:rPr lang="fr-FR" i="1" dirty="0" err="1" smtClean="0"/>
              <a:t>language</a:t>
            </a:r>
            <a:r>
              <a:rPr lang="fr-FR" i="1" dirty="0" smtClean="0"/>
              <a:t>="java"%&gt;  </a:t>
            </a:r>
          </a:p>
          <a:p>
            <a:pPr>
              <a:buNone/>
            </a:pPr>
            <a:r>
              <a:rPr lang="en-US" dirty="0" smtClean="0"/>
              <a:t>&lt;html&gt;  </a:t>
            </a:r>
          </a:p>
          <a:p>
            <a:pPr>
              <a:buNone/>
            </a:pPr>
            <a:r>
              <a:rPr lang="en-US" dirty="0" smtClean="0"/>
              <a:t>&lt;head&gt;  </a:t>
            </a:r>
          </a:p>
          <a:p>
            <a:pPr>
              <a:buNone/>
            </a:pPr>
            <a:r>
              <a:rPr lang="en-US" dirty="0" smtClean="0"/>
              <a:t>&lt;title&gt;Successfully Login by JSP&lt;/title&gt;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u="sng" dirty="0" smtClean="0"/>
              <a:t>language=</a:t>
            </a:r>
            <a:r>
              <a:rPr lang="en-US" i="1" u="sng" dirty="0" smtClean="0"/>
              <a:t>"</a:t>
            </a:r>
            <a:r>
              <a:rPr lang="en-US" i="1" u="sng" dirty="0" err="1" smtClean="0"/>
              <a:t>javascript</a:t>
            </a:r>
            <a:r>
              <a:rPr lang="en-US" i="1" u="sng" dirty="0" smtClean="0"/>
              <a:t>"&gt;</a:t>
            </a:r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go_list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frm</a:t>
            </a:r>
            <a:r>
              <a:rPr lang="en-US" b="1" dirty="0" smtClean="0"/>
              <a:t>= </a:t>
            </a:r>
            <a:r>
              <a:rPr lang="en-US" b="1" dirty="0" err="1" smtClean="0"/>
              <a:t>document.formm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frm.action</a:t>
            </a:r>
            <a:r>
              <a:rPr lang="en-US" dirty="0" smtClean="0"/>
              <a:t>="userlist.jsp";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frm.submit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bgcolor</a:t>
            </a:r>
            <a:r>
              <a:rPr lang="en-US" dirty="0" smtClean="0"/>
              <a:t>=</a:t>
            </a:r>
            <a:r>
              <a:rPr lang="en-US" i="1" dirty="0" smtClean="0"/>
              <a:t>"#999966"&gt;  </a:t>
            </a:r>
          </a:p>
          <a:p>
            <a:pPr>
              <a:buNone/>
            </a:pPr>
            <a:r>
              <a:rPr lang="en-US" dirty="0" smtClean="0"/>
              <a:t>Successfully login by JSP&lt;</a:t>
            </a:r>
            <a:r>
              <a:rPr lang="en-US" dirty="0" err="1" smtClean="0"/>
              <a:t>br</a:t>
            </a:r>
            <a:r>
              <a:rPr lang="en-US" dirty="0" smtClean="0"/>
              <a:t> /&gt; 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 </a:t>
            </a:r>
          </a:p>
          <a:p>
            <a:pPr>
              <a:buNone/>
            </a:pPr>
            <a:r>
              <a:rPr lang="en-US" dirty="0" smtClean="0"/>
              <a:t>&lt;%  </a:t>
            </a:r>
          </a:p>
          <a:p>
            <a:pPr>
              <a:buNone/>
            </a:pPr>
            <a:r>
              <a:rPr lang="en-US" dirty="0" smtClean="0"/>
              <a:t>String username=(String) </a:t>
            </a:r>
            <a:r>
              <a:rPr lang="en-US" dirty="0" err="1" smtClean="0"/>
              <a:t>session.getAttribute</a:t>
            </a:r>
            <a:r>
              <a:rPr lang="en-US" dirty="0" smtClean="0"/>
              <a:t>("username");  </a:t>
            </a:r>
          </a:p>
          <a:p>
            <a:pPr>
              <a:buNone/>
            </a:pPr>
            <a:r>
              <a:rPr lang="en-US" dirty="0" smtClean="0"/>
              <a:t>String role = (String) </a:t>
            </a:r>
            <a:r>
              <a:rPr lang="en-US" dirty="0" err="1" smtClean="0"/>
              <a:t>session.getAttribute</a:t>
            </a:r>
            <a:r>
              <a:rPr lang="en-US" dirty="0" smtClean="0"/>
              <a:t>("role");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("role :"+role);</a:t>
            </a:r>
          </a:p>
          <a:p>
            <a:pPr>
              <a:buNone/>
            </a:pPr>
            <a:r>
              <a:rPr lang="en-US" b="1" dirty="0" smtClean="0"/>
              <a:t>if(username==null) username="";  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("&lt;p&gt;Welcome : &lt;span style='</a:t>
            </a:r>
            <a:r>
              <a:rPr lang="en-US" dirty="0" err="1" smtClean="0"/>
              <a:t>color:red</a:t>
            </a:r>
            <a:r>
              <a:rPr lang="en-US" dirty="0" smtClean="0"/>
              <a:t>'&gt;"+username+"&lt;/span&gt;&lt;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("&lt;a </a:t>
            </a:r>
            <a:r>
              <a:rPr lang="en-US" dirty="0" err="1" smtClean="0"/>
              <a:t>href</a:t>
            </a:r>
            <a:r>
              <a:rPr lang="en-US" dirty="0" smtClean="0"/>
              <a:t>=\"loginPage.jsp\" &gt;Go back to login&lt;/a&gt;");  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role.equalsIgnoreCase</a:t>
            </a:r>
            <a:r>
              <a:rPr lang="en-US" b="1" dirty="0" smtClean="0"/>
              <a:t>("admin"))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r>
              <a:rPr lang="en-US" dirty="0" smtClean="0"/>
              <a:t>&lt;form name = </a:t>
            </a:r>
            <a:r>
              <a:rPr lang="en-US" i="1" dirty="0" smtClean="0"/>
              <a:t>"</a:t>
            </a:r>
            <a:r>
              <a:rPr lang="en-US" i="1" dirty="0" err="1" smtClean="0"/>
              <a:t>formm</a:t>
            </a:r>
            <a:r>
              <a:rPr lang="en-US" i="1" dirty="0" smtClean="0"/>
              <a:t>" method="post"&gt;</a:t>
            </a:r>
          </a:p>
          <a:p>
            <a:pPr>
              <a:buNone/>
            </a:pPr>
            <a:r>
              <a:rPr lang="en-US" dirty="0" smtClean="0"/>
              <a:t>&lt;input type=</a:t>
            </a:r>
            <a:r>
              <a:rPr lang="en-US" i="1" dirty="0" smtClean="0"/>
              <a:t>"button" value="See all users"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javascript:go_list</a:t>
            </a:r>
            <a:r>
              <a:rPr lang="en-US" i="1" dirty="0" smtClean="0"/>
              <a:t>();"&gt;</a:t>
            </a:r>
          </a:p>
          <a:p>
            <a:pPr>
              <a:buNone/>
            </a:pPr>
            <a:r>
              <a:rPr lang="en-US" dirty="0" smtClean="0"/>
              <a:t>&lt;/form&gt;  </a:t>
            </a:r>
          </a:p>
          <a:p>
            <a:pPr>
              <a:buNone/>
            </a:pPr>
            <a:r>
              <a:rPr lang="en-US" dirty="0" smtClean="0"/>
              <a:t>&lt;%} </a:t>
            </a:r>
            <a:r>
              <a:rPr lang="en-US" b="1" dirty="0" smtClean="0"/>
              <a:t>else if (</a:t>
            </a:r>
            <a:r>
              <a:rPr lang="en-US" b="1" dirty="0" err="1" smtClean="0"/>
              <a:t>role.equalsIgnoreCase</a:t>
            </a:r>
            <a:r>
              <a:rPr lang="en-US" b="1" dirty="0" smtClean="0"/>
              <a:t>(null)) {role="";}%&gt;</a:t>
            </a:r>
          </a:p>
          <a:p>
            <a:pPr>
              <a:buNone/>
            </a:pPr>
            <a:r>
              <a:rPr lang="en-US" dirty="0" smtClean="0"/>
              <a:t>&lt;/body&gt; 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1417638"/>
            <a:ext cx="2857520" cy="224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516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userlist.jsp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import="java.sql.*, </a:t>
            </a:r>
            <a:r>
              <a:rPr lang="en-US" i="1" dirty="0" err="1" smtClean="0"/>
              <a:t>java.lang</a:t>
            </a:r>
            <a:r>
              <a:rPr lang="en-US" i="1" dirty="0" smtClean="0"/>
              <a:t>.*, </a:t>
            </a:r>
            <a:r>
              <a:rPr lang="en-US" i="1" dirty="0" err="1" smtClean="0"/>
              <a:t>java.util</a:t>
            </a:r>
            <a:r>
              <a:rPr lang="en-US" i="1" dirty="0" smtClean="0"/>
              <a:t>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language=</a:t>
            </a:r>
            <a:r>
              <a:rPr lang="en-US" i="1" dirty="0" smtClean="0"/>
              <a:t>"</a:t>
            </a:r>
            <a:r>
              <a:rPr lang="en-US" i="1" dirty="0" err="1" smtClean="0"/>
              <a:t>javascript</a:t>
            </a:r>
            <a:r>
              <a:rPr lang="en-US" i="1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go_mod</a:t>
            </a:r>
            <a:r>
              <a:rPr lang="en-US" b="1" dirty="0" smtClean="0"/>
              <a:t>(id){</a:t>
            </a:r>
          </a:p>
          <a:p>
            <a:pPr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="./</a:t>
            </a:r>
            <a:r>
              <a:rPr lang="en-US" b="1" dirty="0" err="1" smtClean="0"/>
              <a:t>user_edit.jsp?id</a:t>
            </a:r>
            <a:r>
              <a:rPr lang="en-US" b="1" dirty="0" smtClean="0"/>
              <a:t>="+id;</a:t>
            </a:r>
          </a:p>
          <a:p>
            <a:pPr>
              <a:buNone/>
            </a:pPr>
            <a:r>
              <a:rPr lang="en-US" dirty="0" err="1" smtClean="0"/>
              <a:t>window.open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'_blank','</a:t>
            </a:r>
            <a:r>
              <a:rPr lang="en-US" dirty="0" err="1" smtClean="0"/>
              <a:t>menubar</a:t>
            </a:r>
            <a:r>
              <a:rPr lang="en-US" dirty="0" smtClean="0"/>
              <a:t>=no, resizable=no, toolbar=no, scrollbar=yes, status=no, width=420, height=420');</a:t>
            </a:r>
          </a:p>
          <a:p>
            <a:pPr>
              <a:buNone/>
            </a:pPr>
            <a:r>
              <a:rPr lang="en-US" dirty="0" err="1" smtClean="0"/>
              <a:t>window.location.reload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go_del</a:t>
            </a:r>
            <a:r>
              <a:rPr lang="en-US" b="1" dirty="0" smtClean="0"/>
              <a:t>(id){</a:t>
            </a:r>
          </a:p>
          <a:p>
            <a:pPr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f=</a:t>
            </a:r>
            <a:r>
              <a:rPr lang="en-US" b="1" dirty="0" err="1" smtClean="0"/>
              <a:t>document.formm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err="1" smtClean="0"/>
              <a:t>f.method</a:t>
            </a:r>
            <a:r>
              <a:rPr lang="en-US" dirty="0" smtClean="0"/>
              <a:t>="post";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f.action</a:t>
            </a:r>
            <a:r>
              <a:rPr lang="en-US" dirty="0" smtClean="0"/>
              <a:t>='</a:t>
            </a:r>
            <a:r>
              <a:rPr lang="en-US" dirty="0" err="1" smtClean="0"/>
              <a:t>user_delete.jsp?id</a:t>
            </a:r>
            <a:r>
              <a:rPr lang="en-US" dirty="0" smtClean="0"/>
              <a:t>='+id;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f.submit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window.location.reload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&lt;title&gt;User List&lt;/title&gt;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bgcolor</a:t>
            </a:r>
            <a:r>
              <a:rPr lang="en-US" dirty="0" smtClean="0"/>
              <a:t>=</a:t>
            </a:r>
            <a:r>
              <a:rPr lang="en-US" i="1" dirty="0" smtClean="0"/>
              <a:t>"#999966"&gt;</a:t>
            </a:r>
          </a:p>
          <a:p>
            <a:pPr>
              <a:buNone/>
            </a:pPr>
            <a:r>
              <a:rPr lang="en-US" u="sng" dirty="0" smtClean="0"/>
              <a:t>&lt;form name = </a:t>
            </a:r>
            <a:r>
              <a:rPr lang="en-US" i="1" u="sng" dirty="0" smtClean="0"/>
              <a:t>"</a:t>
            </a:r>
            <a:r>
              <a:rPr lang="en-US" i="1" u="sng" dirty="0" err="1" smtClean="0"/>
              <a:t>formm</a:t>
            </a:r>
            <a:r>
              <a:rPr lang="en-US" i="1" u="sng" dirty="0" smtClean="0"/>
              <a:t>" method="post"&gt;</a:t>
            </a:r>
          </a:p>
          <a:p>
            <a:pPr>
              <a:buNone/>
            </a:pPr>
            <a:r>
              <a:rPr lang="en-US" dirty="0" smtClean="0"/>
              <a:t>&lt;table border=</a:t>
            </a:r>
            <a:r>
              <a:rPr lang="en-US" i="1" dirty="0" smtClean="0"/>
              <a:t>"1" </a:t>
            </a:r>
            <a:r>
              <a:rPr lang="en-US" i="1" dirty="0" err="1" smtClean="0"/>
              <a:t>cellpadding</a:t>
            </a:r>
            <a:r>
              <a:rPr lang="en-US" i="1" dirty="0" smtClean="0"/>
              <a:t>=5&gt;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   &lt;td&gt;ID&lt;/td&gt;</a:t>
            </a:r>
          </a:p>
          <a:p>
            <a:pPr>
              <a:buNone/>
            </a:pPr>
            <a:r>
              <a:rPr lang="en-US" dirty="0" smtClean="0"/>
              <a:t>               &lt;td&gt;Name&lt;/td&gt;</a:t>
            </a:r>
          </a:p>
          <a:p>
            <a:pPr>
              <a:buNone/>
            </a:pPr>
            <a:r>
              <a:rPr lang="en-US" dirty="0" smtClean="0"/>
              <a:t>&lt;td&gt;Pass&lt;/td&gt;</a:t>
            </a:r>
          </a:p>
          <a:p>
            <a:pPr>
              <a:buNone/>
            </a:pPr>
            <a:r>
              <a:rPr lang="en-US" dirty="0" smtClean="0"/>
              <a:t>&lt;td&gt;Country&lt;/td&gt;</a:t>
            </a:r>
          </a:p>
          <a:p>
            <a:pPr>
              <a:buNone/>
            </a:pPr>
            <a:r>
              <a:rPr lang="en-US" dirty="0" smtClean="0"/>
              <a:t>&lt;td&gt;Email&lt;/td&gt;</a:t>
            </a:r>
          </a:p>
          <a:p>
            <a:pPr>
              <a:buNone/>
            </a:pPr>
            <a:r>
              <a:rPr lang="en-US" dirty="0" smtClean="0"/>
              <a:t>&lt;td&gt;Role&lt;/td&gt;</a:t>
            </a:r>
          </a:p>
          <a:p>
            <a:pPr>
              <a:buNone/>
            </a:pPr>
            <a:r>
              <a:rPr lang="en-US" dirty="0" smtClean="0"/>
              <a:t>&lt;!-- &lt;td&gt;Edit&lt;/td&gt;  --&gt;</a:t>
            </a:r>
          </a:p>
          <a:p>
            <a:pPr>
              <a:buNone/>
            </a:pPr>
            <a:r>
              <a:rPr lang="en-US" dirty="0" smtClean="0"/>
              <a:t>&lt;td&gt;Delete&lt;/td&gt;</a:t>
            </a:r>
          </a:p>
          <a:p>
            <a:pPr>
              <a:buNone/>
            </a:pPr>
            <a:r>
              <a:rPr lang="en-US" dirty="0" smtClean="0"/>
              <a:t>              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userlist.jsp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&lt;% </a:t>
            </a:r>
          </a:p>
          <a:p>
            <a:pPr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connectionURL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://203.253.70.34:3306/</a:t>
            </a:r>
            <a:r>
              <a:rPr lang="en-US" dirty="0" err="1" smtClean="0"/>
              <a:t>isl</a:t>
            </a:r>
            <a:r>
              <a:rPr lang="en-US" dirty="0" smtClean="0"/>
              <a:t>";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try{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altLang="ko-KR" dirty="0"/>
              <a:t>Connection con=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"user2016", "user2016!");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Statement </a:t>
            </a: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con.createStatement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=</a:t>
            </a:r>
            <a:r>
              <a:rPr lang="en-US" dirty="0" err="1" smtClean="0"/>
              <a:t>st.executeQuery</a:t>
            </a:r>
            <a:r>
              <a:rPr lang="en-US" dirty="0" smtClean="0"/>
              <a:t>("select * from </a:t>
            </a:r>
            <a:r>
              <a:rPr lang="en-US" dirty="0" err="1" smtClean="0"/>
              <a:t>isl.customer</a:t>
            </a:r>
            <a:r>
              <a:rPr lang="en-US" dirty="0" smtClean="0"/>
              <a:t> ");</a:t>
            </a:r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while(</a:t>
            </a:r>
            <a:r>
              <a:rPr lang="en-US" b="1" dirty="0" err="1" smtClean="0"/>
              <a:t>rs.next</a:t>
            </a:r>
            <a:r>
              <a:rPr lang="en-US" b="1" dirty="0" smtClean="0"/>
              <a:t>())  </a:t>
            </a:r>
          </a:p>
          <a:p>
            <a:pPr>
              <a:buNone/>
            </a:pPr>
            <a:r>
              <a:rPr lang="en-US" dirty="0" smtClean="0"/>
              <a:t>             {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%&gt;</a:t>
            </a:r>
          </a:p>
          <a:p>
            <a:pPr>
              <a:buNone/>
            </a:pPr>
            <a:r>
              <a:rPr lang="en-US" dirty="0" smtClean="0"/>
              <a:t>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   &lt;td&gt; 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javascript</a:t>
            </a:r>
            <a:r>
              <a:rPr lang="en-US" i="1" dirty="0" smtClean="0"/>
              <a:t>:;"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javascript:go_mod</a:t>
            </a:r>
            <a:r>
              <a:rPr lang="en-US" i="1" dirty="0" smtClean="0"/>
              <a:t>('&lt;%=</a:t>
            </a:r>
            <a:r>
              <a:rPr lang="en-US" i="1" dirty="0" err="1" smtClean="0"/>
              <a:t>rs.getString</a:t>
            </a:r>
            <a:r>
              <a:rPr lang="en-US" i="1" dirty="0" smtClean="0"/>
              <a:t>(1) %&gt;')" &gt;&lt;%=</a:t>
            </a:r>
            <a:r>
              <a:rPr lang="en-US" i="1" dirty="0" err="1" smtClean="0"/>
              <a:t>rs.getString</a:t>
            </a:r>
            <a:r>
              <a:rPr lang="en-US" i="1" dirty="0" smtClean="0"/>
              <a:t>("</a:t>
            </a:r>
            <a:r>
              <a:rPr lang="en-US" i="1" dirty="0" err="1" smtClean="0"/>
              <a:t>CustID</a:t>
            </a:r>
            <a:r>
              <a:rPr lang="en-US" i="1" dirty="0" smtClean="0"/>
              <a:t>") %&gt;&lt;/a&gt;&lt;/td&gt;</a:t>
            </a:r>
          </a:p>
          <a:p>
            <a:pPr>
              <a:buNone/>
            </a:pPr>
            <a:r>
              <a:rPr lang="en-US" dirty="0" smtClean="0"/>
              <a:t>               &lt;td&gt;&lt;%=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CustName</a:t>
            </a:r>
            <a:r>
              <a:rPr lang="en-US" dirty="0" smtClean="0"/>
              <a:t>") %&gt;&lt;/td&gt;</a:t>
            </a:r>
          </a:p>
          <a:p>
            <a:pPr>
              <a:buNone/>
            </a:pPr>
            <a:r>
              <a:rPr lang="en-US" dirty="0" smtClean="0"/>
              <a:t>&lt;td&gt;&lt;%=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CustPass</a:t>
            </a:r>
            <a:r>
              <a:rPr lang="en-US" dirty="0" smtClean="0"/>
              <a:t>") %&gt;&lt;/td&gt;</a:t>
            </a:r>
          </a:p>
          <a:p>
            <a:pPr>
              <a:buNone/>
            </a:pPr>
            <a:r>
              <a:rPr lang="en-US" dirty="0" smtClean="0"/>
              <a:t>&lt;td&gt;&lt;%=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CustCountry</a:t>
            </a:r>
            <a:r>
              <a:rPr lang="en-US" dirty="0" smtClean="0"/>
              <a:t>") %&gt;&lt;/td&gt;</a:t>
            </a:r>
          </a:p>
          <a:p>
            <a:pPr>
              <a:buNone/>
            </a:pPr>
            <a:r>
              <a:rPr lang="en-US" dirty="0" smtClean="0"/>
              <a:t>&lt;td&gt;&lt;%=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CustEmail</a:t>
            </a:r>
            <a:r>
              <a:rPr lang="en-US" dirty="0" smtClean="0"/>
              <a:t>") %&gt;&lt;/td&gt;</a:t>
            </a:r>
          </a:p>
          <a:p>
            <a:pPr>
              <a:buNone/>
            </a:pPr>
            <a:r>
              <a:rPr lang="en-US" dirty="0" smtClean="0"/>
              <a:t>&lt;td&gt;&lt;%=</a:t>
            </a:r>
            <a:r>
              <a:rPr lang="en-US" dirty="0" err="1" smtClean="0"/>
              <a:t>rs.getString</a:t>
            </a:r>
            <a:r>
              <a:rPr lang="en-US" dirty="0" smtClean="0"/>
              <a:t>("Role") %&gt;&lt;/td&gt;</a:t>
            </a:r>
          </a:p>
          <a:p>
            <a:pPr>
              <a:buNone/>
            </a:pPr>
            <a:r>
              <a:rPr lang="en-US" dirty="0" smtClean="0"/>
              <a:t>&lt;!-- </a:t>
            </a:r>
          </a:p>
          <a:p>
            <a:pPr>
              <a:buNone/>
            </a:pPr>
            <a:r>
              <a:rPr lang="en-US" dirty="0" smtClean="0"/>
              <a:t>&lt;td&gt;&lt;input type="button" name="edit" value="Edit" style="background-color:#49743D;font-weight:bold;color:#</a:t>
            </a:r>
            <a:r>
              <a:rPr lang="en-US" u="sng" dirty="0" err="1" smtClean="0"/>
              <a:t>ffffff</a:t>
            </a:r>
            <a:r>
              <a:rPr lang="en-US" u="sng" dirty="0" smtClean="0"/>
              <a:t>;" </a:t>
            </a:r>
            <a:r>
              <a:rPr lang="en-US" u="sng" dirty="0" err="1" smtClean="0"/>
              <a:t>onClick</a:t>
            </a:r>
            <a:r>
              <a:rPr lang="en-US" u="sng" dirty="0" smtClean="0"/>
              <a:t>="</a:t>
            </a:r>
            <a:r>
              <a:rPr lang="en-US" u="sng" dirty="0" err="1" smtClean="0"/>
              <a:t>javascript:go_mod</a:t>
            </a:r>
            <a:r>
              <a:rPr lang="en-US" u="sng" dirty="0" smtClean="0"/>
              <a:t>('&lt;%=</a:t>
            </a:r>
            <a:r>
              <a:rPr lang="en-US" u="sng" dirty="0" err="1" smtClean="0"/>
              <a:t>rs.getString</a:t>
            </a:r>
            <a:r>
              <a:rPr lang="en-US" u="sng" dirty="0" smtClean="0"/>
              <a:t>(1)%&gt;')" &gt;&lt;/td&gt; --&gt;</a:t>
            </a:r>
          </a:p>
          <a:p>
            <a:pPr>
              <a:buNone/>
            </a:pPr>
            <a:r>
              <a:rPr lang="en-US" dirty="0" smtClean="0"/>
              <a:t>&lt;td&gt; &lt;input type=</a:t>
            </a:r>
            <a:r>
              <a:rPr lang="en-US" i="1" dirty="0" smtClean="0"/>
              <a:t>"button" name="delete" value="Delete" style="background-color:#ff0000;font-weight:bold;color:#</a:t>
            </a:r>
            <a:r>
              <a:rPr lang="en-US" i="1" dirty="0" err="1" smtClean="0"/>
              <a:t>ffffff</a:t>
            </a:r>
            <a:r>
              <a:rPr lang="en-US" i="1" dirty="0" smtClean="0"/>
              <a:t>;"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javascript:go_del</a:t>
            </a:r>
            <a:r>
              <a:rPr lang="en-US" i="1" dirty="0" smtClean="0"/>
              <a:t>('&lt;%=</a:t>
            </a:r>
            <a:r>
              <a:rPr lang="en-US" i="1" dirty="0" err="1" smtClean="0"/>
              <a:t>rs.getString</a:t>
            </a:r>
            <a:r>
              <a:rPr lang="en-US" i="1" dirty="0" smtClean="0"/>
              <a:t>(1)%&gt;')" &gt;&lt;/td&gt;</a:t>
            </a:r>
          </a:p>
          <a:p>
            <a:pPr>
              <a:buNone/>
            </a:pPr>
            <a:r>
              <a:rPr lang="en-US" dirty="0" smtClean="0"/>
              <a:t>              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       &lt;%</a:t>
            </a:r>
          </a:p>
          <a:p>
            <a:pPr>
              <a:buNone/>
            </a:pPr>
            <a:r>
              <a:rPr lang="en-US" dirty="0" smtClean="0"/>
              <a:t>          } 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rs.close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st.close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catch(Exception e1){} </a:t>
            </a:r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r>
              <a:rPr lang="en-US" u="sng" dirty="0" smtClean="0"/>
              <a:t>&lt;/form&gt;  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user_edit.jsp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import="java.sql.*, </a:t>
            </a:r>
            <a:r>
              <a:rPr lang="en-US" i="1" dirty="0" err="1" smtClean="0"/>
              <a:t>java.lang</a:t>
            </a:r>
            <a:r>
              <a:rPr lang="en-US" i="1" dirty="0" smtClean="0"/>
              <a:t>.*, </a:t>
            </a:r>
            <a:r>
              <a:rPr lang="en-US" i="1" dirty="0" err="1" smtClean="0"/>
              <a:t>java.util</a:t>
            </a:r>
            <a:r>
              <a:rPr lang="en-US" i="1" dirty="0" smtClean="0"/>
              <a:t>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&lt;title&gt;New User Registration&lt;/title&gt;</a:t>
            </a:r>
          </a:p>
          <a:p>
            <a:pPr>
              <a:buNone/>
            </a:pPr>
            <a:r>
              <a:rPr lang="en-US" dirty="0" smtClean="0"/>
              <a:t>&lt;meta http-equiv=</a:t>
            </a:r>
            <a:r>
              <a:rPr lang="en-US" i="1" dirty="0" smtClean="0"/>
              <a:t>"Content-Type" content="text/html;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=iso-8859-1"&gt;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u="sng" dirty="0" smtClean="0"/>
              <a:t>language=</a:t>
            </a:r>
            <a:r>
              <a:rPr lang="en-US" i="1" u="sng" dirty="0" smtClean="0"/>
              <a:t>"</a:t>
            </a:r>
            <a:r>
              <a:rPr lang="en-US" i="1" u="sng" dirty="0" err="1" smtClean="0"/>
              <a:t>javascript</a:t>
            </a:r>
            <a:r>
              <a:rPr lang="en-US" i="1" u="sng" dirty="0" smtClean="0"/>
              <a:t>"&gt;</a:t>
            </a:r>
          </a:p>
          <a:p>
            <a:pPr>
              <a:buNone/>
            </a:pPr>
            <a:r>
              <a:rPr lang="en-US" b="1" dirty="0" smtClean="0"/>
              <a:t>function </a:t>
            </a:r>
            <a:r>
              <a:rPr lang="en-US" b="1" dirty="0" err="1" smtClean="0"/>
              <a:t>go_save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frm</a:t>
            </a:r>
            <a:r>
              <a:rPr lang="en-US" b="1" dirty="0" smtClean="0"/>
              <a:t>= </a:t>
            </a:r>
            <a:r>
              <a:rPr lang="en-US" b="1" dirty="0" err="1" smtClean="0"/>
              <a:t>document.formm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if(</a:t>
            </a:r>
            <a:r>
              <a:rPr lang="en-US" b="1" dirty="0" err="1" smtClean="0"/>
              <a:t>frm.id.value</a:t>
            </a:r>
            <a:r>
              <a:rPr lang="en-US" b="1" dirty="0" smtClean="0"/>
              <a:t> =="")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alert("Input User ID");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frm.id.focus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else if(</a:t>
            </a:r>
            <a:r>
              <a:rPr lang="en-US" b="1" dirty="0" err="1" smtClean="0"/>
              <a:t>frm.pw.value</a:t>
            </a:r>
            <a:r>
              <a:rPr lang="en-US" b="1" dirty="0" smtClean="0"/>
              <a:t>=="")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alert("Input password");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frm.pw.focus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else if(</a:t>
            </a:r>
            <a:r>
              <a:rPr lang="en-US" b="1" dirty="0" err="1" smtClean="0"/>
              <a:t>i</a:t>
            </a:r>
            <a:r>
              <a:rPr lang="en-US" b="1" dirty="0" smtClean="0"/>
              <a:t>==0)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if(confirm("Do you want to save?"))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frm.action</a:t>
            </a:r>
            <a:r>
              <a:rPr lang="en-US" dirty="0" smtClean="0"/>
              <a:t>="update_reg.jsp";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frm.submit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window.opener.location.reload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else if(</a:t>
            </a:r>
            <a:r>
              <a:rPr lang="en-US" b="1" dirty="0" err="1" smtClean="0"/>
              <a:t>i</a:t>
            </a:r>
            <a:r>
              <a:rPr lang="en-US" b="1" dirty="0" smtClean="0"/>
              <a:t>==1)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window.opener.location.reload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   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5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user_edit.jsp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&lt;body text=</a:t>
            </a:r>
            <a:r>
              <a:rPr lang="en-US" i="1" dirty="0" smtClean="0"/>
              <a:t>"#000000" </a:t>
            </a:r>
            <a:r>
              <a:rPr lang="en-US" i="1" dirty="0" err="1" smtClean="0"/>
              <a:t>bgcolor</a:t>
            </a:r>
            <a:r>
              <a:rPr lang="en-US" i="1" dirty="0" smtClean="0"/>
              <a:t>="#999966"&gt;</a:t>
            </a:r>
          </a:p>
          <a:p>
            <a:pPr>
              <a:buNone/>
            </a:pPr>
            <a:r>
              <a:rPr lang="en-US" dirty="0" smtClean="0"/>
              <a:t>&lt;h1&gt;Please modify your details&lt;/h1&gt;</a:t>
            </a:r>
          </a:p>
          <a:p>
            <a:pPr>
              <a:buNone/>
            </a:pPr>
            <a:r>
              <a:rPr lang="en-US" dirty="0" smtClean="0"/>
              <a:t>&lt;%</a:t>
            </a:r>
          </a:p>
          <a:p>
            <a:pPr>
              <a:buNone/>
            </a:pPr>
            <a:r>
              <a:rPr lang="en-US" dirty="0" smtClean="0"/>
              <a:t>String id=</a:t>
            </a:r>
            <a:r>
              <a:rPr lang="en-US" dirty="0" err="1" smtClean="0"/>
              <a:t>request.getParameter</a:t>
            </a:r>
            <a:r>
              <a:rPr lang="en-US" dirty="0" smtClean="0"/>
              <a:t>("id");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sql_select</a:t>
            </a:r>
            <a:r>
              <a:rPr lang="en-US" dirty="0" smtClean="0"/>
              <a:t>="select * from </a:t>
            </a:r>
            <a:r>
              <a:rPr lang="en-US" dirty="0" err="1" smtClean="0"/>
              <a:t>isl.customer</a:t>
            </a:r>
            <a:r>
              <a:rPr lang="en-US" dirty="0" smtClean="0"/>
              <a:t> where </a:t>
            </a:r>
            <a:r>
              <a:rPr lang="en-US" dirty="0" err="1" smtClean="0"/>
              <a:t>CustID</a:t>
            </a:r>
            <a:r>
              <a:rPr lang="en-US" dirty="0" smtClean="0"/>
              <a:t>='"+id+"'";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connectionURL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://203.253.70.34:3306/</a:t>
            </a:r>
            <a:r>
              <a:rPr lang="en-US" dirty="0" err="1" smtClean="0"/>
              <a:t>isl</a:t>
            </a:r>
            <a:r>
              <a:rPr lang="en-US" dirty="0" smtClean="0"/>
              <a:t>"; </a:t>
            </a:r>
          </a:p>
          <a:p>
            <a:pPr>
              <a:buNone/>
            </a:pPr>
            <a:r>
              <a:rPr lang="en-US" b="1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altLang="ko-KR" dirty="0"/>
              <a:t>Connection con=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"user2016", "user2016!"); 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Statement </a:t>
            </a:r>
            <a:r>
              <a:rPr lang="en-US" dirty="0" err="1" smtClean="0"/>
              <a:t>st</a:t>
            </a:r>
            <a:r>
              <a:rPr lang="en-US" dirty="0" smtClean="0"/>
              <a:t> = </a:t>
            </a:r>
            <a:r>
              <a:rPr lang="en-US" dirty="0" err="1" smtClean="0"/>
              <a:t>conn.createStatement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=</a:t>
            </a:r>
            <a:r>
              <a:rPr lang="en-US" dirty="0" err="1" smtClean="0"/>
              <a:t>st.executeQuery</a:t>
            </a:r>
            <a:r>
              <a:rPr lang="en-US" dirty="0" smtClean="0"/>
              <a:t>(</a:t>
            </a:r>
            <a:r>
              <a:rPr lang="en-US" dirty="0" err="1" smtClean="0"/>
              <a:t>sql_select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String name=</a:t>
            </a:r>
            <a:r>
              <a:rPr lang="en-US" b="1" dirty="0" smtClean="0"/>
              <a:t>null;</a:t>
            </a:r>
          </a:p>
          <a:p>
            <a:pPr>
              <a:buNone/>
            </a:pPr>
            <a:r>
              <a:rPr lang="en-US" dirty="0" smtClean="0"/>
              <a:t>String nation=</a:t>
            </a:r>
            <a:r>
              <a:rPr lang="en-US" b="1" dirty="0" smtClean="0"/>
              <a:t>null;</a:t>
            </a:r>
          </a:p>
          <a:p>
            <a:pPr>
              <a:buNone/>
            </a:pPr>
            <a:r>
              <a:rPr lang="en-US" dirty="0" smtClean="0"/>
              <a:t>String email = </a:t>
            </a:r>
            <a:r>
              <a:rPr lang="en-US" b="1" dirty="0" smtClean="0"/>
              <a:t>null;</a:t>
            </a:r>
          </a:p>
          <a:p>
            <a:pPr>
              <a:buNone/>
            </a:pPr>
            <a:r>
              <a:rPr lang="en-US" dirty="0" smtClean="0"/>
              <a:t>String pw = </a:t>
            </a:r>
            <a:r>
              <a:rPr lang="en-US" b="1" dirty="0" smtClean="0"/>
              <a:t>null;</a:t>
            </a:r>
          </a:p>
          <a:p>
            <a:pPr>
              <a:buNone/>
            </a:pPr>
            <a:r>
              <a:rPr lang="en-US" b="1" dirty="0" smtClean="0"/>
              <a:t>while(</a:t>
            </a:r>
            <a:r>
              <a:rPr lang="en-US" b="1" dirty="0" err="1" smtClean="0"/>
              <a:t>rs.next</a:t>
            </a:r>
            <a:r>
              <a:rPr lang="en-US" b="1" dirty="0" smtClean="0"/>
              <a:t>())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name = 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CustName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nation = 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CustCountry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email = 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CustEmail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pw = 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CustPass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(name);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user_edit.jsp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&lt;form name=</a:t>
            </a:r>
            <a:r>
              <a:rPr lang="en-US" i="1" dirty="0" smtClean="0"/>
              <a:t>"</a:t>
            </a:r>
            <a:r>
              <a:rPr lang="en-US" i="1" dirty="0" err="1" smtClean="0"/>
              <a:t>formm</a:t>
            </a:r>
            <a:r>
              <a:rPr lang="en-US" i="1" dirty="0" smtClean="0"/>
              <a:t>"  method="post"&gt;</a:t>
            </a:r>
          </a:p>
          <a:p>
            <a:pPr>
              <a:buNone/>
            </a:pPr>
            <a:r>
              <a:rPr lang="en-US" dirty="0" smtClean="0"/>
              <a:t>    &lt;table </a:t>
            </a:r>
            <a:r>
              <a:rPr lang="en-US" u="sng" dirty="0" err="1" smtClean="0"/>
              <a:t>cellspacing</a:t>
            </a:r>
            <a:r>
              <a:rPr lang="en-US" u="sng" dirty="0" smtClean="0"/>
              <a:t>=</a:t>
            </a:r>
            <a:r>
              <a:rPr lang="en-US" i="1" u="sng" dirty="0" smtClean="0"/>
              <a:t>"5" </a:t>
            </a:r>
            <a:r>
              <a:rPr lang="en-US" i="1" u="sng" dirty="0" err="1" smtClean="0"/>
              <a:t>cellpadding</a:t>
            </a:r>
            <a:r>
              <a:rPr lang="en-US" i="1" u="sng" dirty="0" smtClean="0"/>
              <a:t>="5" border="2"&gt;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"right"&gt;Name:&lt;/td&gt;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name="name" value="&lt;%=name %&gt;"&gt;&lt;/td&gt;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"right"&gt;Email Address:&lt;/td&gt;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name="email" value="&lt;%=email%&gt;"&gt;&lt;/td&gt;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"right"&gt;Nationality:&lt;/td&gt;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name="nation" value="&lt;%=nation%&gt;"&gt;&lt;/td&gt;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"right"&gt;User Name:&lt;/td&gt;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"text" name="id" value="&lt;%=id%&gt;"&gt;&lt;/td&gt;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&lt;td align=</a:t>
            </a:r>
            <a:r>
              <a:rPr lang="en-US" i="1" dirty="0" smtClean="0"/>
              <a:t>"right"&gt;Password:&lt;/td&gt;</a:t>
            </a:r>
          </a:p>
          <a:p>
            <a:pPr>
              <a:buNone/>
            </a:pPr>
            <a:r>
              <a:rPr lang="en-US" dirty="0" smtClean="0"/>
              <a:t>            &lt;td&gt;&lt;input type=</a:t>
            </a:r>
            <a:r>
              <a:rPr lang="en-US" i="1" dirty="0" smtClean="0"/>
              <a:t>"password" name="pw" value="&lt;%=pw %&gt;"&gt;&lt;/td&gt;</a:t>
            </a:r>
          </a:p>
          <a:p>
            <a:pPr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&lt;/table&gt;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"button" value="SAVE"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javascript:go_save</a:t>
            </a:r>
            <a:r>
              <a:rPr lang="en-US" i="1" dirty="0" smtClean="0"/>
              <a:t>(0);"&gt;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"button" value="CANCEL" </a:t>
            </a:r>
            <a:r>
              <a:rPr lang="en-US" i="1" dirty="0" err="1" smtClean="0"/>
              <a:t>onclick</a:t>
            </a:r>
            <a:r>
              <a:rPr lang="en-US" i="1" dirty="0" smtClean="0"/>
              <a:t>="</a:t>
            </a:r>
            <a:r>
              <a:rPr lang="en-US" i="1" dirty="0" err="1" smtClean="0"/>
              <a:t>javascript:go_save</a:t>
            </a:r>
            <a:r>
              <a:rPr lang="en-US" i="1" dirty="0" smtClean="0"/>
              <a:t>(1);"&gt;</a:t>
            </a:r>
          </a:p>
          <a:p>
            <a:pPr>
              <a:buNone/>
            </a:pPr>
            <a:r>
              <a:rPr lang="en-US" dirty="0" smtClean="0"/>
              <a:t>    &lt;input type=</a:t>
            </a:r>
            <a:r>
              <a:rPr lang="en-US" i="1" dirty="0" smtClean="0"/>
              <a:t>"reset" value="Reset"&gt;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&lt;%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catch(Exception e){}</a:t>
            </a:r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5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update_reg.jsp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import="java.sql.*, </a:t>
            </a:r>
            <a:r>
              <a:rPr lang="en-US" i="1" dirty="0" err="1" smtClean="0"/>
              <a:t>java.lang</a:t>
            </a:r>
            <a:r>
              <a:rPr lang="en-US" i="1" dirty="0" smtClean="0"/>
              <a:t>.*, </a:t>
            </a:r>
            <a:r>
              <a:rPr lang="en-US" i="1" dirty="0" err="1" smtClean="0"/>
              <a:t>java.util</a:t>
            </a:r>
            <a:r>
              <a:rPr lang="en-US" i="1" dirty="0" smtClean="0"/>
              <a:t>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&lt;%</a:t>
            </a:r>
          </a:p>
          <a:p>
            <a:pPr>
              <a:buNone/>
            </a:pPr>
            <a:r>
              <a:rPr lang="en-US" dirty="0" smtClean="0"/>
              <a:t>String name = </a:t>
            </a:r>
            <a:r>
              <a:rPr lang="en-US" dirty="0" err="1" smtClean="0"/>
              <a:t>request.getParameter</a:t>
            </a:r>
            <a:r>
              <a:rPr lang="en-US" dirty="0" smtClean="0"/>
              <a:t>("name");</a:t>
            </a:r>
          </a:p>
          <a:p>
            <a:pPr>
              <a:buNone/>
            </a:pPr>
            <a:r>
              <a:rPr lang="en-US" dirty="0" smtClean="0"/>
              <a:t>String email = </a:t>
            </a:r>
            <a:r>
              <a:rPr lang="en-US" dirty="0" err="1" smtClean="0"/>
              <a:t>request.getParameter</a:t>
            </a:r>
            <a:r>
              <a:rPr lang="en-US" dirty="0" smtClean="0"/>
              <a:t>("email");</a:t>
            </a:r>
          </a:p>
          <a:p>
            <a:pPr>
              <a:buNone/>
            </a:pPr>
            <a:r>
              <a:rPr lang="en-US" dirty="0" smtClean="0"/>
              <a:t>String nation = </a:t>
            </a:r>
            <a:r>
              <a:rPr lang="en-US" dirty="0" err="1" smtClean="0"/>
              <a:t>request.getParameter</a:t>
            </a:r>
            <a:r>
              <a:rPr lang="en-US" dirty="0" smtClean="0"/>
              <a:t>("nation");</a:t>
            </a:r>
          </a:p>
          <a:p>
            <a:pPr>
              <a:buNone/>
            </a:pPr>
            <a:r>
              <a:rPr lang="en-US" dirty="0" smtClean="0"/>
              <a:t>String id = </a:t>
            </a:r>
            <a:r>
              <a:rPr lang="en-US" dirty="0" err="1" smtClean="0"/>
              <a:t>request.getParameter</a:t>
            </a:r>
            <a:r>
              <a:rPr lang="en-US" dirty="0" smtClean="0"/>
              <a:t>("id");</a:t>
            </a:r>
          </a:p>
          <a:p>
            <a:pPr>
              <a:buNone/>
            </a:pPr>
            <a:r>
              <a:rPr lang="en-US" dirty="0" smtClean="0"/>
              <a:t>String pw = </a:t>
            </a:r>
            <a:r>
              <a:rPr lang="en-US" dirty="0" err="1" smtClean="0"/>
              <a:t>request.getParameter</a:t>
            </a:r>
            <a:r>
              <a:rPr lang="en-US" dirty="0" smtClean="0"/>
              <a:t>("pw");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sql_update</a:t>
            </a:r>
            <a:r>
              <a:rPr lang="en-US" dirty="0" smtClean="0"/>
              <a:t>="update customer set </a:t>
            </a:r>
            <a:r>
              <a:rPr lang="en-US" dirty="0" err="1" smtClean="0"/>
              <a:t>CustID</a:t>
            </a:r>
            <a:r>
              <a:rPr lang="en-US" dirty="0" smtClean="0"/>
              <a:t>='"+id+"', </a:t>
            </a:r>
            <a:r>
              <a:rPr lang="en-US" dirty="0" err="1" smtClean="0"/>
              <a:t>CustName</a:t>
            </a:r>
            <a:r>
              <a:rPr lang="en-US" dirty="0" smtClean="0"/>
              <a:t> ='"+name+"', </a:t>
            </a:r>
            <a:r>
              <a:rPr lang="en-US" dirty="0" err="1" smtClean="0"/>
              <a:t>CustCountry</a:t>
            </a:r>
            <a:r>
              <a:rPr lang="en-US" dirty="0" smtClean="0"/>
              <a:t>='"+nation+"' ";</a:t>
            </a:r>
          </a:p>
          <a:p>
            <a:pPr>
              <a:buNone/>
            </a:pPr>
            <a:r>
              <a:rPr lang="en-US" dirty="0" err="1" smtClean="0"/>
              <a:t>sql_update</a:t>
            </a:r>
            <a:r>
              <a:rPr lang="en-US" dirty="0" smtClean="0"/>
              <a:t>+=", </a:t>
            </a:r>
            <a:r>
              <a:rPr lang="en-US" dirty="0" err="1" smtClean="0"/>
              <a:t>CustEmail</a:t>
            </a:r>
            <a:r>
              <a:rPr lang="en-US" dirty="0" smtClean="0"/>
              <a:t> = '"+email+"' where </a:t>
            </a:r>
            <a:r>
              <a:rPr lang="en-US" dirty="0" err="1" smtClean="0"/>
              <a:t>CustID</a:t>
            </a:r>
            <a:r>
              <a:rPr lang="en-US" dirty="0" smtClean="0"/>
              <a:t> ='"+id+"' ";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message = 0;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connectionURL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://203.253.70.34:3306/</a:t>
            </a:r>
            <a:r>
              <a:rPr lang="en-US" dirty="0" err="1" smtClean="0"/>
              <a:t>isl</a:t>
            </a:r>
            <a:r>
              <a:rPr lang="en-US" dirty="0" smtClean="0"/>
              <a:t>";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try{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altLang="ko-KR" dirty="0"/>
              <a:t>Connection con=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"user2016", "user2016!");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Statement </a:t>
            </a: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con.createStatement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message = </a:t>
            </a:r>
            <a:r>
              <a:rPr lang="en-US" dirty="0" err="1" smtClean="0"/>
              <a:t>st.executeUpdate</a:t>
            </a:r>
            <a:r>
              <a:rPr lang="en-US" dirty="0" smtClean="0"/>
              <a:t>(</a:t>
            </a:r>
            <a:r>
              <a:rPr lang="en-US" dirty="0" err="1" smtClean="0"/>
              <a:t>sql_update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catch(Exception e1){}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user_delete.jsp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&lt;%@ page language=</a:t>
            </a:r>
            <a:r>
              <a:rPr lang="en-US" i="1" dirty="0" smtClean="0"/>
              <a:t>"java" import="java.sql.*, </a:t>
            </a:r>
            <a:r>
              <a:rPr lang="en-US" i="1" dirty="0" err="1" smtClean="0"/>
              <a:t>java.lang</a:t>
            </a:r>
            <a:r>
              <a:rPr lang="en-US" i="1" dirty="0" smtClean="0"/>
              <a:t>.*, </a:t>
            </a:r>
            <a:r>
              <a:rPr lang="en-US" i="1" dirty="0" err="1" smtClean="0"/>
              <a:t>java.util</a:t>
            </a:r>
            <a:r>
              <a:rPr lang="en-US" i="1" dirty="0" smtClean="0"/>
              <a:t>.*" </a:t>
            </a:r>
            <a:r>
              <a:rPr lang="en-US" i="1" dirty="0" err="1" smtClean="0"/>
              <a:t>contentType</a:t>
            </a:r>
            <a:r>
              <a:rPr lang="en-US" i="1" dirty="0" smtClean="0"/>
              <a:t>="text/html; </a:t>
            </a:r>
            <a:r>
              <a:rPr lang="en-US" i="1" dirty="0" err="1" smtClean="0"/>
              <a:t>charset</a:t>
            </a:r>
            <a:r>
              <a:rPr lang="en-US" i="1" dirty="0" smtClean="0"/>
              <a:t>=EUC-KR"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</a:t>
            </a:r>
            <a:r>
              <a:rPr lang="en-US" i="1" dirty="0" smtClean="0"/>
              <a:t>"EUC-KR"%&gt;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id=</a:t>
            </a:r>
            <a:r>
              <a:rPr lang="en-US" dirty="0" err="1" smtClean="0"/>
              <a:t>request.getParameter</a:t>
            </a:r>
            <a:r>
              <a:rPr lang="en-US" dirty="0" smtClean="0"/>
              <a:t>("id");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connectionURL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://203.253.70.34:3306/</a:t>
            </a:r>
            <a:r>
              <a:rPr lang="en-US" dirty="0" err="1" smtClean="0"/>
              <a:t>isl</a:t>
            </a:r>
            <a:r>
              <a:rPr lang="en-US" dirty="0" smtClean="0"/>
              <a:t>"; </a:t>
            </a:r>
          </a:p>
          <a:p>
            <a:pPr>
              <a:buNone/>
            </a:pPr>
            <a:r>
              <a:rPr lang="en-US" b="1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Connection conn=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connectionURL</a:t>
            </a:r>
            <a:r>
              <a:rPr lang="en-US" dirty="0" smtClean="0"/>
              <a:t>, </a:t>
            </a:r>
            <a:r>
              <a:rPr lang="en-US" altLang="ko-KR" dirty="0"/>
              <a:t>"</a:t>
            </a:r>
            <a:r>
              <a:rPr lang="en-US" altLang="ko-KR" dirty="0" smtClean="0"/>
              <a:t>user2016", "user2016!"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Statement </a:t>
            </a:r>
            <a:r>
              <a:rPr lang="en-US" dirty="0" err="1" smtClean="0"/>
              <a:t>st</a:t>
            </a:r>
            <a:r>
              <a:rPr lang="en-US" dirty="0" smtClean="0"/>
              <a:t> = </a:t>
            </a:r>
            <a:r>
              <a:rPr lang="en-US" dirty="0" err="1" smtClean="0"/>
              <a:t>conn.createStatement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isl.customer</a:t>
            </a:r>
            <a:r>
              <a:rPr lang="en-US" dirty="0" smtClean="0"/>
              <a:t> WHERE </a:t>
            </a:r>
            <a:r>
              <a:rPr lang="en-US" dirty="0" err="1" smtClean="0"/>
              <a:t>CustID</a:t>
            </a:r>
            <a:r>
              <a:rPr lang="en-US" dirty="0" smtClean="0"/>
              <a:t> = '"+id+"'");</a:t>
            </a:r>
          </a:p>
          <a:p>
            <a:pPr>
              <a:buNone/>
            </a:pPr>
            <a:r>
              <a:rPr lang="en-US" dirty="0" err="1" smtClean="0"/>
              <a:t>response.sendRedirect</a:t>
            </a:r>
            <a:r>
              <a:rPr lang="en-US" dirty="0" smtClean="0"/>
              <a:t>("./userlist.jsp");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catch(Exception e){}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7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 with search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user’s name is getting large, it is hard to find a user name using scroll bar.</a:t>
            </a:r>
          </a:p>
          <a:p>
            <a:r>
              <a:rPr lang="en-US" altLang="ko-KR" dirty="0" smtClean="0"/>
              <a:t>It is necessary to create a “search” function</a:t>
            </a:r>
          </a:p>
          <a:p>
            <a:r>
              <a:rPr lang="en-US" altLang="ko-KR" dirty="0" smtClean="0"/>
              <a:t>Next example shows a way to search a particular character of a name in a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1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Searching function in the list page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556792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userlist_s.jsp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5278"/>
            <a:ext cx="6191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can we make an integrated web system?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integrated web system starts with a menu structure. </a:t>
            </a:r>
          </a:p>
          <a:p>
            <a:r>
              <a:rPr lang="en-US" altLang="ko-KR" dirty="0" smtClean="0"/>
              <a:t>There are many ways to show the menu structure. </a:t>
            </a:r>
          </a:p>
          <a:p>
            <a:r>
              <a:rPr lang="en-US" altLang="ko-KR" dirty="0" smtClean="0"/>
              <a:t>Next example shows a simple menu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8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userlist_s.jsp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language=</a:t>
            </a:r>
            <a:r>
              <a:rPr lang="en-US" altLang="ko-KR" i="1" dirty="0"/>
              <a:t>"java" import="</a:t>
            </a:r>
            <a:r>
              <a:rPr lang="en-US" altLang="ko-KR" i="1" dirty="0" err="1"/>
              <a:t>java.sql</a:t>
            </a:r>
            <a:r>
              <a:rPr lang="en-US" altLang="ko-KR" i="1" dirty="0"/>
              <a:t>.*, </a:t>
            </a:r>
            <a:r>
              <a:rPr lang="en-US" altLang="ko-KR" i="1" dirty="0" err="1"/>
              <a:t>java.lang</a:t>
            </a:r>
            <a:r>
              <a:rPr lang="en-US" altLang="ko-KR" i="1" dirty="0"/>
              <a:t>.*, </a:t>
            </a:r>
            <a:r>
              <a:rPr lang="en-US" altLang="ko-KR" i="1" dirty="0" err="1"/>
              <a:t>java.util</a:t>
            </a:r>
            <a:r>
              <a:rPr lang="en-US" altLang="ko-KR" i="1" dirty="0"/>
              <a:t>.*" </a:t>
            </a:r>
            <a:r>
              <a:rPr lang="en-US" altLang="ko-KR" i="1" dirty="0" err="1"/>
              <a:t>contentType</a:t>
            </a:r>
            <a:r>
              <a:rPr lang="en-US" altLang="ko-KR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&lt;script language=</a:t>
            </a:r>
            <a:r>
              <a:rPr lang="en-US" altLang="ko-KR" i="1" dirty="0"/>
              <a:t>"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function </a:t>
            </a:r>
            <a:r>
              <a:rPr lang="en-US" altLang="ko-KR" b="1" dirty="0" err="1"/>
              <a:t>go_mod</a:t>
            </a:r>
            <a:r>
              <a:rPr lang="en-US" altLang="ko-KR" b="1" dirty="0"/>
              <a:t>(id){</a:t>
            </a:r>
          </a:p>
          <a:p>
            <a:pPr marL="0" indent="0"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url</a:t>
            </a:r>
            <a:r>
              <a:rPr lang="en-US" altLang="ko-KR" b="1" dirty="0"/>
              <a:t> ="./</a:t>
            </a:r>
            <a:r>
              <a:rPr lang="en-US" altLang="ko-KR" b="1" dirty="0" err="1"/>
              <a:t>user_edit.jsp?id</a:t>
            </a:r>
            <a:r>
              <a:rPr lang="en-US" altLang="ko-KR" b="1" dirty="0"/>
              <a:t>="+id;</a:t>
            </a:r>
          </a:p>
          <a:p>
            <a:pPr marL="0" indent="0">
              <a:buNone/>
            </a:pP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'_blank','</a:t>
            </a:r>
            <a:r>
              <a:rPr lang="en-US" altLang="ko-KR" dirty="0" err="1"/>
              <a:t>menubar</a:t>
            </a:r>
            <a:r>
              <a:rPr lang="en-US" altLang="ko-KR" dirty="0"/>
              <a:t>=no, resizable=no, toolbar=no, scrollbar=yes, status=no, width=420, height=420');</a:t>
            </a:r>
          </a:p>
          <a:p>
            <a:pPr marL="0" indent="0">
              <a:buNone/>
            </a:pPr>
            <a:r>
              <a:rPr lang="en-US" altLang="ko-KR" dirty="0" err="1"/>
              <a:t>window.location.reload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function </a:t>
            </a:r>
            <a:r>
              <a:rPr lang="en-US" altLang="ko-KR" b="1" dirty="0" err="1"/>
              <a:t>go_del</a:t>
            </a:r>
            <a:r>
              <a:rPr lang="en-US" altLang="ko-KR" b="1" dirty="0"/>
              <a:t>(id){</a:t>
            </a:r>
          </a:p>
          <a:p>
            <a:pPr marL="0" indent="0"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f=</a:t>
            </a:r>
            <a:r>
              <a:rPr lang="en-US" altLang="ko-KR" b="1" dirty="0" err="1"/>
              <a:t>document.formm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f.method</a:t>
            </a:r>
            <a:r>
              <a:rPr lang="en-US" altLang="ko-KR" dirty="0"/>
              <a:t>="post";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f.action</a:t>
            </a:r>
            <a:r>
              <a:rPr lang="en-US" altLang="ko-KR" dirty="0"/>
              <a:t>='</a:t>
            </a:r>
            <a:r>
              <a:rPr lang="en-US" altLang="ko-KR" dirty="0" err="1"/>
              <a:t>user_delete.jsp?id</a:t>
            </a:r>
            <a:r>
              <a:rPr lang="en-US" altLang="ko-KR" dirty="0"/>
              <a:t>='+id;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f.submit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window.location.reload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function </a:t>
            </a:r>
            <a:r>
              <a:rPr lang="en-US" altLang="ko-KR" b="1" dirty="0" err="1"/>
              <a:t>search_name</a:t>
            </a:r>
            <a:r>
              <a:rPr lang="en-US" altLang="ko-KR" b="1" dirty="0"/>
              <a:t>(){</a:t>
            </a:r>
          </a:p>
          <a:p>
            <a:pPr marL="0" indent="0">
              <a:buNone/>
            </a:pPr>
            <a:r>
              <a:rPr lang="en-US" altLang="ko-KR" dirty="0" err="1"/>
              <a:t>document.search.submit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r>
              <a:rPr lang="en-US" altLang="ko-KR" dirty="0"/>
              <a:t>&lt;title&gt;User List&lt;/title&gt;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 </a:t>
            </a:r>
            <a:r>
              <a:rPr lang="en-US" altLang="ko-KR" dirty="0" err="1"/>
              <a:t>bgcolor</a:t>
            </a:r>
            <a:r>
              <a:rPr lang="en-US" altLang="ko-KR" dirty="0"/>
              <a:t>=</a:t>
            </a:r>
            <a:r>
              <a:rPr lang="en-US" altLang="ko-KR" i="1" dirty="0"/>
              <a:t>"#999966"&gt;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&lt;form name = </a:t>
            </a:r>
            <a:r>
              <a:rPr lang="en-US" altLang="ko-KR" i="1" dirty="0"/>
              <a:t>"search" method="post" action="</a:t>
            </a:r>
            <a:r>
              <a:rPr lang="en-US" altLang="ko-KR" i="1" dirty="0" err="1"/>
              <a:t>userlist_s.jsp</a:t>
            </a:r>
            <a:r>
              <a:rPr lang="en-US" altLang="ko-KR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Name</a:t>
            </a:r>
          </a:p>
          <a:p>
            <a:pPr marL="0" indent="0">
              <a:buNone/>
            </a:pPr>
            <a:r>
              <a:rPr lang="en-US" altLang="ko-KR" dirty="0"/>
              <a:t>&lt;input type=</a:t>
            </a:r>
            <a:r>
              <a:rPr lang="en-US" altLang="ko-KR" i="1" dirty="0"/>
              <a:t>"text" name="</a:t>
            </a:r>
            <a:r>
              <a:rPr lang="en-US" altLang="ko-KR" i="1" dirty="0" err="1"/>
              <a:t>searchname</a:t>
            </a:r>
            <a:r>
              <a:rPr lang="en-US" altLang="ko-KR" i="1" dirty="0"/>
              <a:t>"&gt;</a:t>
            </a:r>
            <a:r>
              <a:rPr lang="en-US" altLang="ko-KR" i="1" u="sng" dirty="0"/>
              <a:t>&lt;/div&gt;  </a:t>
            </a:r>
          </a:p>
          <a:p>
            <a:pPr marL="0" indent="0">
              <a:buNone/>
            </a:pPr>
            <a:r>
              <a:rPr lang="en-US" altLang="ko-KR" dirty="0"/>
              <a:t>&lt;input type=</a:t>
            </a:r>
            <a:r>
              <a:rPr lang="en-US" altLang="ko-KR" i="1" dirty="0"/>
              <a:t>"button" name="search" value="Search" </a:t>
            </a:r>
            <a:r>
              <a:rPr lang="en-US" altLang="ko-KR" i="1" dirty="0" err="1"/>
              <a:t>onclick</a:t>
            </a:r>
            <a:r>
              <a:rPr lang="en-US" altLang="ko-KR" i="1" dirty="0"/>
              <a:t>="</a:t>
            </a:r>
            <a:r>
              <a:rPr lang="en-US" altLang="ko-KR" i="1" dirty="0" err="1"/>
              <a:t>javascript:search_name</a:t>
            </a:r>
            <a:r>
              <a:rPr lang="en-US" altLang="ko-KR" i="1" dirty="0"/>
              <a:t>()"&gt;  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String search = "";</a:t>
            </a:r>
          </a:p>
          <a:p>
            <a:pPr marL="0" indent="0">
              <a:buNone/>
            </a:pPr>
            <a:r>
              <a:rPr lang="en-US" altLang="ko-KR" dirty="0"/>
              <a:t>search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</a:t>
            </a:r>
            <a:r>
              <a:rPr lang="en-US" altLang="ko-KR" dirty="0" err="1"/>
              <a:t>searchname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&lt;form name = </a:t>
            </a:r>
            <a:r>
              <a:rPr lang="en-US" altLang="ko-KR" i="1" dirty="0"/>
              <a:t>"</a:t>
            </a:r>
            <a:r>
              <a:rPr lang="en-US" altLang="ko-KR" i="1" dirty="0" err="1"/>
              <a:t>formm</a:t>
            </a:r>
            <a:r>
              <a:rPr lang="en-US" altLang="ko-KR" i="1" dirty="0"/>
              <a:t>" method="post"&gt;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8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userlist_s.jsp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u="sng" dirty="0"/>
              <a:t>&lt;table border=</a:t>
            </a:r>
            <a:r>
              <a:rPr lang="en-US" altLang="ko-KR" i="1" u="sng" dirty="0"/>
              <a:t>"1" </a:t>
            </a:r>
            <a:r>
              <a:rPr lang="en-US" altLang="ko-KR" i="1" u="sng" dirty="0" err="1"/>
              <a:t>cellpadding</a:t>
            </a:r>
            <a:r>
              <a:rPr lang="en-US" altLang="ko-KR" i="1" u="sng" dirty="0"/>
              <a:t>=5&gt;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      &lt;td&gt;ID&lt;/td&gt;</a:t>
            </a:r>
          </a:p>
          <a:p>
            <a:pPr marL="0" indent="0">
              <a:buNone/>
            </a:pPr>
            <a:r>
              <a:rPr lang="en-US" altLang="ko-KR" dirty="0"/>
              <a:t>               &lt;td&gt;Name&lt;/td&gt;</a:t>
            </a:r>
          </a:p>
          <a:p>
            <a:pPr marL="0" indent="0">
              <a:buNone/>
            </a:pPr>
            <a:r>
              <a:rPr lang="en-US" altLang="ko-KR" dirty="0"/>
              <a:t>&lt;td&gt;Pass&lt;/td&gt;</a:t>
            </a:r>
          </a:p>
          <a:p>
            <a:pPr marL="0" indent="0">
              <a:buNone/>
            </a:pPr>
            <a:r>
              <a:rPr lang="en-US" altLang="ko-KR" dirty="0"/>
              <a:t>&lt;td&gt;Country&lt;/td&gt;</a:t>
            </a:r>
          </a:p>
          <a:p>
            <a:pPr marL="0" indent="0">
              <a:buNone/>
            </a:pPr>
            <a:r>
              <a:rPr lang="en-US" altLang="ko-KR" dirty="0"/>
              <a:t>&lt;td&gt;Email&lt;/td&gt;</a:t>
            </a:r>
          </a:p>
          <a:p>
            <a:pPr marL="0" indent="0">
              <a:buNone/>
            </a:pPr>
            <a:r>
              <a:rPr lang="en-US" altLang="ko-KR" dirty="0"/>
              <a:t>&lt;td&gt;Role&lt;/td&gt;</a:t>
            </a:r>
          </a:p>
          <a:p>
            <a:pPr marL="0" indent="0">
              <a:buNone/>
            </a:pPr>
            <a:r>
              <a:rPr lang="en-US" altLang="ko-KR" dirty="0"/>
              <a:t>&lt;!-- &lt;td&gt;Edit&lt;/td&gt;  --&gt;</a:t>
            </a:r>
          </a:p>
          <a:p>
            <a:pPr marL="0" indent="0">
              <a:buNone/>
            </a:pPr>
            <a:r>
              <a:rPr lang="en-US" altLang="ko-KR" dirty="0"/>
              <a:t>&lt;td&gt;Delete&lt;/td&gt;</a:t>
            </a:r>
          </a:p>
          <a:p>
            <a:pPr marL="0" indent="0">
              <a:buNone/>
            </a:pPr>
            <a:r>
              <a:rPr lang="en-US" altLang="ko-KR" dirty="0"/>
              <a:t>              &lt;/</a:t>
            </a:r>
            <a:r>
              <a:rPr lang="en-US" altLang="ko-KR" dirty="0" err="1"/>
              <a:t>tr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String </a:t>
            </a:r>
            <a:r>
              <a:rPr lang="en-US" altLang="ko-KR" dirty="0" err="1"/>
              <a:t>connectionURL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://203.253.70.34:3306/</a:t>
            </a:r>
            <a:r>
              <a:rPr lang="en-US" altLang="ko-KR" dirty="0" err="1"/>
              <a:t>isl</a:t>
            </a:r>
            <a:r>
              <a:rPr lang="en-US" altLang="ko-KR" dirty="0"/>
              <a:t>";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b="1" dirty="0"/>
              <a:t>try{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  </a:t>
            </a:r>
          </a:p>
          <a:p>
            <a:pPr marL="0" indent="0">
              <a:buNone/>
            </a:pPr>
            <a:r>
              <a:rPr lang="en-US" altLang="ko-KR" dirty="0"/>
              <a:t>             Connection con=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"user2016", "user2016!"); 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Statement </a:t>
            </a:r>
            <a:r>
              <a:rPr lang="en-US" altLang="ko-KR" dirty="0" err="1"/>
              <a:t>st</a:t>
            </a:r>
            <a:r>
              <a:rPr lang="en-US" altLang="ko-KR" dirty="0"/>
              <a:t>=</a:t>
            </a:r>
            <a:r>
              <a:rPr lang="en-US" altLang="ko-KR" dirty="0" err="1"/>
              <a:t>con.createStatement</a:t>
            </a:r>
            <a:r>
              <a:rPr lang="en-US" altLang="ko-KR" dirty="0"/>
              <a:t>();  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st.executeQuery</a:t>
            </a:r>
            <a:r>
              <a:rPr lang="en-US" altLang="ko-KR" dirty="0"/>
              <a:t>("select * from </a:t>
            </a:r>
            <a:r>
              <a:rPr lang="en-US" altLang="ko-KR" dirty="0" err="1"/>
              <a:t>isl.customer</a:t>
            </a:r>
            <a:r>
              <a:rPr lang="en-US" altLang="ko-KR" dirty="0"/>
              <a:t> where </a:t>
            </a:r>
            <a:r>
              <a:rPr lang="en-US" altLang="ko-KR" dirty="0" err="1"/>
              <a:t>CustName</a:t>
            </a:r>
            <a:r>
              <a:rPr lang="en-US" altLang="ko-KR" dirty="0"/>
              <a:t> like '%"+search+"%'");//</a:t>
            </a:r>
          </a:p>
          <a:p>
            <a:pPr marL="0" indent="0">
              <a:buNone/>
            </a:pPr>
            <a:r>
              <a:rPr lang="ko-KR" altLang="en-US" dirty="0"/>
              <a:t>             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b="1" dirty="0"/>
              <a:t>while(</a:t>
            </a:r>
            <a:r>
              <a:rPr lang="en-US" altLang="ko-KR" b="1" dirty="0" err="1"/>
              <a:t>rs.next</a:t>
            </a:r>
            <a:r>
              <a:rPr lang="en-US" altLang="ko-KR" b="1" dirty="0"/>
              <a:t>())  </a:t>
            </a:r>
          </a:p>
          <a:p>
            <a:pPr marL="0" indent="0">
              <a:buNone/>
            </a:pPr>
            <a:r>
              <a:rPr lang="ko-KR" altLang="en-US" dirty="0"/>
              <a:t>             </a:t>
            </a:r>
            <a:r>
              <a:rPr lang="en-US" altLang="ko-KR" dirty="0"/>
              <a:t>{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      &lt;td&gt; &lt;a </a:t>
            </a:r>
            <a:r>
              <a:rPr lang="en-US" altLang="ko-KR" dirty="0" err="1"/>
              <a:t>href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:;" </a:t>
            </a:r>
            <a:r>
              <a:rPr lang="en-US" altLang="ko-KR" i="1" dirty="0" err="1"/>
              <a:t>onClick</a:t>
            </a:r>
            <a:r>
              <a:rPr lang="en-US" altLang="ko-KR" i="1" dirty="0"/>
              <a:t>="</a:t>
            </a:r>
            <a:r>
              <a:rPr lang="en-US" altLang="ko-KR" i="1" dirty="0" err="1"/>
              <a:t>javascript:go_mod</a:t>
            </a:r>
            <a:r>
              <a:rPr lang="en-US" altLang="ko-KR" i="1" dirty="0"/>
              <a:t>('&lt;%=</a:t>
            </a:r>
            <a:r>
              <a:rPr lang="en-US" altLang="ko-KR" i="1" dirty="0" err="1"/>
              <a:t>rs.getString</a:t>
            </a:r>
            <a:r>
              <a:rPr lang="en-US" altLang="ko-KR" i="1" dirty="0"/>
              <a:t>(1) %&gt;')" &gt;&lt;%=</a:t>
            </a:r>
            <a:r>
              <a:rPr lang="en-US" altLang="ko-KR" i="1" dirty="0" err="1"/>
              <a:t>rs.getString</a:t>
            </a:r>
            <a:r>
              <a:rPr lang="en-US" altLang="ko-KR" i="1" dirty="0"/>
              <a:t>("</a:t>
            </a:r>
            <a:r>
              <a:rPr lang="en-US" altLang="ko-KR" i="1" dirty="0" err="1"/>
              <a:t>CustID</a:t>
            </a:r>
            <a:r>
              <a:rPr lang="en-US" altLang="ko-KR" i="1" dirty="0"/>
              <a:t>") %&gt;&lt;/a&gt;&lt;/td&gt;</a:t>
            </a:r>
          </a:p>
          <a:p>
            <a:pPr marL="0" indent="0">
              <a:buNone/>
            </a:pPr>
            <a:r>
              <a:rPr lang="en-US" altLang="ko-KR" dirty="0"/>
              <a:t>               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CustName</a:t>
            </a:r>
            <a:r>
              <a:rPr lang="en-US" altLang="ko-KR" dirty="0"/>
              <a:t>") %&gt;&lt;/td&gt;</a:t>
            </a:r>
          </a:p>
          <a:p>
            <a:pPr marL="0" indent="0">
              <a:buNone/>
            </a:pPr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CustPass</a:t>
            </a:r>
            <a:r>
              <a:rPr lang="en-US" altLang="ko-KR" dirty="0"/>
              <a:t>") %&gt;&lt;/td&gt;</a:t>
            </a:r>
          </a:p>
          <a:p>
            <a:pPr marL="0" indent="0">
              <a:buNone/>
            </a:pPr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CustCountry</a:t>
            </a:r>
            <a:r>
              <a:rPr lang="en-US" altLang="ko-KR" dirty="0"/>
              <a:t>") %&gt;&lt;/td&gt;</a:t>
            </a:r>
          </a:p>
          <a:p>
            <a:pPr marL="0" indent="0">
              <a:buNone/>
            </a:pPr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CustEmail</a:t>
            </a:r>
            <a:r>
              <a:rPr lang="en-US" altLang="ko-KR" dirty="0"/>
              <a:t>") %&gt;&lt;/td&gt;</a:t>
            </a:r>
          </a:p>
          <a:p>
            <a:pPr marL="0" indent="0">
              <a:buNone/>
            </a:pPr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("Role") %&gt;&lt;/td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3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userlist_s.jsp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td&gt; &lt;input type=</a:t>
            </a:r>
            <a:r>
              <a:rPr lang="en-US" altLang="ko-KR" i="1" dirty="0"/>
              <a:t>"button" name="delete" value="Delete" style="background-color:#ff0000;font-weight:bold;color:#</a:t>
            </a:r>
            <a:r>
              <a:rPr lang="en-US" altLang="ko-KR" i="1" dirty="0" err="1"/>
              <a:t>ffffff</a:t>
            </a:r>
            <a:r>
              <a:rPr lang="en-US" altLang="ko-KR" i="1" dirty="0"/>
              <a:t>;" </a:t>
            </a:r>
            <a:r>
              <a:rPr lang="en-US" altLang="ko-KR" i="1" dirty="0" err="1"/>
              <a:t>onClick</a:t>
            </a:r>
            <a:r>
              <a:rPr lang="en-US" altLang="ko-KR" i="1" dirty="0"/>
              <a:t>="</a:t>
            </a:r>
            <a:r>
              <a:rPr lang="en-US" altLang="ko-KR" i="1" dirty="0" err="1"/>
              <a:t>javascript:go_del</a:t>
            </a:r>
            <a:r>
              <a:rPr lang="en-US" altLang="ko-KR" i="1" dirty="0"/>
              <a:t>('&lt;%=</a:t>
            </a:r>
            <a:r>
              <a:rPr lang="en-US" altLang="ko-KR" i="1" dirty="0" err="1"/>
              <a:t>rs.getString</a:t>
            </a:r>
            <a:r>
              <a:rPr lang="en-US" altLang="ko-KR" i="1" dirty="0"/>
              <a:t>(1)%&gt;')" &gt;&lt;/td&gt;</a:t>
            </a:r>
          </a:p>
          <a:p>
            <a:pPr marL="0" indent="0">
              <a:buNone/>
            </a:pPr>
            <a:r>
              <a:rPr lang="en-US" altLang="ko-KR" dirty="0"/>
              <a:t>              &lt;/</a:t>
            </a:r>
            <a:r>
              <a:rPr lang="en-US" altLang="ko-KR" dirty="0" err="1"/>
              <a:t>tr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}  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rs.close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st.close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con.close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b="1" dirty="0"/>
              <a:t>catch(Exception e1){} 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&lt;/form&gt;  </a:t>
            </a:r>
          </a:p>
          <a:p>
            <a:pPr marL="0" indent="0">
              <a:buNone/>
            </a:pPr>
            <a:r>
              <a:rPr lang="en-US" altLang="ko-KR" u="sng" dirty="0"/>
              <a:t>&lt;/table&gt;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3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Forward </a:t>
            </a:r>
            <a:r>
              <a:rPr lang="en-US" altLang="ko-KR" dirty="0"/>
              <a:t>a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en-US" altLang="ko-KR" dirty="0" smtClean="0"/>
              <a:t>page for </a:t>
            </a:r>
            <a:r>
              <a:rPr lang="en-US" altLang="ko-KR" dirty="0" err="1" smtClean="0"/>
              <a:t>scriptlet</a:t>
            </a:r>
            <a:endParaRPr lang="en-US" altLang="ko-KR" dirty="0"/>
          </a:p>
          <a:p>
            <a:r>
              <a:rPr lang="en-US" altLang="ko-KR" dirty="0" smtClean="0"/>
              <a:t>Insert </a:t>
            </a:r>
            <a:r>
              <a:rPr lang="en-US" altLang="ko-KR" dirty="0"/>
              <a:t>a new data using </a:t>
            </a:r>
            <a:r>
              <a:rPr lang="en-US" altLang="ko-KR" dirty="0" smtClean="0"/>
              <a:t>JSP (registration page)</a:t>
            </a:r>
            <a:endParaRPr lang="en-US" altLang="ko-KR" dirty="0"/>
          </a:p>
          <a:p>
            <a:r>
              <a:rPr lang="en-US" altLang="ko-KR" dirty="0" smtClean="0"/>
              <a:t>Modify </a:t>
            </a:r>
            <a:r>
              <a:rPr lang="en-US" altLang="ko-KR" dirty="0"/>
              <a:t>existing data using </a:t>
            </a:r>
            <a:r>
              <a:rPr lang="en-US" altLang="ko-KR" dirty="0" smtClean="0"/>
              <a:t>JSP (edit user data)</a:t>
            </a:r>
            <a:endParaRPr lang="en-US" altLang="ko-KR" dirty="0"/>
          </a:p>
          <a:p>
            <a:r>
              <a:rPr lang="en-US" altLang="ko-KR" dirty="0" smtClean="0"/>
              <a:t>Delete </a:t>
            </a:r>
            <a:r>
              <a:rPr lang="en-US" altLang="ko-KR" dirty="0"/>
              <a:t>data using </a:t>
            </a:r>
            <a:r>
              <a:rPr lang="en-US" altLang="ko-KR" dirty="0" smtClean="0"/>
              <a:t>JSP (delete user data)</a:t>
            </a:r>
            <a:endParaRPr lang="en-US" altLang="ko-KR" dirty="0"/>
          </a:p>
          <a:p>
            <a:r>
              <a:rPr lang="en-US" altLang="ko-KR" dirty="0" smtClean="0"/>
              <a:t>Search data </a:t>
            </a:r>
            <a:r>
              <a:rPr lang="en-US" altLang="ko-KR" dirty="0"/>
              <a:t>using </a:t>
            </a:r>
            <a:r>
              <a:rPr lang="en-US" altLang="ko-KR" dirty="0" smtClean="0"/>
              <a:t>JSP (search user data)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Structure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1091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1800" y="3861048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error.jsp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439" y="4941168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registration.jsp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9914" y="5295828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validate_reg.jsp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636965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loginPage.jsp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5447" y="2270011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welcome.jsp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2270011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userlist.jsp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5043" y="165915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user_edit.jsp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902" y="200056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7930" y="3861048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user_delete.jsp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39" y="6146020"/>
            <a:ext cx="400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xxx.jsp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 web page including </a:t>
            </a:r>
            <a:r>
              <a:rPr lang="en-US" altLang="ko-KR" dirty="0" err="1" smtClean="0">
                <a:sym typeface="Wingdings" panose="05000000000000000000" pitchFamily="2" charset="2"/>
              </a:rPr>
              <a:t>scriptlet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xxx.jsp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  A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scriptlet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034671">
            <a:off x="3462082" y="2306439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Role = 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0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-463332" y="3174958"/>
            <a:ext cx="26631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Browser</a:t>
            </a:r>
            <a:endParaRPr lang="ko-KR" alt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99067" y="2305139"/>
            <a:ext cx="145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99842" y="4393322"/>
            <a:ext cx="1455934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3291" y="188955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08962" y="405381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55776" y="1916832"/>
            <a:ext cx="5083279" cy="3312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6656" y="3196880"/>
            <a:ext cx="0" cy="24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92105" y="1993818"/>
            <a:ext cx="1144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loginPage.jsp</a:t>
            </a:r>
            <a:endParaRPr lang="ko-KR" altLang="en-US" sz="1400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7802787" y="2823252"/>
            <a:ext cx="1080120" cy="84714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44219" y="3423947"/>
            <a:ext cx="31578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Welcome Page</a:t>
            </a:r>
            <a:endParaRPr lang="ko-KR" alt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359918" y="2260891"/>
            <a:ext cx="1339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validate_reg.jsp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4267" y="1993818"/>
            <a:ext cx="3137934" cy="1209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28186" y="2455071"/>
            <a:ext cx="1533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Error handling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3378" y="2833191"/>
            <a:ext cx="1533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Verification</a:t>
            </a:r>
            <a:endParaRPr lang="ko-KR" altLang="en-US" sz="1400" dirty="0"/>
          </a:p>
        </p:txBody>
      </p:sp>
      <p:cxnSp>
        <p:nvCxnSpPr>
          <p:cNvPr id="18" name="Elbow Connector 17"/>
          <p:cNvCxnSpPr>
            <a:stCxn id="10" idx="3"/>
            <a:endCxn id="3" idx="1"/>
          </p:cNvCxnSpPr>
          <p:nvPr/>
        </p:nvCxnSpPr>
        <p:spPr>
          <a:xfrm>
            <a:off x="6372201" y="2598512"/>
            <a:ext cx="1970646" cy="224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81918" y="3513520"/>
            <a:ext cx="1096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welcome.jsp</a:t>
            </a:r>
            <a:endParaRPr lang="ko-KR" alt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53301" y="2615057"/>
            <a:ext cx="1279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registration.jsp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728186" y="2101908"/>
            <a:ext cx="1533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Registration</a:t>
            </a:r>
            <a:endParaRPr lang="ko-KR" alt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431634" y="2120916"/>
            <a:ext cx="1128012" cy="10200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44219" y="4103920"/>
            <a:ext cx="3137934" cy="9812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46657" y="4214483"/>
            <a:ext cx="16099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Modification</a:t>
            </a:r>
            <a:endParaRPr lang="ko-KR" alt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431634" y="4198589"/>
            <a:ext cx="1128012" cy="7261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User’s List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46656" y="4616957"/>
            <a:ext cx="16099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Deletion</a:t>
            </a:r>
            <a:endParaRPr lang="ko-KR" altLang="en-US" sz="1400" dirty="0"/>
          </a:p>
        </p:txBody>
      </p:sp>
      <p:cxnSp>
        <p:nvCxnSpPr>
          <p:cNvPr id="54" name="Elbow Connector 53"/>
          <p:cNvCxnSpPr>
            <a:stCxn id="3" idx="3"/>
            <a:endCxn id="49" idx="3"/>
          </p:cNvCxnSpPr>
          <p:nvPr/>
        </p:nvCxnSpPr>
        <p:spPr>
          <a:xfrm rot="5400000">
            <a:off x="6900425" y="3152129"/>
            <a:ext cx="924151" cy="1960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46656" y="3883227"/>
            <a:ext cx="0" cy="24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81918" y="4025906"/>
            <a:ext cx="968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userlist.jsp</a:t>
            </a:r>
            <a:endParaRPr lang="ko-KR" alt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392105" y="424782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user_edit.jsp</a:t>
            </a:r>
            <a:endParaRPr lang="ko-KR" alt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372525" y="2842419"/>
            <a:ext cx="78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/>
              <a:t>error.jsp</a:t>
            </a:r>
            <a:endParaRPr lang="ko-KR" alt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6382152" y="4611030"/>
            <a:ext cx="1279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update_reg.jsp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92105" y="4848107"/>
            <a:ext cx="130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user_delete.jsp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1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Diagram</a:t>
            </a:r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79612" y="1772816"/>
            <a:ext cx="360040" cy="720080"/>
            <a:chOff x="1079612" y="1772816"/>
            <a:chExt cx="360040" cy="720080"/>
          </a:xfrm>
        </p:grpSpPr>
        <p:sp>
          <p:nvSpPr>
            <p:cNvPr id="4" name="Oval 3"/>
            <p:cNvSpPr/>
            <p:nvPr/>
          </p:nvSpPr>
          <p:spPr>
            <a:xfrm>
              <a:off x="1151620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1259632" y="1988840"/>
              <a:ext cx="0" cy="355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51620" y="2344018"/>
              <a:ext cx="108012" cy="14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64122" y="2344018"/>
              <a:ext cx="103522" cy="14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79612" y="2060848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50893" y="24425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95736" y="1340768"/>
            <a:ext cx="4320480" cy="403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92769" y="1628800"/>
            <a:ext cx="360040" cy="720080"/>
            <a:chOff x="1079612" y="1772816"/>
            <a:chExt cx="360040" cy="720080"/>
          </a:xfrm>
        </p:grpSpPr>
        <p:sp>
          <p:nvSpPr>
            <p:cNvPr id="32" name="Oval 31"/>
            <p:cNvSpPr/>
            <p:nvPr/>
          </p:nvSpPr>
          <p:spPr>
            <a:xfrm>
              <a:off x="1151620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Straight Connector 32"/>
            <p:cNvCxnSpPr>
              <a:stCxn id="32" idx="4"/>
            </p:cNvCxnSpPr>
            <p:nvPr/>
          </p:nvCxnSpPr>
          <p:spPr>
            <a:xfrm>
              <a:off x="1259632" y="1988840"/>
              <a:ext cx="0" cy="355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151620" y="2344018"/>
              <a:ext cx="108012" cy="14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264122" y="2344018"/>
              <a:ext cx="103522" cy="14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79612" y="2060848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164050" y="229850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3599892" y="2418457"/>
            <a:ext cx="1512168" cy="403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>
            <a:off x="3599892" y="1601397"/>
            <a:ext cx="1512168" cy="410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cxnSp>
        <p:nvCxnSpPr>
          <p:cNvPr id="41" name="Straight Connector 40"/>
          <p:cNvCxnSpPr>
            <a:endCxn id="39" idx="2"/>
          </p:cNvCxnSpPr>
          <p:nvPr/>
        </p:nvCxnSpPr>
        <p:spPr>
          <a:xfrm flipV="1">
            <a:off x="1568370" y="1806879"/>
            <a:ext cx="2031522" cy="307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8" idx="2"/>
          </p:cNvCxnSpPr>
          <p:nvPr/>
        </p:nvCxnSpPr>
        <p:spPr>
          <a:xfrm>
            <a:off x="1588840" y="2114745"/>
            <a:ext cx="2011052" cy="505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6"/>
          </p:cNvCxnSpPr>
          <p:nvPr/>
        </p:nvCxnSpPr>
        <p:spPr>
          <a:xfrm flipV="1">
            <a:off x="5112060" y="2012362"/>
            <a:ext cx="2011052" cy="60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47566" y="2098584"/>
            <a:ext cx="983270" cy="296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51" idx="6"/>
          </p:cNvCxnSpPr>
          <p:nvPr/>
        </p:nvCxnSpPr>
        <p:spPr>
          <a:xfrm>
            <a:off x="3830836" y="2246761"/>
            <a:ext cx="209236" cy="195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5730" y="212055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3599892" y="2928646"/>
            <a:ext cx="1512168" cy="4044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Welcome</a:t>
            </a:r>
            <a:endParaRPr lang="ko-KR" altLang="en-US" dirty="0"/>
          </a:p>
        </p:txBody>
      </p:sp>
      <p:cxnSp>
        <p:nvCxnSpPr>
          <p:cNvPr id="63" name="Straight Connector 62"/>
          <p:cNvCxnSpPr>
            <a:endCxn id="62" idx="2"/>
          </p:cNvCxnSpPr>
          <p:nvPr/>
        </p:nvCxnSpPr>
        <p:spPr>
          <a:xfrm>
            <a:off x="1588840" y="2132884"/>
            <a:ext cx="2011052" cy="99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6"/>
          </p:cNvCxnSpPr>
          <p:nvPr/>
        </p:nvCxnSpPr>
        <p:spPr>
          <a:xfrm flipV="1">
            <a:off x="5112060" y="2024120"/>
            <a:ext cx="2011052" cy="1106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97614" y="3496457"/>
            <a:ext cx="1512168" cy="513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List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3614505" y="4103989"/>
            <a:ext cx="1512168" cy="513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Edit</a:t>
            </a:r>
            <a:endParaRPr lang="ko-KR" altLang="en-US" dirty="0"/>
          </a:p>
        </p:txBody>
      </p:sp>
      <p:sp>
        <p:nvSpPr>
          <p:cNvPr id="73" name="Oval 72"/>
          <p:cNvSpPr/>
          <p:nvPr/>
        </p:nvSpPr>
        <p:spPr>
          <a:xfrm>
            <a:off x="3459793" y="4711521"/>
            <a:ext cx="1821591" cy="513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Delete</a:t>
            </a:r>
            <a:endParaRPr lang="ko-KR" altLang="en-US" dirty="0"/>
          </a:p>
        </p:txBody>
      </p:sp>
      <p:cxnSp>
        <p:nvCxnSpPr>
          <p:cNvPr id="82" name="Straight Connector 81"/>
          <p:cNvCxnSpPr>
            <a:stCxn id="71" idx="6"/>
          </p:cNvCxnSpPr>
          <p:nvPr/>
        </p:nvCxnSpPr>
        <p:spPr>
          <a:xfrm flipV="1">
            <a:off x="5109782" y="2024120"/>
            <a:ext cx="2013330" cy="172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6"/>
          </p:cNvCxnSpPr>
          <p:nvPr/>
        </p:nvCxnSpPr>
        <p:spPr>
          <a:xfrm flipV="1">
            <a:off x="5126673" y="2024120"/>
            <a:ext cx="2016909" cy="2336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6"/>
          </p:cNvCxnSpPr>
          <p:nvPr/>
        </p:nvCxnSpPr>
        <p:spPr>
          <a:xfrm flipV="1">
            <a:off x="5281384" y="2012360"/>
            <a:ext cx="1882666" cy="2955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2223" y="1388542"/>
            <a:ext cx="810275" cy="433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&lt;&lt;actor&gt;&gt;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370" y="1448065"/>
            <a:ext cx="10887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registration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3236" y="1450192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Welcome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5781" y="1450192"/>
            <a:ext cx="485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Error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8419" y="1449404"/>
            <a:ext cx="93417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loginPage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227" y="1844824"/>
            <a:ext cx="9340" cy="3456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536" y="2038110"/>
            <a:ext cx="115510" cy="3119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4134" y="2315156"/>
            <a:ext cx="972757" cy="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10895" y="1756196"/>
            <a:ext cx="12071" cy="1325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5373" y="1966360"/>
            <a:ext cx="103115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6924" y="1964343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Name, email, </a:t>
            </a:r>
          </a:p>
          <a:p>
            <a:r>
              <a:rPr lang="en-US" altLang="ko-KR" sz="1000" dirty="0" smtClean="0"/>
              <a:t>Nationality,</a:t>
            </a:r>
          </a:p>
          <a:p>
            <a:r>
              <a:rPr lang="en-US" altLang="ko-KR" sz="1000" dirty="0" smtClean="0"/>
              <a:t>User ID, </a:t>
            </a:r>
          </a:p>
          <a:p>
            <a:r>
              <a:rPr lang="en-US" altLang="ko-KR" sz="1000" dirty="0" smtClean="0"/>
              <a:t>Password</a:t>
            </a:r>
            <a:endParaRPr lang="ko-KR" alt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799580" y="1726721"/>
            <a:ext cx="5885" cy="21343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22000" y="2974472"/>
            <a:ext cx="113505" cy="8233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2664" y="2881458"/>
            <a:ext cx="105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851" y="2681403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Registration </a:t>
            </a:r>
          </a:p>
          <a:p>
            <a:r>
              <a:rPr lang="en-US" altLang="ko-KR" sz="1000" dirty="0" smtClean="0"/>
              <a:t>Status</a:t>
            </a:r>
            <a:endParaRPr lang="ko-KR" alt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62754" y="3331241"/>
            <a:ext cx="2159245" cy="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3182" y="3093571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(user ID, password)</a:t>
            </a:r>
            <a:endParaRPr lang="ko-KR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475924" y="1450192"/>
            <a:ext cx="71049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validate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92381" y="3321907"/>
            <a:ext cx="88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31173" y="1750124"/>
            <a:ext cx="12498" cy="211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92264" y="3111179"/>
            <a:ext cx="90028" cy="63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02184" y="310089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verifyLogin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userID</a:t>
            </a:r>
            <a:r>
              <a:rPr lang="en-US" altLang="ko-KR" sz="1000" dirty="0" smtClean="0"/>
              <a:t>, password)</a:t>
            </a:r>
            <a:endParaRPr lang="ko-KR" altLang="en-US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524134" y="4457133"/>
            <a:ext cx="4790177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47079" y="426556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Response to user</a:t>
            </a:r>
            <a:endParaRPr lang="ko-KR" alt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53431" y="1777538"/>
            <a:ext cx="6105" cy="24435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14522" y="3474948"/>
            <a:ext cx="83923" cy="530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353219" y="1777538"/>
            <a:ext cx="25046" cy="30196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14310" y="3138592"/>
            <a:ext cx="101912" cy="1442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5997587" y="1447166"/>
            <a:ext cx="67183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UserList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4946" y="1444140"/>
            <a:ext cx="83339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UserDelete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02664" y="3935877"/>
            <a:ext cx="3989956" cy="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94412" y="3736105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 error</a:t>
            </a:r>
            <a:endParaRPr lang="ko-KR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895380" y="3633559"/>
            <a:ext cx="597240" cy="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52228" y="34194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:false</a:t>
            </a:r>
            <a:endParaRPr lang="ko-KR" altLang="en-US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889399" y="3320478"/>
            <a:ext cx="1424911" cy="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46247" y="305106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:true, session user</a:t>
            </a:r>
            <a:endParaRPr lang="ko-KR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7833869" y="1447166"/>
            <a:ext cx="8940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UserModify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330692" y="1732517"/>
            <a:ext cx="22102" cy="34246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291783" y="3093571"/>
            <a:ext cx="100261" cy="1913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Straight Connector 84"/>
          <p:cNvCxnSpPr>
            <a:endCxn id="86" idx="2"/>
          </p:cNvCxnSpPr>
          <p:nvPr/>
        </p:nvCxnSpPr>
        <p:spPr>
          <a:xfrm>
            <a:off x="7244930" y="1732517"/>
            <a:ext cx="16543" cy="22033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06021" y="3093572"/>
            <a:ext cx="110904" cy="842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8237295" y="1741484"/>
            <a:ext cx="25046" cy="30196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198386" y="3102538"/>
            <a:ext cx="101912" cy="1442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5435915" y="3474948"/>
            <a:ext cx="855868" cy="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96290" y="319879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If role=admin</a:t>
            </a:r>
            <a:endParaRPr lang="ko-KR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393695" y="3665643"/>
            <a:ext cx="79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327777" y="339681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Delete(</a:t>
            </a:r>
            <a:r>
              <a:rPr lang="en-US" altLang="ko-KR" sz="1000" dirty="0" err="1" smtClean="0"/>
              <a:t>userID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6400659" y="3859215"/>
            <a:ext cx="7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46755" y="3648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Deletion result</a:t>
            </a:r>
            <a:endParaRPr lang="ko-KR" alt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387950" y="4209616"/>
            <a:ext cx="1810436" cy="1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61346" y="3989853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Modify(</a:t>
            </a:r>
            <a:r>
              <a:rPr lang="en-US" altLang="ko-KR" sz="1000" dirty="0" err="1" smtClean="0"/>
              <a:t>userID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408819" y="4440851"/>
            <a:ext cx="1789568" cy="1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87850" y="4222845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Modification result</a:t>
            </a:r>
            <a:endParaRPr lang="ko-KR" altLang="en-US" sz="10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511048" y="4949252"/>
            <a:ext cx="5762165" cy="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333991" y="4760906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Response to user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403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Structure (add)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1539" r="13461"/>
          <a:stretch>
            <a:fillRect/>
          </a:stretch>
        </p:blipFill>
        <p:spPr bwMode="auto">
          <a:xfrm>
            <a:off x="5357818" y="1142984"/>
            <a:ext cx="1928826" cy="114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401" y="4032038"/>
            <a:ext cx="1375590" cy="104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0430" y="1500174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5918" y="300037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0430" y="300037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Submission Page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4810" y="3857628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14810" y="442913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List Page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43512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Edit Page (Popup Window)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2857488" y="1607331"/>
            <a:ext cx="1071570" cy="171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8" idx="0"/>
          </p:cNvCxnSpPr>
          <p:nvPr/>
        </p:nvCxnSpPr>
        <p:spPr>
          <a:xfrm rot="5400000">
            <a:off x="3714744" y="2464587"/>
            <a:ext cx="107157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9" idx="1"/>
          </p:cNvCxnSpPr>
          <p:nvPr/>
        </p:nvCxnSpPr>
        <p:spPr>
          <a:xfrm rot="5400000">
            <a:off x="3982637" y="3804050"/>
            <a:ext cx="500066" cy="35719"/>
          </a:xfrm>
          <a:prstGeom prst="bentConnector4">
            <a:avLst>
              <a:gd name="adj1" fmla="val 28571"/>
              <a:gd name="adj2" fmla="val 7399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6"/>
          <p:cNvCxnSpPr>
            <a:stCxn id="8" idx="2"/>
            <a:endCxn id="10" idx="1"/>
          </p:cNvCxnSpPr>
          <p:nvPr/>
        </p:nvCxnSpPr>
        <p:spPr>
          <a:xfrm rot="5400000">
            <a:off x="3696885" y="4089802"/>
            <a:ext cx="1071570" cy="35719"/>
          </a:xfrm>
          <a:prstGeom prst="bentConnector4">
            <a:avLst>
              <a:gd name="adj1" fmla="val 13926"/>
              <a:gd name="adj2" fmla="val 7399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"/>
          <p:cNvCxnSpPr>
            <a:stCxn id="10" idx="2"/>
            <a:endCxn id="11" idx="1"/>
          </p:cNvCxnSpPr>
          <p:nvPr/>
        </p:nvCxnSpPr>
        <p:spPr>
          <a:xfrm rot="5400000">
            <a:off x="4464844" y="4964917"/>
            <a:ext cx="607223" cy="392909"/>
          </a:xfrm>
          <a:prstGeom prst="bentConnector4">
            <a:avLst>
              <a:gd name="adj1" fmla="val 23529"/>
              <a:gd name="adj2" fmla="val 15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785818" cy="61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3071810"/>
            <a:ext cx="68886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4286256"/>
            <a:ext cx="1500198" cy="7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2264" y="5072074"/>
            <a:ext cx="895340" cy="83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5357818" y="78579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loginPage.jsp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6401" y="3674848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registration.jsp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06401" y="5103608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validate_reg.jsp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14942" y="2571744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welcome.jsp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15074" y="3286124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welcome.jsp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15272" y="4286256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userlist.jsp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29520" y="507207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user_edit.jsp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00958" y="550070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update_reg.jsp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5786454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user_delete.jsp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71538" y="1663593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" y="2639243"/>
            <a:ext cx="1035801" cy="58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94683" y="2199443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error.jsp</a:t>
            </a:r>
            <a:endParaRPr lang="ko-KR" altLang="en-US" dirty="0"/>
          </a:p>
        </p:txBody>
      </p:sp>
      <p:cxnSp>
        <p:nvCxnSpPr>
          <p:cNvPr id="43" name="Elbow Connector 42"/>
          <p:cNvCxnSpPr>
            <a:stCxn id="6" idx="1"/>
            <a:endCxn id="31" idx="3"/>
          </p:cNvCxnSpPr>
          <p:nvPr/>
        </p:nvCxnSpPr>
        <p:spPr>
          <a:xfrm rot="10800000" flipV="1">
            <a:off x="2571736" y="1714487"/>
            <a:ext cx="928694" cy="234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Login Page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2" y="2481213"/>
            <a:ext cx="3289498" cy="17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6991" y="211188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loginPage.jsp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2" y="4673121"/>
            <a:ext cx="2857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1150" y="4169065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welcome.jsp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69" y="2478856"/>
            <a:ext cx="3016076" cy="170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8064" y="1927215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error.jsp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40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3654</Words>
  <Application>Microsoft Office PowerPoint</Application>
  <PresentationFormat>화면 슬라이드 쇼(4:3)</PresentationFormat>
  <Paragraphs>737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Theme</vt:lpstr>
      <vt:lpstr>JSP and Database - Application</vt:lpstr>
      <vt:lpstr>Agenda</vt:lpstr>
      <vt:lpstr>How can we make an integrated web system?</vt:lpstr>
      <vt:lpstr>Menu Structure</vt:lpstr>
      <vt:lpstr>System Architecture</vt:lpstr>
      <vt:lpstr>Use Case Diagram</vt:lpstr>
      <vt:lpstr>Sequence Diagram</vt:lpstr>
      <vt:lpstr>Menu Structure (add)</vt:lpstr>
      <vt:lpstr>Practice</vt:lpstr>
      <vt:lpstr>loginPage.jsp (1/3)</vt:lpstr>
      <vt:lpstr>loginPage.jsp (2/3)</vt:lpstr>
      <vt:lpstr>loginPage.jsp (3/3)</vt:lpstr>
      <vt:lpstr>welcome.jsp</vt:lpstr>
      <vt:lpstr>error.jsp</vt:lpstr>
      <vt:lpstr>Insert a new data using JSP</vt:lpstr>
      <vt:lpstr>registration.jsp (1/2)</vt:lpstr>
      <vt:lpstr>registration.jsp (2/2)</vt:lpstr>
      <vt:lpstr>validate_reg.jsp</vt:lpstr>
      <vt:lpstr>Modify &amp; delete data using JSP</vt:lpstr>
      <vt:lpstr>welcome.jsp (ver. 2)</vt:lpstr>
      <vt:lpstr>userlist.jsp (1/2)</vt:lpstr>
      <vt:lpstr>userlist.jsp (2/2)</vt:lpstr>
      <vt:lpstr>user_edit.jsp (1/3)</vt:lpstr>
      <vt:lpstr>user_edit.jsp (2/3)</vt:lpstr>
      <vt:lpstr>user_edit.jsp (3/3)</vt:lpstr>
      <vt:lpstr>update_reg.jsp</vt:lpstr>
      <vt:lpstr>user_delete.jsp</vt:lpstr>
      <vt:lpstr>Improve with search function</vt:lpstr>
      <vt:lpstr>Searching function in the list page</vt:lpstr>
      <vt:lpstr>userlist_s.jsp</vt:lpstr>
      <vt:lpstr>userlist_s.jsp</vt:lpstr>
      <vt:lpstr>userlist_s.jsp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333</cp:revision>
  <dcterms:created xsi:type="dcterms:W3CDTF">2014-03-01T11:20:48Z</dcterms:created>
  <dcterms:modified xsi:type="dcterms:W3CDTF">2016-04-21T02:19:12Z</dcterms:modified>
</cp:coreProperties>
</file>