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72"/>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990" y="102"/>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EA2FA8D5-6785-45DC-85CD-30CC6FFD3DEB}" type="datetimeFigureOut">
              <a:rPr lang="en-US" smtClean="0"/>
              <a:pPr/>
              <a:t>4/28/2016</a:t>
            </a:fld>
            <a:endParaRPr lang="en-US"/>
          </a:p>
        </p:txBody>
      </p:sp>
      <p:sp>
        <p:nvSpPr>
          <p:cNvPr id="4" name="Footer Placeholder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EBDEA7E3-FE1A-4C9C-846A-774E9FEF42F6}" type="slidenum">
              <a:rPr lang="en-US" smtClean="0"/>
              <a:pPr/>
              <a:t>‹#›</a:t>
            </a:fld>
            <a:endParaRPr lang="en-US"/>
          </a:p>
        </p:txBody>
      </p:sp>
    </p:spTree>
    <p:extLst>
      <p:ext uri="{BB962C8B-B14F-4D97-AF65-F5344CB8AC3E}">
        <p14:creationId xmlns:p14="http://schemas.microsoft.com/office/powerpoint/2010/main" val="2362455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A63290CB-442A-4B02-94EC-83CD63E56A9C}" type="datetimeFigureOut">
              <a:rPr lang="en-US" smtClean="0"/>
              <a:pPr/>
              <a:t>4/28/2016</a:t>
            </a:fld>
            <a:endParaRPr lang="en-US"/>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E429287B-12A6-4BA3-A194-B69AA0243D95}" type="slidenum">
              <a:rPr lang="en-US" smtClean="0"/>
              <a:pPr/>
              <a:t>‹#›</a:t>
            </a:fld>
            <a:endParaRPr lang="en-US"/>
          </a:p>
        </p:txBody>
      </p:sp>
    </p:spTree>
    <p:extLst>
      <p:ext uri="{BB962C8B-B14F-4D97-AF65-F5344CB8AC3E}">
        <p14:creationId xmlns:p14="http://schemas.microsoft.com/office/powerpoint/2010/main" val="299149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1027" name="Picture 3"/>
          <p:cNvPicPr>
            <a:picLocks noChangeAspect="1" noChangeArrowheads="1"/>
          </p:cNvPicPr>
          <p:nvPr userDrawn="1"/>
        </p:nvPicPr>
        <p:blipFill>
          <a:blip r:embed="rId2"/>
          <a:srcRect/>
          <a:stretch>
            <a:fillRect/>
          </a:stretch>
        </p:blipFill>
        <p:spPr bwMode="auto">
          <a:xfrm>
            <a:off x="71406" y="6643710"/>
            <a:ext cx="8715404" cy="71438"/>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451452984"/>
              </p:ext>
            </p:extLst>
          </p:nvPr>
        </p:nvGraphicFramePr>
        <p:xfrm>
          <a:off x="29072" y="23747"/>
          <a:ext cx="9114928" cy="741680"/>
        </p:xfrm>
        <a:graphic>
          <a:graphicData uri="http://schemas.openxmlformats.org/drawingml/2006/table">
            <a:tbl>
              <a:tblPr firstRow="1" bandRow="1">
                <a:tableStyleId>{35758FB7-9AC5-4552-8A53-C91805E547FA}</a:tableStyleId>
              </a:tblPr>
              <a:tblGrid>
                <a:gridCol w="1446584"/>
                <a:gridCol w="3384376"/>
                <a:gridCol w="4283968"/>
              </a:tblGrid>
              <a:tr h="370840">
                <a:tc>
                  <a:txBody>
                    <a:bodyPr/>
                    <a:lstStyle/>
                    <a:p>
                      <a:pPr algn="ctr" latinLnBrk="1"/>
                      <a:r>
                        <a:rPr lang="en-US" altLang="ko-KR" dirty="0" smtClean="0"/>
                        <a:t>Dept. of IME</a:t>
                      </a:r>
                      <a:endParaRPr lang="ko-KR" altLang="en-US" dirty="0"/>
                    </a:p>
                  </a:txBody>
                  <a:tcPr/>
                </a:tc>
                <a:tc>
                  <a:txBody>
                    <a:bodyPr/>
                    <a:lstStyle/>
                    <a:p>
                      <a:pPr algn="ctr" latinLnBrk="1"/>
                      <a:r>
                        <a:rPr lang="en-US" altLang="ko-KR" dirty="0" smtClean="0"/>
                        <a:t>Industrial Software Programming</a:t>
                      </a:r>
                      <a:endParaRPr lang="ko-KR" altLang="en-US" dirty="0"/>
                    </a:p>
                  </a:txBody>
                  <a:tcPr/>
                </a:tc>
                <a:tc>
                  <a:txBody>
                    <a:bodyPr/>
                    <a:lstStyle/>
                    <a:p>
                      <a:pPr latinLnBrk="1"/>
                      <a:endParaRPr lang="ko-KR" altLang="en-US" dirty="0"/>
                    </a:p>
                  </a:txBody>
                  <a:tcPr/>
                </a:tc>
              </a:tr>
              <a:tr h="370840">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r>
            </a:tbl>
          </a:graphicData>
        </a:graphic>
      </p:graphicFrame>
      <p:pic>
        <p:nvPicPr>
          <p:cNvPr id="12" name="Picture 2"/>
          <p:cNvPicPr>
            <a:picLocks noChangeAspect="1" noChangeArrowheads="1"/>
          </p:cNvPicPr>
          <p:nvPr userDrawn="1"/>
        </p:nvPicPr>
        <p:blipFill rotWithShape="1">
          <a:blip r:embed="rId3"/>
          <a:srcRect l="1" r="-1"/>
          <a:stretch/>
        </p:blipFill>
        <p:spPr bwMode="auto">
          <a:xfrm>
            <a:off x="4860032" y="31557"/>
            <a:ext cx="4283968" cy="720918"/>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Times New Roman" pitchFamily="18"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2EF235-930C-40D1-B798-DAC9B87E1A25}" type="datetimeFigureOut">
              <a:rPr lang="en-US" smtClean="0"/>
              <a:pPr/>
              <a:t>4/28/2016</a:t>
            </a:fld>
            <a:endParaRPr lang="en-US"/>
          </a:p>
        </p:txBody>
      </p:sp>
      <p:sp>
        <p:nvSpPr>
          <p:cNvPr id="5" name="Footer Placeholder 4"/>
          <p:cNvSpPr>
            <a:spLocks noGrp="1"/>
          </p:cNvSpPr>
          <p:nvPr>
            <p:ph type="ftr" sz="quarter" idx="11"/>
          </p:nvPr>
        </p:nvSpPr>
        <p:spPr/>
        <p:txBody>
          <a:bodyPr/>
          <a:lstStyle/>
          <a:p>
            <a:r>
              <a:rPr lang="en-US" dirty="0" smtClean="0"/>
              <a:t>2015-1</a:t>
            </a:r>
            <a:endParaRPr lang="en-US" dirty="0"/>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8" name="Table 7"/>
          <p:cNvGraphicFramePr>
            <a:graphicFrameLocks noGrp="1"/>
          </p:cNvGraphicFramePr>
          <p:nvPr userDrawn="1">
            <p:extLst>
              <p:ext uri="{D42A27DB-BD31-4B8C-83A1-F6EECF244321}">
                <p14:modId xmlns:p14="http://schemas.microsoft.com/office/powerpoint/2010/main" val="3721338744"/>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2EF235-930C-40D1-B798-DAC9B87E1A25}" type="datetimeFigureOut">
              <a:rPr lang="en-US" smtClean="0"/>
              <a:pPr/>
              <a:t>4/28/2016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2EF235-930C-40D1-B798-DAC9B87E1A25}"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pic>
        <p:nvPicPr>
          <p:cNvPr id="8"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9" name="Table 8"/>
          <p:cNvGraphicFramePr>
            <a:graphicFrameLocks noGrp="1"/>
          </p:cNvGraphicFramePr>
          <p:nvPr userDrawn="1">
            <p:extLst>
              <p:ext uri="{D42A27DB-BD31-4B8C-83A1-F6EECF244321}">
                <p14:modId xmlns:p14="http://schemas.microsoft.com/office/powerpoint/2010/main" val="2344033012"/>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EF235-930C-40D1-B798-DAC9B87E1A25}" type="datetimeFigureOut">
              <a:rPr lang="en-US" smtClean="0"/>
              <a:pPr/>
              <a:t>4/28/2016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4F112B-EB5F-4CD6-A7CE-0803345D36B2}" type="slidenum">
              <a:rPr lang="en-US" smtClean="0"/>
              <a:pPr/>
              <a:t>‹#›</a:t>
            </a:fld>
            <a:endParaRPr lang="en-US"/>
          </a:p>
        </p:txBody>
      </p:sp>
      <p:pic>
        <p:nvPicPr>
          <p:cNvPr id="10" name="Picture 2"/>
          <p:cNvPicPr>
            <a:picLocks noChangeAspect="1" noChangeArrowheads="1"/>
          </p:cNvPicPr>
          <p:nvPr userDrawn="1"/>
        </p:nvPicPr>
        <p:blipFill>
          <a:blip r:embed="rId2"/>
          <a:srcRect/>
          <a:stretch>
            <a:fillRect/>
          </a:stretch>
        </p:blipFill>
        <p:spPr bwMode="auto">
          <a:xfrm>
            <a:off x="5143503" y="6357958"/>
            <a:ext cx="3929091" cy="357166"/>
          </a:xfrm>
          <a:prstGeom prst="rect">
            <a:avLst/>
          </a:prstGeom>
          <a:noFill/>
          <a:ln w="9525">
            <a:noFill/>
            <a:miter lim="800000"/>
            <a:headEnd/>
            <a:tailEnd/>
          </a:ln>
          <a:effectLst/>
        </p:spPr>
      </p:pic>
      <p:graphicFrame>
        <p:nvGraphicFramePr>
          <p:cNvPr id="11" name="Table 10"/>
          <p:cNvGraphicFramePr>
            <a:graphicFrameLocks noGrp="1"/>
          </p:cNvGraphicFramePr>
          <p:nvPr userDrawn="1">
            <p:extLst>
              <p:ext uri="{D42A27DB-BD31-4B8C-83A1-F6EECF244321}">
                <p14:modId xmlns:p14="http://schemas.microsoft.com/office/powerpoint/2010/main" val="573267833"/>
              </p:ext>
            </p:extLst>
          </p:nvPr>
        </p:nvGraphicFramePr>
        <p:xfrm>
          <a:off x="72008" y="58336"/>
          <a:ext cx="4572000" cy="274320"/>
        </p:xfrm>
        <a:graphic>
          <a:graphicData uri="http://schemas.openxmlformats.org/drawingml/2006/table">
            <a:tbl>
              <a:tblPr firstRow="1" bandRow="1">
                <a:tableStyleId>{5A111915-BE36-4E01-A7E5-04B1672EAD32}</a:tableStyleId>
              </a:tblPr>
              <a:tblGrid>
                <a:gridCol w="1751154"/>
                <a:gridCol w="2820846"/>
              </a:tblGrid>
              <a:tr h="250891">
                <a:tc>
                  <a:txBody>
                    <a:bodyPr/>
                    <a:lstStyle/>
                    <a:p>
                      <a:pPr algn="ctr" latinLnBrk="1"/>
                      <a:r>
                        <a:rPr lang="en-US" altLang="ko-KR" sz="1200" dirty="0" smtClean="0"/>
                        <a:t>Dept. of IME</a:t>
                      </a:r>
                      <a:endParaRPr lang="ko-KR" altLang="en-US" sz="1200" dirty="0"/>
                    </a:p>
                  </a:txBody>
                  <a:tcPr/>
                </a:tc>
                <a:tc>
                  <a:txBody>
                    <a:bodyPr/>
                    <a:lstStyle/>
                    <a:p>
                      <a:pPr algn="ctr" latinLnBrk="1"/>
                      <a:r>
                        <a:rPr lang="en-US" altLang="ko-KR" sz="1200" dirty="0" smtClean="0"/>
                        <a:t>Industrial Software Programming</a:t>
                      </a:r>
                      <a:endParaRPr lang="ko-KR" altLang="en-US" sz="1200" dirty="0"/>
                    </a:p>
                  </a:txBody>
                  <a:tcPr/>
                </a:tc>
              </a:tr>
            </a:tbl>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2EF235-930C-40D1-B798-DAC9B87E1A25}" type="datetimeFigureOut">
              <a:rPr lang="en-US" smtClean="0"/>
              <a:pPr/>
              <a:t>4/28/2016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EF235-930C-40D1-B798-DAC9B87E1A25}" type="datetimeFigureOut">
              <a:rPr lang="en-US" smtClean="0"/>
              <a:pPr/>
              <a:t>4/28/2016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2EF235-930C-40D1-B798-DAC9B87E1A25}" type="datetimeFigureOut">
              <a:rPr lang="en-US" smtClean="0"/>
              <a:pPr/>
              <a:t>4/28/2016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4F112B-EB5F-4CD6-A7CE-0803345D36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2EF235-930C-40D1-B798-DAC9B87E1A25}" type="datetimeFigureOut">
              <a:rPr lang="en-US" smtClean="0"/>
              <a:pPr/>
              <a:t>4/28/2016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4F112B-EB5F-4CD6-A7CE-0803345D36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ocs.oracle.com/javase/6/docs/api/org/w3c/dom/NodeList.html" TargetMode="External"/><Relationship Id="rId2" Type="http://schemas.openxmlformats.org/officeDocument/2006/relationships/hyperlink" Target="http://docs.oracle.com/javase/6/docs/api/org/w3c/dom/Node.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n.wikipedia.org/wiki/Simple_API_for_X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ocs.oracle.com/javase/6/docs/api/org/xml/sax/helpers/DefaultHandl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docs.oracle.com/javase/7/docs/api/org/xml/sax/Parser.html" TargetMode="External"/><Relationship Id="rId2" Type="http://schemas.openxmlformats.org/officeDocument/2006/relationships/hyperlink" Target="http://docs.oracle.com/javase/7/docs/api/org/xml/sax/XMLReader.html" TargetMode="External"/><Relationship Id="rId1" Type="http://schemas.openxmlformats.org/officeDocument/2006/relationships/slideLayout" Target="../slideLayouts/slideLayout2.xml"/><Relationship Id="rId4" Type="http://schemas.openxmlformats.org/officeDocument/2006/relationships/hyperlink" Target="http://docs.oracle.com/javase/7/docs/api/org/xml/sax/helpers/DefaultHandler.htm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StA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docs.oracle.com/javase/6/docs/api/javax/xml/stream/XMLStreamReader.html" TargetMode="External"/><Relationship Id="rId2" Type="http://schemas.openxmlformats.org/officeDocument/2006/relationships/hyperlink" Target="http://docs.oracle.com/javase/6/docs/api/javax/xml/stream/XMLInputFactory.html" TargetMode="External"/><Relationship Id="rId1" Type="http://schemas.openxmlformats.org/officeDocument/2006/relationships/slideLayout" Target="../slideLayouts/slideLayout2.xml"/><Relationship Id="rId4" Type="http://schemas.openxmlformats.org/officeDocument/2006/relationships/hyperlink" Target="http://docs.oracle.com/javase/6/docs/api/javax/xml/stream/XMLStreamConstant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javacodegeeks.com/2013/05/parsing-xml-using-dom-sax-and-stax-parser-in-java.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ocs.oracle.com/javase/7/docs/api/org/w3c/dom/Documen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nchor="ctr"/>
          <a:lstStyle/>
          <a:p>
            <a:r>
              <a:rPr lang="en-US" altLang="ko-KR" sz="4400" dirty="0" smtClean="0">
                <a:ea typeface="굴림" panose="020B0600000101010101" pitchFamily="50" charset="-127"/>
              </a:rPr>
              <a:t>XML Programming</a:t>
            </a:r>
            <a:endParaRPr lang="en-US" altLang="ko-KR" sz="4400" dirty="0">
              <a:ea typeface="굴림" panose="020B0600000101010101" pitchFamily="50" charset="-127"/>
            </a:endParaRPr>
          </a:p>
        </p:txBody>
      </p:sp>
      <p:sp>
        <p:nvSpPr>
          <p:cNvPr id="2051" name="Rectangle 3"/>
          <p:cNvSpPr>
            <a:spLocks noGrp="1" noChangeArrowheads="1"/>
          </p:cNvSpPr>
          <p:nvPr>
            <p:ph type="subTitle" idx="1"/>
          </p:nvPr>
        </p:nvSpPr>
        <p:spPr>
          <a:xfrm>
            <a:off x="1371600" y="3886200"/>
            <a:ext cx="6400800" cy="1752600"/>
          </a:xfrm>
        </p:spPr>
        <p:txBody>
          <a:bodyPr/>
          <a:lstStyle/>
          <a:p>
            <a:r>
              <a:rPr lang="en-US" altLang="ko-KR" dirty="0"/>
              <a:t>Bernardo </a:t>
            </a:r>
            <a:r>
              <a:rPr lang="en-US" altLang="ko-KR" dirty="0" err="1"/>
              <a:t>Nugroho</a:t>
            </a:r>
            <a:r>
              <a:rPr lang="en-US" altLang="ko-KR" dirty="0"/>
              <a:t> </a:t>
            </a:r>
            <a:r>
              <a:rPr lang="en-US" altLang="ko-KR" dirty="0" err="1" smtClean="0"/>
              <a:t>Yahya</a:t>
            </a:r>
            <a:endParaRPr lang="en-US" altLang="ko-KR" dirty="0"/>
          </a:p>
        </p:txBody>
      </p:sp>
    </p:spTree>
    <p:extLst>
      <p:ext uri="{BB962C8B-B14F-4D97-AF65-F5344CB8AC3E}">
        <p14:creationId xmlns:p14="http://schemas.microsoft.com/office/powerpoint/2010/main" val="203253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WriteXMLFile.java </a:t>
            </a:r>
            <a:r>
              <a:rPr lang="en-US" altLang="ko-KR" dirty="0" smtClean="0"/>
              <a:t>(2/5</a:t>
            </a:r>
            <a:r>
              <a:rPr lang="en-US" altLang="ko-KR" dirty="0"/>
              <a:t>)</a:t>
            </a:r>
            <a:endParaRPr lang="ko-KR" altLang="en-US" dirty="0"/>
          </a:p>
        </p:txBody>
      </p:sp>
      <p:sp>
        <p:nvSpPr>
          <p:cNvPr id="3" name="Content Placeholder 2"/>
          <p:cNvSpPr>
            <a:spLocks noGrp="1"/>
          </p:cNvSpPr>
          <p:nvPr>
            <p:ph idx="1"/>
          </p:nvPr>
        </p:nvSpPr>
        <p:spPr>
          <a:xfrm>
            <a:off x="539552" y="1196752"/>
            <a:ext cx="8229600" cy="4525963"/>
          </a:xfrm>
        </p:spPr>
        <p:txBody>
          <a:bodyPr>
            <a:noAutofit/>
          </a:bodyPr>
          <a:lstStyle/>
          <a:p>
            <a:pPr marL="0" indent="0">
              <a:buNone/>
            </a:pPr>
            <a:r>
              <a:rPr lang="en-US" altLang="ko-KR" sz="1200" dirty="0"/>
              <a:t>// shorten way</a:t>
            </a:r>
          </a:p>
          <a:p>
            <a:pPr marL="0" indent="0">
              <a:buNone/>
            </a:pPr>
            <a:r>
              <a:rPr lang="en-US" altLang="ko-KR" sz="1200" dirty="0"/>
              <a:t>// </a:t>
            </a:r>
            <a:r>
              <a:rPr lang="en-US" altLang="ko-KR" sz="1200" dirty="0" err="1"/>
              <a:t>staff.setAttribute</a:t>
            </a:r>
            <a:r>
              <a:rPr lang="en-US" altLang="ko-KR" sz="1200" dirty="0"/>
              <a:t>("id", "1");</a:t>
            </a:r>
          </a:p>
          <a:p>
            <a:pPr marL="0" indent="0">
              <a:buNone/>
            </a:pPr>
            <a:r>
              <a:rPr lang="ko-KR" altLang="en-US" sz="1200" dirty="0"/>
              <a:t> </a:t>
            </a:r>
          </a:p>
          <a:p>
            <a:pPr marL="0" indent="0">
              <a:buNone/>
            </a:pPr>
            <a:r>
              <a:rPr lang="en-US" altLang="ko-KR" sz="1200" dirty="0"/>
              <a:t>// age elements</a:t>
            </a:r>
          </a:p>
          <a:p>
            <a:pPr marL="0" indent="0">
              <a:buNone/>
            </a:pPr>
            <a:r>
              <a:rPr lang="en-US" altLang="ko-KR" sz="1200" dirty="0"/>
              <a:t>Element age = </a:t>
            </a:r>
            <a:r>
              <a:rPr lang="en-US" altLang="ko-KR" sz="1200" dirty="0" err="1"/>
              <a:t>doc.createElement</a:t>
            </a:r>
            <a:r>
              <a:rPr lang="en-US" altLang="ko-KR" sz="1200" dirty="0"/>
              <a:t>("age");</a:t>
            </a:r>
          </a:p>
          <a:p>
            <a:pPr marL="0" indent="0">
              <a:buNone/>
            </a:pPr>
            <a:r>
              <a:rPr lang="en-US" altLang="ko-KR" sz="1200" dirty="0" err="1"/>
              <a:t>age.appendChild</a:t>
            </a:r>
            <a:r>
              <a:rPr lang="en-US" altLang="ko-KR" sz="1200" dirty="0"/>
              <a:t>(</a:t>
            </a:r>
            <a:r>
              <a:rPr lang="en-US" altLang="ko-KR" sz="1200" dirty="0" err="1"/>
              <a:t>doc.createTextNode</a:t>
            </a:r>
            <a:r>
              <a:rPr lang="en-US" altLang="ko-KR" sz="1200" dirty="0"/>
              <a:t>("29"));</a:t>
            </a:r>
          </a:p>
          <a:p>
            <a:pPr marL="0" indent="0">
              <a:buNone/>
            </a:pPr>
            <a:r>
              <a:rPr lang="en-US" altLang="ko-KR" sz="1200" dirty="0" err="1"/>
              <a:t>staff.appendChild</a:t>
            </a:r>
            <a:r>
              <a:rPr lang="en-US" altLang="ko-KR" sz="1200" dirty="0"/>
              <a:t>(age);</a:t>
            </a:r>
          </a:p>
          <a:p>
            <a:pPr marL="0" indent="0">
              <a:buNone/>
            </a:pPr>
            <a:r>
              <a:rPr lang="ko-KR" altLang="en-US" sz="1200" dirty="0"/>
              <a:t> </a:t>
            </a:r>
          </a:p>
          <a:p>
            <a:pPr marL="0" indent="0">
              <a:buNone/>
            </a:pPr>
            <a:r>
              <a:rPr lang="en-US" altLang="ko-KR" sz="1200" dirty="0"/>
              <a:t>// </a:t>
            </a:r>
            <a:r>
              <a:rPr lang="en-US" altLang="ko-KR" sz="1200" u="sng" dirty="0" err="1"/>
              <a:t>lastname</a:t>
            </a:r>
            <a:r>
              <a:rPr lang="en-US" altLang="ko-KR" sz="1200" u="sng" dirty="0"/>
              <a:t> elements</a:t>
            </a:r>
          </a:p>
          <a:p>
            <a:pPr marL="0" indent="0">
              <a:buNone/>
            </a:pPr>
            <a:r>
              <a:rPr lang="en-US" altLang="ko-KR" sz="1200" dirty="0"/>
              <a:t>Element name = </a:t>
            </a:r>
            <a:r>
              <a:rPr lang="en-US" altLang="ko-KR" sz="1200" dirty="0" err="1"/>
              <a:t>doc.createElement</a:t>
            </a:r>
            <a:r>
              <a:rPr lang="en-US" altLang="ko-KR" sz="1200" dirty="0"/>
              <a:t>("name");</a:t>
            </a:r>
          </a:p>
          <a:p>
            <a:pPr marL="0" indent="0">
              <a:buNone/>
            </a:pPr>
            <a:r>
              <a:rPr lang="en-US" altLang="ko-KR" sz="1200" dirty="0" err="1"/>
              <a:t>name.appendChild</a:t>
            </a:r>
            <a:r>
              <a:rPr lang="en-US" altLang="ko-KR" sz="1200" dirty="0"/>
              <a:t>(</a:t>
            </a:r>
            <a:r>
              <a:rPr lang="en-US" altLang="ko-KR" sz="1200" dirty="0" err="1"/>
              <a:t>doc.createTextNode</a:t>
            </a:r>
            <a:r>
              <a:rPr lang="en-US" altLang="ko-KR" sz="1200" dirty="0"/>
              <a:t>("Kim"));</a:t>
            </a:r>
          </a:p>
          <a:p>
            <a:pPr marL="0" indent="0">
              <a:buNone/>
            </a:pPr>
            <a:r>
              <a:rPr lang="en-US" altLang="ko-KR" sz="1200" dirty="0" err="1"/>
              <a:t>staff.appendChild</a:t>
            </a:r>
            <a:r>
              <a:rPr lang="en-US" altLang="ko-KR" sz="1200" dirty="0"/>
              <a:t>(name);</a:t>
            </a:r>
          </a:p>
          <a:p>
            <a:pPr marL="0" indent="0">
              <a:buNone/>
            </a:pPr>
            <a:r>
              <a:rPr lang="ko-KR" altLang="en-US" sz="1200" dirty="0"/>
              <a:t> </a:t>
            </a:r>
          </a:p>
          <a:p>
            <a:pPr marL="0" indent="0">
              <a:buNone/>
            </a:pPr>
            <a:r>
              <a:rPr lang="en-US" altLang="ko-KR" sz="1200" dirty="0"/>
              <a:t>// nickname elements</a:t>
            </a:r>
          </a:p>
          <a:p>
            <a:pPr marL="0" indent="0">
              <a:buNone/>
            </a:pPr>
            <a:r>
              <a:rPr lang="en-US" altLang="ko-KR" sz="1200" dirty="0"/>
              <a:t>Element gender = </a:t>
            </a:r>
            <a:r>
              <a:rPr lang="en-US" altLang="ko-KR" sz="1200" dirty="0" err="1"/>
              <a:t>doc.createElement</a:t>
            </a:r>
            <a:r>
              <a:rPr lang="en-US" altLang="ko-KR" sz="1200" dirty="0"/>
              <a:t>("gender");</a:t>
            </a:r>
          </a:p>
          <a:p>
            <a:pPr marL="0" indent="0">
              <a:buNone/>
            </a:pPr>
            <a:r>
              <a:rPr lang="en-US" altLang="ko-KR" sz="1200" dirty="0" err="1"/>
              <a:t>gender.appendChild</a:t>
            </a:r>
            <a:r>
              <a:rPr lang="en-US" altLang="ko-KR" sz="1200" dirty="0"/>
              <a:t>(</a:t>
            </a:r>
            <a:r>
              <a:rPr lang="en-US" altLang="ko-KR" sz="1200" dirty="0" err="1"/>
              <a:t>doc.createTextNode</a:t>
            </a:r>
            <a:r>
              <a:rPr lang="en-US" altLang="ko-KR" sz="1200" dirty="0"/>
              <a:t>("Male"));</a:t>
            </a:r>
          </a:p>
          <a:p>
            <a:pPr marL="0" indent="0">
              <a:buNone/>
            </a:pPr>
            <a:r>
              <a:rPr lang="en-US" altLang="ko-KR" sz="1200" dirty="0" err="1"/>
              <a:t>staff.appendChild</a:t>
            </a:r>
            <a:r>
              <a:rPr lang="en-US" altLang="ko-KR" sz="1200" dirty="0"/>
              <a:t>(gender);</a:t>
            </a:r>
          </a:p>
          <a:p>
            <a:pPr marL="0" indent="0">
              <a:buNone/>
            </a:pPr>
            <a:r>
              <a:rPr lang="ko-KR" altLang="en-US" sz="1200" dirty="0"/>
              <a:t> </a:t>
            </a:r>
          </a:p>
          <a:p>
            <a:pPr marL="0" indent="0">
              <a:buNone/>
            </a:pPr>
            <a:r>
              <a:rPr lang="en-US" altLang="ko-KR" sz="1200" dirty="0"/>
              <a:t>// salary elements</a:t>
            </a:r>
          </a:p>
          <a:p>
            <a:pPr marL="0" indent="0">
              <a:buNone/>
            </a:pPr>
            <a:r>
              <a:rPr lang="en-US" altLang="ko-KR" sz="1200" dirty="0"/>
              <a:t>Element role = </a:t>
            </a:r>
            <a:r>
              <a:rPr lang="en-US" altLang="ko-KR" sz="1200" dirty="0" err="1"/>
              <a:t>doc.createElement</a:t>
            </a:r>
            <a:r>
              <a:rPr lang="en-US" altLang="ko-KR" sz="1200" dirty="0"/>
              <a:t>("role");</a:t>
            </a:r>
          </a:p>
          <a:p>
            <a:pPr marL="0" indent="0">
              <a:buNone/>
            </a:pPr>
            <a:r>
              <a:rPr lang="en-US" altLang="ko-KR" sz="1200" dirty="0" err="1"/>
              <a:t>role.appendChild</a:t>
            </a:r>
            <a:r>
              <a:rPr lang="en-US" altLang="ko-KR" sz="1200" dirty="0"/>
              <a:t>(</a:t>
            </a:r>
            <a:r>
              <a:rPr lang="en-US" altLang="ko-KR" sz="1200" dirty="0" err="1"/>
              <a:t>doc.createTextNode</a:t>
            </a:r>
            <a:r>
              <a:rPr lang="en-US" altLang="ko-KR" sz="1200" dirty="0"/>
              <a:t>("Java Developer"));</a:t>
            </a:r>
          </a:p>
          <a:p>
            <a:pPr marL="0" indent="0">
              <a:buNone/>
            </a:pPr>
            <a:r>
              <a:rPr lang="en-US" altLang="ko-KR" sz="1200" dirty="0" err="1"/>
              <a:t>staff.appendChild</a:t>
            </a:r>
            <a:r>
              <a:rPr lang="en-US" altLang="ko-KR" sz="1200" dirty="0"/>
              <a:t>(role);</a:t>
            </a:r>
          </a:p>
          <a:p>
            <a:pPr marL="0" indent="0">
              <a:buNone/>
            </a:pPr>
            <a:endParaRPr lang="ko-KR" altLang="en-US" sz="1200" dirty="0"/>
          </a:p>
          <a:p>
            <a:pPr marL="0" indent="0">
              <a:buNone/>
            </a:pPr>
            <a:r>
              <a:rPr lang="en-US" altLang="ko-KR" sz="1200" dirty="0"/>
              <a:t>//new employee id =2</a:t>
            </a:r>
          </a:p>
          <a:p>
            <a:pPr marL="0" indent="0">
              <a:buNone/>
            </a:pPr>
            <a:r>
              <a:rPr lang="en-US" altLang="ko-KR" sz="1200" dirty="0"/>
              <a:t>staff = </a:t>
            </a:r>
            <a:r>
              <a:rPr lang="en-US" altLang="ko-KR" sz="1200" dirty="0" err="1"/>
              <a:t>doc.createElement</a:t>
            </a:r>
            <a:r>
              <a:rPr lang="en-US" altLang="ko-KR" sz="1200" dirty="0"/>
              <a:t>("Employee");</a:t>
            </a:r>
          </a:p>
          <a:p>
            <a:pPr marL="0" indent="0">
              <a:buNone/>
            </a:pPr>
            <a:r>
              <a:rPr lang="en-US" altLang="ko-KR" sz="1200" dirty="0" err="1"/>
              <a:t>rootElement.appendChild</a:t>
            </a:r>
            <a:r>
              <a:rPr lang="en-US" altLang="ko-KR" sz="1200" dirty="0"/>
              <a:t>(staff);</a:t>
            </a:r>
          </a:p>
          <a:p>
            <a:pPr marL="0" indent="0">
              <a:buNone/>
            </a:pPr>
            <a:r>
              <a:rPr lang="en-US" altLang="ko-KR" sz="1200" dirty="0"/>
              <a:t>// set attribute to staff element</a:t>
            </a:r>
          </a:p>
          <a:p>
            <a:pPr marL="0" indent="0">
              <a:buNone/>
            </a:pPr>
            <a:endParaRPr lang="ko-KR" altLang="en-US" sz="1200" dirty="0"/>
          </a:p>
          <a:p>
            <a:pPr marL="0" indent="0">
              <a:buNone/>
            </a:pPr>
            <a:r>
              <a:rPr lang="en-US" altLang="ko-KR" sz="1200" dirty="0" err="1"/>
              <a:t>attr</a:t>
            </a:r>
            <a:r>
              <a:rPr lang="en-US" altLang="ko-KR" sz="1200" dirty="0"/>
              <a:t> = </a:t>
            </a:r>
            <a:r>
              <a:rPr lang="en-US" altLang="ko-KR" sz="1200" dirty="0" err="1"/>
              <a:t>doc.createAttribute</a:t>
            </a:r>
            <a:r>
              <a:rPr lang="en-US" altLang="ko-KR" sz="1200" dirty="0"/>
              <a:t>("id");</a:t>
            </a:r>
          </a:p>
          <a:p>
            <a:pPr marL="0" indent="0">
              <a:buNone/>
            </a:pPr>
            <a:r>
              <a:rPr lang="en-US" altLang="ko-KR" sz="1200" dirty="0" err="1"/>
              <a:t>attr.setValue</a:t>
            </a:r>
            <a:r>
              <a:rPr lang="en-US" altLang="ko-KR" sz="1200" dirty="0"/>
              <a:t>("2");</a:t>
            </a:r>
          </a:p>
          <a:p>
            <a:pPr marL="0" indent="0">
              <a:buNone/>
            </a:pPr>
            <a:r>
              <a:rPr lang="en-US" altLang="ko-KR" sz="1200" dirty="0" err="1"/>
              <a:t>staff.setAttributeNode</a:t>
            </a:r>
            <a:r>
              <a:rPr lang="en-US" altLang="ko-KR" sz="1200" dirty="0"/>
              <a:t>(</a:t>
            </a:r>
            <a:r>
              <a:rPr lang="en-US" altLang="ko-KR" sz="1200" dirty="0" err="1"/>
              <a:t>attr</a:t>
            </a:r>
            <a:r>
              <a:rPr lang="en-US" altLang="ko-KR" sz="1200" dirty="0"/>
              <a:t>);</a:t>
            </a:r>
          </a:p>
          <a:p>
            <a:pPr marL="0" indent="0">
              <a:buNone/>
            </a:pPr>
            <a:r>
              <a:rPr lang="ko-KR" altLang="en-US" sz="1200" dirty="0"/>
              <a:t> </a:t>
            </a:r>
          </a:p>
          <a:p>
            <a:pPr marL="0" indent="0">
              <a:buNone/>
            </a:pPr>
            <a:r>
              <a:rPr lang="en-US" altLang="ko-KR" sz="1200" dirty="0"/>
              <a:t> // age elements</a:t>
            </a:r>
          </a:p>
          <a:p>
            <a:pPr marL="0" indent="0">
              <a:buNone/>
            </a:pPr>
            <a:r>
              <a:rPr lang="en-US" altLang="ko-KR" sz="1200" dirty="0"/>
              <a:t>age = </a:t>
            </a:r>
            <a:r>
              <a:rPr lang="en-US" altLang="ko-KR" sz="1200" dirty="0" err="1"/>
              <a:t>doc.createElement</a:t>
            </a:r>
            <a:r>
              <a:rPr lang="en-US" altLang="ko-KR" sz="1200" dirty="0"/>
              <a:t>("age");</a:t>
            </a:r>
          </a:p>
          <a:p>
            <a:pPr marL="0" indent="0">
              <a:buNone/>
            </a:pPr>
            <a:r>
              <a:rPr lang="en-US" altLang="ko-KR" sz="1200" dirty="0" err="1"/>
              <a:t>age.appendChild</a:t>
            </a:r>
            <a:r>
              <a:rPr lang="en-US" altLang="ko-KR" sz="1200" dirty="0"/>
              <a:t>(</a:t>
            </a:r>
            <a:r>
              <a:rPr lang="en-US" altLang="ko-KR" sz="1200" dirty="0" err="1"/>
              <a:t>doc.createTextNode</a:t>
            </a:r>
            <a:r>
              <a:rPr lang="en-US" altLang="ko-KR" sz="1200" dirty="0"/>
              <a:t>("35"));</a:t>
            </a:r>
          </a:p>
          <a:p>
            <a:pPr marL="0" indent="0">
              <a:buNone/>
            </a:pPr>
            <a:r>
              <a:rPr lang="en-US" altLang="ko-KR" sz="1200" dirty="0" err="1"/>
              <a:t>staff.appendChild</a:t>
            </a:r>
            <a:r>
              <a:rPr lang="en-US" altLang="ko-KR" sz="1200" dirty="0"/>
              <a:t>(age);</a:t>
            </a:r>
          </a:p>
          <a:p>
            <a:pPr marL="0" indent="0">
              <a:buNone/>
            </a:pPr>
            <a:r>
              <a:rPr lang="ko-KR" altLang="en-US" sz="1200" dirty="0"/>
              <a:t> </a:t>
            </a:r>
          </a:p>
          <a:p>
            <a:endParaRPr lang="ko-KR" altLang="en-US" sz="1200" dirty="0"/>
          </a:p>
        </p:txBody>
      </p:sp>
    </p:spTree>
    <p:extLst>
      <p:ext uri="{BB962C8B-B14F-4D97-AF65-F5344CB8AC3E}">
        <p14:creationId xmlns:p14="http://schemas.microsoft.com/office/powerpoint/2010/main" val="101475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WriteXMLFile.java </a:t>
            </a:r>
            <a:r>
              <a:rPr lang="en-US" altLang="ko-KR" dirty="0" smtClean="0"/>
              <a:t>(3/5</a:t>
            </a:r>
            <a:r>
              <a:rPr lang="en-US" altLang="ko-KR" dirty="0"/>
              <a:t>)</a:t>
            </a:r>
            <a:endParaRPr lang="ko-KR" altLang="en-US" dirty="0"/>
          </a:p>
        </p:txBody>
      </p:sp>
      <p:sp>
        <p:nvSpPr>
          <p:cNvPr id="3" name="Content Placeholder 2"/>
          <p:cNvSpPr>
            <a:spLocks noGrp="1"/>
          </p:cNvSpPr>
          <p:nvPr>
            <p:ph idx="1"/>
          </p:nvPr>
        </p:nvSpPr>
        <p:spPr>
          <a:xfrm>
            <a:off x="467544" y="1196752"/>
            <a:ext cx="8229600" cy="4525963"/>
          </a:xfrm>
        </p:spPr>
        <p:txBody>
          <a:bodyPr>
            <a:noAutofit/>
          </a:bodyPr>
          <a:lstStyle/>
          <a:p>
            <a:pPr marL="0" indent="0">
              <a:buNone/>
            </a:pPr>
            <a:r>
              <a:rPr lang="en-US" altLang="ko-KR" sz="1400" dirty="0"/>
              <a:t>// </a:t>
            </a:r>
            <a:r>
              <a:rPr lang="en-US" altLang="ko-KR" sz="1400" u="sng" dirty="0" err="1"/>
              <a:t>lastname</a:t>
            </a:r>
            <a:r>
              <a:rPr lang="en-US" altLang="ko-KR" sz="1400" u="sng" dirty="0"/>
              <a:t> elements</a:t>
            </a:r>
          </a:p>
          <a:p>
            <a:pPr marL="0" indent="0">
              <a:buNone/>
            </a:pPr>
            <a:r>
              <a:rPr lang="en-US" altLang="ko-KR" sz="1400" dirty="0"/>
              <a:t>name = </a:t>
            </a:r>
            <a:r>
              <a:rPr lang="en-US" altLang="ko-KR" sz="1400" dirty="0" err="1"/>
              <a:t>doc.createElement</a:t>
            </a:r>
            <a:r>
              <a:rPr lang="en-US" altLang="ko-KR" sz="1400" dirty="0"/>
              <a:t>("name");</a:t>
            </a:r>
          </a:p>
          <a:p>
            <a:pPr marL="0" indent="0">
              <a:buNone/>
            </a:pPr>
            <a:r>
              <a:rPr lang="en-US" altLang="ko-KR" sz="1400" dirty="0" err="1"/>
              <a:t>name.appendChild</a:t>
            </a:r>
            <a:r>
              <a:rPr lang="en-US" altLang="ko-KR" sz="1400" dirty="0"/>
              <a:t>(</a:t>
            </a:r>
            <a:r>
              <a:rPr lang="en-US" altLang="ko-KR" sz="1400" dirty="0" err="1"/>
              <a:t>doc.createTextNode</a:t>
            </a:r>
            <a:r>
              <a:rPr lang="en-US" altLang="ko-KR" sz="1400" dirty="0"/>
              <a:t>("Park"));</a:t>
            </a:r>
          </a:p>
          <a:p>
            <a:pPr marL="0" indent="0">
              <a:buNone/>
            </a:pPr>
            <a:r>
              <a:rPr lang="en-US" altLang="ko-KR" sz="1400" dirty="0" err="1"/>
              <a:t>staff.appendChild</a:t>
            </a:r>
            <a:r>
              <a:rPr lang="en-US" altLang="ko-KR" sz="1400" dirty="0"/>
              <a:t>(name);</a:t>
            </a:r>
          </a:p>
          <a:p>
            <a:pPr marL="0" indent="0">
              <a:buNone/>
            </a:pPr>
            <a:r>
              <a:rPr lang="ko-KR" altLang="en-US" sz="1400" dirty="0"/>
              <a:t> </a:t>
            </a:r>
          </a:p>
          <a:p>
            <a:pPr marL="0" indent="0">
              <a:buNone/>
            </a:pPr>
            <a:r>
              <a:rPr lang="en-US" altLang="ko-KR" sz="1400" dirty="0"/>
              <a:t>// nickname elements</a:t>
            </a:r>
          </a:p>
          <a:p>
            <a:pPr marL="0" indent="0">
              <a:buNone/>
            </a:pPr>
            <a:r>
              <a:rPr lang="en-US" altLang="ko-KR" sz="1400" dirty="0"/>
              <a:t>gender = </a:t>
            </a:r>
            <a:r>
              <a:rPr lang="en-US" altLang="ko-KR" sz="1400" dirty="0" err="1"/>
              <a:t>doc.createElement</a:t>
            </a:r>
            <a:r>
              <a:rPr lang="en-US" altLang="ko-KR" sz="1400" dirty="0"/>
              <a:t>("gender");</a:t>
            </a:r>
          </a:p>
          <a:p>
            <a:pPr marL="0" indent="0">
              <a:buNone/>
            </a:pPr>
            <a:r>
              <a:rPr lang="en-US" altLang="ko-KR" sz="1400" dirty="0" err="1"/>
              <a:t>gender.appendChild</a:t>
            </a:r>
            <a:r>
              <a:rPr lang="en-US" altLang="ko-KR" sz="1400" dirty="0"/>
              <a:t>(</a:t>
            </a:r>
            <a:r>
              <a:rPr lang="en-US" altLang="ko-KR" sz="1400" dirty="0" err="1"/>
              <a:t>doc.createTextNode</a:t>
            </a:r>
            <a:r>
              <a:rPr lang="en-US" altLang="ko-KR" sz="1400" dirty="0"/>
              <a:t>("Female"));</a:t>
            </a:r>
          </a:p>
          <a:p>
            <a:pPr marL="0" indent="0">
              <a:buNone/>
            </a:pPr>
            <a:r>
              <a:rPr lang="en-US" altLang="ko-KR" sz="1400" dirty="0" err="1"/>
              <a:t>staff.appendChild</a:t>
            </a:r>
            <a:r>
              <a:rPr lang="en-US" altLang="ko-KR" sz="1400" dirty="0"/>
              <a:t>(gender);</a:t>
            </a:r>
          </a:p>
          <a:p>
            <a:pPr marL="0" indent="0">
              <a:buNone/>
            </a:pPr>
            <a:r>
              <a:rPr lang="ko-KR" altLang="en-US" sz="1400" dirty="0"/>
              <a:t> </a:t>
            </a:r>
          </a:p>
          <a:p>
            <a:pPr marL="0" indent="0">
              <a:buNone/>
            </a:pPr>
            <a:r>
              <a:rPr lang="en-US" altLang="ko-KR" sz="1400" dirty="0"/>
              <a:t>// salary elements</a:t>
            </a:r>
          </a:p>
          <a:p>
            <a:pPr marL="0" indent="0">
              <a:buNone/>
            </a:pPr>
            <a:r>
              <a:rPr lang="en-US" altLang="ko-KR" sz="1400" dirty="0"/>
              <a:t>role = </a:t>
            </a:r>
            <a:r>
              <a:rPr lang="en-US" altLang="ko-KR" sz="1400" dirty="0" err="1"/>
              <a:t>doc.createElement</a:t>
            </a:r>
            <a:r>
              <a:rPr lang="en-US" altLang="ko-KR" sz="1400" dirty="0"/>
              <a:t>("role");</a:t>
            </a:r>
          </a:p>
          <a:p>
            <a:pPr marL="0" indent="0">
              <a:buNone/>
            </a:pPr>
            <a:r>
              <a:rPr lang="en-US" altLang="ko-KR" sz="1400" dirty="0" err="1"/>
              <a:t>role.appendChild</a:t>
            </a:r>
            <a:r>
              <a:rPr lang="en-US" altLang="ko-KR" sz="1400" dirty="0"/>
              <a:t>(</a:t>
            </a:r>
            <a:r>
              <a:rPr lang="en-US" altLang="ko-KR" sz="1400" dirty="0" err="1"/>
              <a:t>doc.createTextNode</a:t>
            </a:r>
            <a:r>
              <a:rPr lang="en-US" altLang="ko-KR" sz="1400" dirty="0"/>
              <a:t>("CEO"));</a:t>
            </a:r>
          </a:p>
          <a:p>
            <a:pPr marL="0" indent="0">
              <a:buNone/>
            </a:pPr>
            <a:r>
              <a:rPr lang="en-US" altLang="ko-KR" sz="1400" dirty="0" err="1"/>
              <a:t>staff.appendChild</a:t>
            </a:r>
            <a:r>
              <a:rPr lang="en-US" altLang="ko-KR" sz="1400" dirty="0"/>
              <a:t>(role);</a:t>
            </a:r>
          </a:p>
          <a:p>
            <a:pPr marL="0" indent="0">
              <a:buNone/>
            </a:pPr>
            <a:endParaRPr lang="ko-KR" altLang="en-US" sz="1400" dirty="0"/>
          </a:p>
          <a:p>
            <a:pPr marL="0" indent="0">
              <a:buNone/>
            </a:pPr>
            <a:r>
              <a:rPr lang="en-US" altLang="ko-KR" sz="1400" dirty="0"/>
              <a:t>//new employee id =3</a:t>
            </a:r>
          </a:p>
          <a:p>
            <a:pPr marL="0" indent="0">
              <a:buNone/>
            </a:pPr>
            <a:r>
              <a:rPr lang="en-US" altLang="ko-KR" sz="1400" dirty="0"/>
              <a:t>staff = </a:t>
            </a:r>
            <a:r>
              <a:rPr lang="en-US" altLang="ko-KR" sz="1400" dirty="0" err="1"/>
              <a:t>doc.createElement</a:t>
            </a:r>
            <a:r>
              <a:rPr lang="en-US" altLang="ko-KR" sz="1400" dirty="0"/>
              <a:t>("Employee");</a:t>
            </a:r>
          </a:p>
          <a:p>
            <a:pPr marL="0" indent="0">
              <a:buNone/>
            </a:pPr>
            <a:r>
              <a:rPr lang="en-US" altLang="ko-KR" sz="1400" dirty="0" err="1"/>
              <a:t>rootElement.appendChild</a:t>
            </a:r>
            <a:r>
              <a:rPr lang="en-US" altLang="ko-KR" sz="1400" dirty="0"/>
              <a:t>(staff);</a:t>
            </a:r>
          </a:p>
          <a:p>
            <a:pPr marL="0" indent="0">
              <a:buNone/>
            </a:pPr>
            <a:r>
              <a:rPr lang="en-US" altLang="ko-KR" sz="1400" dirty="0"/>
              <a:t>// set attribute to staff element</a:t>
            </a:r>
          </a:p>
          <a:p>
            <a:pPr marL="0" indent="0">
              <a:buNone/>
            </a:pPr>
            <a:endParaRPr lang="ko-KR" altLang="en-US" sz="1400" dirty="0"/>
          </a:p>
          <a:p>
            <a:pPr marL="0" indent="0">
              <a:buNone/>
            </a:pPr>
            <a:r>
              <a:rPr lang="en-US" altLang="ko-KR" sz="1400" dirty="0" err="1"/>
              <a:t>attr</a:t>
            </a:r>
            <a:r>
              <a:rPr lang="en-US" altLang="ko-KR" sz="1400" dirty="0"/>
              <a:t> = </a:t>
            </a:r>
            <a:r>
              <a:rPr lang="en-US" altLang="ko-KR" sz="1400" dirty="0" err="1"/>
              <a:t>doc.createAttribute</a:t>
            </a:r>
            <a:r>
              <a:rPr lang="en-US" altLang="ko-KR" sz="1400" dirty="0"/>
              <a:t>("id");</a:t>
            </a:r>
          </a:p>
          <a:p>
            <a:pPr marL="0" indent="0">
              <a:buNone/>
            </a:pPr>
            <a:r>
              <a:rPr lang="en-US" altLang="ko-KR" sz="1400" dirty="0" err="1"/>
              <a:t>attr.setValue</a:t>
            </a:r>
            <a:r>
              <a:rPr lang="en-US" altLang="ko-KR" sz="1400" dirty="0"/>
              <a:t>("3");</a:t>
            </a:r>
          </a:p>
          <a:p>
            <a:pPr marL="0" indent="0">
              <a:buNone/>
            </a:pPr>
            <a:r>
              <a:rPr lang="en-US" altLang="ko-KR" sz="1400" dirty="0" err="1"/>
              <a:t>staff.setAttributeNode</a:t>
            </a:r>
            <a:r>
              <a:rPr lang="en-US" altLang="ko-KR" sz="1400" dirty="0"/>
              <a:t>(</a:t>
            </a:r>
            <a:r>
              <a:rPr lang="en-US" altLang="ko-KR" sz="1400" dirty="0" err="1"/>
              <a:t>attr</a:t>
            </a:r>
            <a:r>
              <a:rPr lang="en-US" altLang="ko-KR" sz="1400" dirty="0"/>
              <a:t>);</a:t>
            </a:r>
          </a:p>
          <a:p>
            <a:pPr marL="0" indent="0">
              <a:buNone/>
            </a:pPr>
            <a:r>
              <a:rPr lang="ko-KR" altLang="en-US" sz="1400" dirty="0"/>
              <a:t> </a:t>
            </a:r>
          </a:p>
          <a:p>
            <a:pPr marL="0" indent="0">
              <a:buNone/>
            </a:pPr>
            <a:r>
              <a:rPr lang="en-US" altLang="ko-KR" sz="1400" dirty="0"/>
              <a:t>// age elements</a:t>
            </a:r>
          </a:p>
          <a:p>
            <a:pPr marL="0" indent="0">
              <a:buNone/>
            </a:pPr>
            <a:r>
              <a:rPr lang="en-US" altLang="ko-KR" sz="1400" dirty="0"/>
              <a:t>age = </a:t>
            </a:r>
            <a:r>
              <a:rPr lang="en-US" altLang="ko-KR" sz="1400" dirty="0" err="1"/>
              <a:t>doc.createElement</a:t>
            </a:r>
            <a:r>
              <a:rPr lang="en-US" altLang="ko-KR" sz="1400" dirty="0"/>
              <a:t>("age");</a:t>
            </a:r>
          </a:p>
          <a:p>
            <a:pPr marL="0" indent="0">
              <a:buNone/>
            </a:pPr>
            <a:r>
              <a:rPr lang="en-US" altLang="ko-KR" sz="1400" dirty="0" err="1"/>
              <a:t>age.appendChild</a:t>
            </a:r>
            <a:r>
              <a:rPr lang="en-US" altLang="ko-KR" sz="1400" dirty="0"/>
              <a:t>(</a:t>
            </a:r>
            <a:r>
              <a:rPr lang="en-US" altLang="ko-KR" sz="1400" dirty="0" err="1"/>
              <a:t>doc.createTextNode</a:t>
            </a:r>
            <a:r>
              <a:rPr lang="en-US" altLang="ko-KR" sz="1400" dirty="0"/>
              <a:t>("40"));</a:t>
            </a:r>
          </a:p>
          <a:p>
            <a:pPr marL="0" indent="0">
              <a:buNone/>
            </a:pPr>
            <a:r>
              <a:rPr lang="en-US" altLang="ko-KR" sz="1400" dirty="0" err="1"/>
              <a:t>staff.appendChild</a:t>
            </a:r>
            <a:r>
              <a:rPr lang="en-US" altLang="ko-KR" sz="1400" dirty="0"/>
              <a:t>(age);</a:t>
            </a:r>
          </a:p>
          <a:p>
            <a:pPr marL="0" indent="0">
              <a:buNone/>
            </a:pPr>
            <a:r>
              <a:rPr lang="ko-KR" altLang="en-US" sz="1400" dirty="0"/>
              <a:t> </a:t>
            </a:r>
          </a:p>
          <a:p>
            <a:pPr marL="0" indent="0">
              <a:buNone/>
            </a:pPr>
            <a:r>
              <a:rPr lang="en-US" altLang="ko-KR" sz="1400" dirty="0"/>
              <a:t>// </a:t>
            </a:r>
            <a:r>
              <a:rPr lang="en-US" altLang="ko-KR" sz="1400" u="sng" dirty="0" err="1"/>
              <a:t>lastname</a:t>
            </a:r>
            <a:r>
              <a:rPr lang="en-US" altLang="ko-KR" sz="1400" u="sng" dirty="0"/>
              <a:t> elements</a:t>
            </a:r>
          </a:p>
          <a:p>
            <a:pPr marL="0" indent="0">
              <a:buNone/>
            </a:pPr>
            <a:r>
              <a:rPr lang="en-US" altLang="ko-KR" sz="1400" dirty="0"/>
              <a:t>name = </a:t>
            </a:r>
            <a:r>
              <a:rPr lang="en-US" altLang="ko-KR" sz="1400" dirty="0" err="1"/>
              <a:t>doc.createElement</a:t>
            </a:r>
            <a:r>
              <a:rPr lang="en-US" altLang="ko-KR" sz="1400" dirty="0"/>
              <a:t>("name");</a:t>
            </a:r>
          </a:p>
          <a:p>
            <a:pPr marL="0" indent="0">
              <a:buNone/>
            </a:pPr>
            <a:r>
              <a:rPr lang="en-US" altLang="ko-KR" sz="1400" dirty="0" err="1"/>
              <a:t>name.appendChild</a:t>
            </a:r>
            <a:r>
              <a:rPr lang="en-US" altLang="ko-KR" sz="1400" dirty="0"/>
              <a:t>(</a:t>
            </a:r>
            <a:r>
              <a:rPr lang="en-US" altLang="ko-KR" sz="1400" dirty="0" err="1"/>
              <a:t>doc.createTextNode</a:t>
            </a:r>
            <a:r>
              <a:rPr lang="en-US" altLang="ko-KR" sz="1400" dirty="0"/>
              <a:t>("Lee"));</a:t>
            </a:r>
          </a:p>
          <a:p>
            <a:pPr marL="0" indent="0">
              <a:buNone/>
            </a:pPr>
            <a:r>
              <a:rPr lang="en-US" altLang="ko-KR" sz="1400" dirty="0" err="1"/>
              <a:t>staff.appendChild</a:t>
            </a:r>
            <a:r>
              <a:rPr lang="en-US" altLang="ko-KR" sz="1400" dirty="0"/>
              <a:t>(name);</a:t>
            </a:r>
          </a:p>
          <a:p>
            <a:pPr marL="0" indent="0">
              <a:buNone/>
            </a:pPr>
            <a:r>
              <a:rPr lang="ko-KR" altLang="en-US" sz="1400" dirty="0"/>
              <a:t> </a:t>
            </a:r>
          </a:p>
          <a:p>
            <a:pPr marL="0" indent="0">
              <a:buNone/>
            </a:pPr>
            <a:r>
              <a:rPr lang="en-US" altLang="ko-KR" sz="1400" dirty="0"/>
              <a:t>// nickname elements</a:t>
            </a:r>
          </a:p>
          <a:p>
            <a:pPr marL="0" indent="0">
              <a:buNone/>
            </a:pPr>
            <a:r>
              <a:rPr lang="en-US" altLang="ko-KR" sz="1400" dirty="0"/>
              <a:t>gender = </a:t>
            </a:r>
            <a:r>
              <a:rPr lang="en-US" altLang="ko-KR" sz="1400" dirty="0" err="1"/>
              <a:t>doc.createElement</a:t>
            </a:r>
            <a:r>
              <a:rPr lang="en-US" altLang="ko-KR" sz="1400" dirty="0"/>
              <a:t>("gender");</a:t>
            </a:r>
          </a:p>
          <a:p>
            <a:pPr marL="0" indent="0">
              <a:buNone/>
            </a:pPr>
            <a:r>
              <a:rPr lang="en-US" altLang="ko-KR" sz="1400" dirty="0" err="1"/>
              <a:t>gender.appendChild</a:t>
            </a:r>
            <a:r>
              <a:rPr lang="en-US" altLang="ko-KR" sz="1400" dirty="0"/>
              <a:t>(</a:t>
            </a:r>
            <a:r>
              <a:rPr lang="en-US" altLang="ko-KR" sz="1400" dirty="0" err="1"/>
              <a:t>doc.createTextNode</a:t>
            </a:r>
            <a:r>
              <a:rPr lang="en-US" altLang="ko-KR" sz="1400" dirty="0"/>
              <a:t>("Male"));</a:t>
            </a:r>
          </a:p>
          <a:p>
            <a:pPr marL="0" indent="0">
              <a:buNone/>
            </a:pPr>
            <a:r>
              <a:rPr lang="en-US" altLang="ko-KR" sz="1400" dirty="0" err="1"/>
              <a:t>staff.appendChild</a:t>
            </a:r>
            <a:r>
              <a:rPr lang="en-US" altLang="ko-KR" sz="1400" dirty="0"/>
              <a:t>(gender);</a:t>
            </a:r>
          </a:p>
          <a:p>
            <a:pPr marL="0" indent="0">
              <a:buNone/>
            </a:pPr>
            <a:r>
              <a:rPr lang="ko-KR" altLang="en-US" sz="1400" dirty="0"/>
              <a:t> </a:t>
            </a:r>
          </a:p>
          <a:p>
            <a:endParaRPr lang="ko-KR" altLang="en-US" sz="1400" dirty="0"/>
          </a:p>
        </p:txBody>
      </p:sp>
    </p:spTree>
    <p:extLst>
      <p:ext uri="{BB962C8B-B14F-4D97-AF65-F5344CB8AC3E}">
        <p14:creationId xmlns:p14="http://schemas.microsoft.com/office/powerpoint/2010/main" val="219515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0"/>
            <a:ext cx="8229600" cy="4525963"/>
          </a:xfrm>
        </p:spPr>
        <p:txBody>
          <a:bodyPr>
            <a:noAutofit/>
          </a:bodyPr>
          <a:lstStyle/>
          <a:p>
            <a:pPr marL="0" indent="0">
              <a:buNone/>
            </a:pPr>
            <a:r>
              <a:rPr lang="en-US" altLang="ko-KR" sz="1200" dirty="0"/>
              <a:t>// salary elements</a:t>
            </a:r>
          </a:p>
          <a:p>
            <a:pPr marL="0" indent="0">
              <a:buNone/>
            </a:pPr>
            <a:r>
              <a:rPr lang="en-US" altLang="ko-KR" sz="1200" dirty="0"/>
              <a:t>role = </a:t>
            </a:r>
            <a:r>
              <a:rPr lang="en-US" altLang="ko-KR" sz="1200" dirty="0" err="1"/>
              <a:t>doc.createElement</a:t>
            </a:r>
            <a:r>
              <a:rPr lang="en-US" altLang="ko-KR" sz="1200" dirty="0"/>
              <a:t>("role");</a:t>
            </a:r>
          </a:p>
          <a:p>
            <a:pPr marL="0" indent="0">
              <a:buNone/>
            </a:pPr>
            <a:r>
              <a:rPr lang="en-US" altLang="ko-KR" sz="1200" dirty="0" err="1"/>
              <a:t>role.appendChild</a:t>
            </a:r>
            <a:r>
              <a:rPr lang="en-US" altLang="ko-KR" sz="1200" dirty="0"/>
              <a:t>(</a:t>
            </a:r>
            <a:r>
              <a:rPr lang="en-US" altLang="ko-KR" sz="1200" dirty="0" err="1"/>
              <a:t>doc.createTextNode</a:t>
            </a:r>
            <a:r>
              <a:rPr lang="en-US" altLang="ko-KR" sz="1200" dirty="0"/>
              <a:t>("Manager"));</a:t>
            </a:r>
          </a:p>
          <a:p>
            <a:pPr marL="0" indent="0">
              <a:buNone/>
            </a:pPr>
            <a:r>
              <a:rPr lang="en-US" altLang="ko-KR" sz="1200" dirty="0" err="1"/>
              <a:t>staff.appendChild</a:t>
            </a:r>
            <a:r>
              <a:rPr lang="en-US" altLang="ko-KR" sz="1200" dirty="0"/>
              <a:t>(role);</a:t>
            </a:r>
          </a:p>
          <a:p>
            <a:pPr marL="0" indent="0">
              <a:buNone/>
            </a:pPr>
            <a:endParaRPr lang="ko-KR" altLang="en-US" sz="1200" dirty="0"/>
          </a:p>
          <a:p>
            <a:pPr marL="0" indent="0">
              <a:buNone/>
            </a:pPr>
            <a:r>
              <a:rPr lang="en-US" altLang="ko-KR" sz="1200" dirty="0"/>
              <a:t>//new employee id =4</a:t>
            </a:r>
          </a:p>
          <a:p>
            <a:pPr marL="0" indent="0">
              <a:buNone/>
            </a:pPr>
            <a:r>
              <a:rPr lang="en-US" altLang="ko-KR" sz="1200" dirty="0"/>
              <a:t>staff = </a:t>
            </a:r>
            <a:r>
              <a:rPr lang="en-US" altLang="ko-KR" sz="1200" dirty="0" err="1"/>
              <a:t>doc.createElement</a:t>
            </a:r>
            <a:r>
              <a:rPr lang="en-US" altLang="ko-KR" sz="1200" dirty="0"/>
              <a:t>("Employee");</a:t>
            </a:r>
          </a:p>
          <a:p>
            <a:pPr marL="0" indent="0">
              <a:buNone/>
            </a:pPr>
            <a:r>
              <a:rPr lang="en-US" altLang="ko-KR" sz="1200" dirty="0" err="1"/>
              <a:t>rootElement.appendChild</a:t>
            </a:r>
            <a:r>
              <a:rPr lang="en-US" altLang="ko-KR" sz="1200" dirty="0"/>
              <a:t>(staff);</a:t>
            </a:r>
          </a:p>
          <a:p>
            <a:pPr marL="0" indent="0">
              <a:buNone/>
            </a:pPr>
            <a:r>
              <a:rPr lang="en-US" altLang="ko-KR" sz="1200" dirty="0"/>
              <a:t>// set attribute to staff element</a:t>
            </a:r>
          </a:p>
          <a:p>
            <a:pPr marL="0" indent="0">
              <a:buNone/>
            </a:pPr>
            <a:endParaRPr lang="ko-KR" altLang="en-US" sz="1200" dirty="0"/>
          </a:p>
          <a:p>
            <a:pPr marL="0" indent="0">
              <a:buNone/>
            </a:pPr>
            <a:r>
              <a:rPr lang="en-US" altLang="ko-KR" sz="1200" dirty="0" err="1"/>
              <a:t>attr</a:t>
            </a:r>
            <a:r>
              <a:rPr lang="en-US" altLang="ko-KR" sz="1200" dirty="0"/>
              <a:t> = </a:t>
            </a:r>
            <a:r>
              <a:rPr lang="en-US" altLang="ko-KR" sz="1200" dirty="0" err="1"/>
              <a:t>doc.createAttribute</a:t>
            </a:r>
            <a:r>
              <a:rPr lang="en-US" altLang="ko-KR" sz="1200" dirty="0"/>
              <a:t>("id");</a:t>
            </a:r>
          </a:p>
          <a:p>
            <a:pPr marL="0" indent="0">
              <a:buNone/>
            </a:pPr>
            <a:r>
              <a:rPr lang="en-US" altLang="ko-KR" sz="1200" dirty="0" err="1"/>
              <a:t>attr.setValue</a:t>
            </a:r>
            <a:r>
              <a:rPr lang="en-US" altLang="ko-KR" sz="1200" dirty="0"/>
              <a:t>("4");</a:t>
            </a:r>
          </a:p>
          <a:p>
            <a:pPr marL="0" indent="0">
              <a:buNone/>
            </a:pPr>
            <a:r>
              <a:rPr lang="en-US" altLang="ko-KR" sz="1200" dirty="0" err="1"/>
              <a:t>staff.setAttributeNode</a:t>
            </a:r>
            <a:r>
              <a:rPr lang="en-US" altLang="ko-KR" sz="1200" dirty="0"/>
              <a:t>(</a:t>
            </a:r>
            <a:r>
              <a:rPr lang="en-US" altLang="ko-KR" sz="1200" dirty="0" err="1"/>
              <a:t>attr</a:t>
            </a:r>
            <a:r>
              <a:rPr lang="en-US" altLang="ko-KR" sz="1200" dirty="0"/>
              <a:t>);</a:t>
            </a:r>
          </a:p>
          <a:p>
            <a:pPr marL="0" indent="0">
              <a:buNone/>
            </a:pPr>
            <a:r>
              <a:rPr lang="ko-KR" altLang="en-US" sz="1200" dirty="0"/>
              <a:t> </a:t>
            </a:r>
          </a:p>
          <a:p>
            <a:pPr marL="0" indent="0">
              <a:buNone/>
            </a:pPr>
            <a:r>
              <a:rPr lang="en-US" altLang="ko-KR" sz="1200" dirty="0"/>
              <a:t>// age elements</a:t>
            </a:r>
          </a:p>
          <a:p>
            <a:pPr marL="0" indent="0">
              <a:buNone/>
            </a:pPr>
            <a:r>
              <a:rPr lang="en-US" altLang="ko-KR" sz="1200" dirty="0"/>
              <a:t>age = </a:t>
            </a:r>
            <a:r>
              <a:rPr lang="en-US" altLang="ko-KR" sz="1200" dirty="0" err="1"/>
              <a:t>doc.createElement</a:t>
            </a:r>
            <a:r>
              <a:rPr lang="en-US" altLang="ko-KR" sz="1200" dirty="0"/>
              <a:t>("age");</a:t>
            </a:r>
          </a:p>
          <a:p>
            <a:pPr marL="0" indent="0">
              <a:buNone/>
            </a:pPr>
            <a:r>
              <a:rPr lang="en-US" altLang="ko-KR" sz="1200" dirty="0" err="1"/>
              <a:t>age.appendChild</a:t>
            </a:r>
            <a:r>
              <a:rPr lang="en-US" altLang="ko-KR" sz="1200" dirty="0"/>
              <a:t>(</a:t>
            </a:r>
            <a:r>
              <a:rPr lang="en-US" altLang="ko-KR" sz="1200" dirty="0" err="1"/>
              <a:t>doc.createTextNode</a:t>
            </a:r>
            <a:r>
              <a:rPr lang="en-US" altLang="ko-KR" sz="1200" dirty="0"/>
              <a:t>("25"));</a:t>
            </a:r>
          </a:p>
          <a:p>
            <a:pPr marL="0" indent="0">
              <a:buNone/>
            </a:pPr>
            <a:r>
              <a:rPr lang="en-US" altLang="ko-KR" sz="1200" dirty="0" err="1"/>
              <a:t>staff.appendChild</a:t>
            </a:r>
            <a:r>
              <a:rPr lang="en-US" altLang="ko-KR" sz="1200" dirty="0"/>
              <a:t>(age);</a:t>
            </a:r>
          </a:p>
          <a:p>
            <a:pPr marL="0" indent="0">
              <a:buNone/>
            </a:pPr>
            <a:r>
              <a:rPr lang="ko-KR" altLang="en-US" sz="1200" dirty="0"/>
              <a:t> </a:t>
            </a:r>
          </a:p>
          <a:p>
            <a:pPr marL="0" indent="0">
              <a:buNone/>
            </a:pPr>
            <a:r>
              <a:rPr lang="en-US" altLang="ko-KR" sz="1200" dirty="0"/>
              <a:t>// </a:t>
            </a:r>
            <a:r>
              <a:rPr lang="en-US" altLang="ko-KR" sz="1200" u="sng" dirty="0" err="1"/>
              <a:t>lastname</a:t>
            </a:r>
            <a:r>
              <a:rPr lang="en-US" altLang="ko-KR" sz="1200" u="sng" dirty="0"/>
              <a:t> elements</a:t>
            </a:r>
          </a:p>
          <a:p>
            <a:pPr marL="0" indent="0">
              <a:buNone/>
            </a:pPr>
            <a:r>
              <a:rPr lang="en-US" altLang="ko-KR" sz="1200" dirty="0"/>
              <a:t>name = </a:t>
            </a:r>
            <a:r>
              <a:rPr lang="en-US" altLang="ko-KR" sz="1200" dirty="0" err="1"/>
              <a:t>doc.createElement</a:t>
            </a:r>
            <a:r>
              <a:rPr lang="en-US" altLang="ko-KR" sz="1200" dirty="0"/>
              <a:t>("name");</a:t>
            </a:r>
          </a:p>
          <a:p>
            <a:pPr marL="0" indent="0">
              <a:buNone/>
            </a:pPr>
            <a:r>
              <a:rPr lang="en-US" altLang="ko-KR" sz="1200" dirty="0" err="1"/>
              <a:t>name.appendChild</a:t>
            </a:r>
            <a:r>
              <a:rPr lang="en-US" altLang="ko-KR" sz="1200" dirty="0"/>
              <a:t>(</a:t>
            </a:r>
            <a:r>
              <a:rPr lang="en-US" altLang="ko-KR" sz="1200" dirty="0" err="1"/>
              <a:t>doc.createTextNode</a:t>
            </a:r>
            <a:r>
              <a:rPr lang="en-US" altLang="ko-KR" sz="1200" dirty="0"/>
              <a:t>("Kwon"));</a:t>
            </a:r>
          </a:p>
          <a:p>
            <a:pPr marL="0" indent="0">
              <a:buNone/>
            </a:pPr>
            <a:r>
              <a:rPr lang="en-US" altLang="ko-KR" sz="1200" dirty="0" err="1"/>
              <a:t>staff.appendChild</a:t>
            </a:r>
            <a:r>
              <a:rPr lang="en-US" altLang="ko-KR" sz="1200" dirty="0"/>
              <a:t>(name);</a:t>
            </a:r>
          </a:p>
          <a:p>
            <a:pPr marL="0" indent="0">
              <a:buNone/>
            </a:pPr>
            <a:r>
              <a:rPr lang="ko-KR" altLang="en-US" sz="1200" dirty="0"/>
              <a:t> </a:t>
            </a:r>
          </a:p>
          <a:p>
            <a:pPr marL="0" indent="0">
              <a:buNone/>
            </a:pPr>
            <a:r>
              <a:rPr lang="en-US" altLang="ko-KR" sz="1200" dirty="0"/>
              <a:t>// nickname elements</a:t>
            </a:r>
          </a:p>
          <a:p>
            <a:pPr marL="0" indent="0">
              <a:buNone/>
            </a:pPr>
            <a:r>
              <a:rPr lang="en-US" altLang="ko-KR" sz="1200" dirty="0"/>
              <a:t>gender = </a:t>
            </a:r>
            <a:r>
              <a:rPr lang="en-US" altLang="ko-KR" sz="1200" dirty="0" err="1"/>
              <a:t>doc.createElement</a:t>
            </a:r>
            <a:r>
              <a:rPr lang="en-US" altLang="ko-KR" sz="1200" dirty="0"/>
              <a:t>("gender");</a:t>
            </a:r>
          </a:p>
          <a:p>
            <a:pPr marL="0" indent="0">
              <a:buNone/>
            </a:pPr>
            <a:r>
              <a:rPr lang="en-US" altLang="ko-KR" sz="1200" dirty="0" err="1"/>
              <a:t>gender.appendChild</a:t>
            </a:r>
            <a:r>
              <a:rPr lang="en-US" altLang="ko-KR" sz="1200" dirty="0"/>
              <a:t>(</a:t>
            </a:r>
            <a:r>
              <a:rPr lang="en-US" altLang="ko-KR" sz="1200" dirty="0" err="1"/>
              <a:t>doc.createTextNode</a:t>
            </a:r>
            <a:r>
              <a:rPr lang="en-US" altLang="ko-KR" sz="1200" dirty="0"/>
              <a:t>("Female"));</a:t>
            </a:r>
          </a:p>
          <a:p>
            <a:pPr marL="0" indent="0">
              <a:buNone/>
            </a:pPr>
            <a:r>
              <a:rPr lang="en-US" altLang="ko-KR" sz="1200" dirty="0" err="1"/>
              <a:t>staff.appendChild</a:t>
            </a:r>
            <a:r>
              <a:rPr lang="en-US" altLang="ko-KR" sz="1200" dirty="0"/>
              <a:t>(gender);</a:t>
            </a:r>
          </a:p>
          <a:p>
            <a:pPr marL="0" indent="0">
              <a:buNone/>
            </a:pPr>
            <a:r>
              <a:rPr lang="ko-KR" altLang="en-US" sz="1200" dirty="0"/>
              <a:t> </a:t>
            </a:r>
          </a:p>
          <a:p>
            <a:pPr marL="0" indent="0">
              <a:buNone/>
            </a:pPr>
            <a:r>
              <a:rPr lang="en-US" altLang="ko-KR" sz="1200" dirty="0"/>
              <a:t>// salary elements</a:t>
            </a:r>
          </a:p>
          <a:p>
            <a:pPr marL="0" indent="0">
              <a:buNone/>
            </a:pPr>
            <a:r>
              <a:rPr lang="en-US" altLang="ko-KR" sz="1200" dirty="0"/>
              <a:t>role = </a:t>
            </a:r>
            <a:r>
              <a:rPr lang="en-US" altLang="ko-KR" sz="1200" dirty="0" err="1"/>
              <a:t>doc.createElement</a:t>
            </a:r>
            <a:r>
              <a:rPr lang="en-US" altLang="ko-KR" sz="1200" dirty="0"/>
              <a:t>("role");</a:t>
            </a:r>
          </a:p>
          <a:p>
            <a:pPr marL="0" indent="0">
              <a:buNone/>
            </a:pPr>
            <a:r>
              <a:rPr lang="en-US" altLang="ko-KR" sz="1200" dirty="0" err="1"/>
              <a:t>role.appendChild</a:t>
            </a:r>
            <a:r>
              <a:rPr lang="en-US" altLang="ko-KR" sz="1200" dirty="0"/>
              <a:t>(</a:t>
            </a:r>
            <a:r>
              <a:rPr lang="en-US" altLang="ko-KR" sz="1200" dirty="0" err="1"/>
              <a:t>doc.createTextNode</a:t>
            </a:r>
            <a:r>
              <a:rPr lang="en-US" altLang="ko-KR" sz="1200" dirty="0"/>
              <a:t>("Manager"));</a:t>
            </a:r>
          </a:p>
          <a:p>
            <a:pPr marL="0" indent="0">
              <a:buNone/>
            </a:pPr>
            <a:r>
              <a:rPr lang="en-US" altLang="ko-KR" sz="1200" dirty="0" err="1"/>
              <a:t>staff.appendChild</a:t>
            </a:r>
            <a:r>
              <a:rPr lang="en-US" altLang="ko-KR" sz="1200" dirty="0"/>
              <a:t>(role);</a:t>
            </a:r>
          </a:p>
          <a:p>
            <a:pPr marL="0" indent="0">
              <a:buNone/>
            </a:pPr>
            <a:endParaRPr lang="ko-KR" altLang="en-US" sz="1200" dirty="0"/>
          </a:p>
          <a:p>
            <a:endParaRPr lang="ko-KR" altLang="en-US" sz="1200" dirty="0"/>
          </a:p>
        </p:txBody>
      </p:sp>
    </p:spTree>
    <p:extLst>
      <p:ext uri="{BB962C8B-B14F-4D97-AF65-F5344CB8AC3E}">
        <p14:creationId xmlns:p14="http://schemas.microsoft.com/office/powerpoint/2010/main" val="4199107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WriteXMLFile.java </a:t>
            </a:r>
            <a:r>
              <a:rPr lang="en-US" altLang="ko-KR" dirty="0" smtClean="0"/>
              <a:t>(5/5</a:t>
            </a:r>
            <a:r>
              <a:rPr lang="en-US" altLang="ko-KR" dirty="0"/>
              <a:t>)</a:t>
            </a:r>
            <a:endParaRPr lang="ko-KR" alt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altLang="ko-KR" dirty="0"/>
              <a:t>// write the content into </a:t>
            </a:r>
            <a:r>
              <a:rPr lang="en-US" altLang="ko-KR" u="sng" dirty="0"/>
              <a:t>xml file</a:t>
            </a:r>
          </a:p>
          <a:p>
            <a:pPr marL="0" indent="0">
              <a:buNone/>
            </a:pPr>
            <a:r>
              <a:rPr lang="en-US" altLang="ko-KR" dirty="0" err="1"/>
              <a:t>TransformerFactory</a:t>
            </a:r>
            <a:r>
              <a:rPr lang="en-US" altLang="ko-KR" dirty="0"/>
              <a:t> </a:t>
            </a:r>
            <a:r>
              <a:rPr lang="en-US" altLang="ko-KR" dirty="0" err="1"/>
              <a:t>transformerFactory</a:t>
            </a:r>
            <a:r>
              <a:rPr lang="en-US" altLang="ko-KR" dirty="0"/>
              <a:t> = </a:t>
            </a:r>
            <a:r>
              <a:rPr lang="en-US" altLang="ko-KR" dirty="0" err="1"/>
              <a:t>TransformerFactory.</a:t>
            </a:r>
            <a:r>
              <a:rPr lang="en-US" altLang="ko-KR" i="1" dirty="0" err="1"/>
              <a:t>newInstance</a:t>
            </a:r>
            <a:r>
              <a:rPr lang="en-US" altLang="ko-KR" i="1" dirty="0"/>
              <a:t>();</a:t>
            </a:r>
          </a:p>
          <a:p>
            <a:pPr marL="0" indent="0">
              <a:buNone/>
            </a:pPr>
            <a:r>
              <a:rPr lang="en-US" altLang="ko-KR" dirty="0"/>
              <a:t>Transformer </a:t>
            </a:r>
            <a:r>
              <a:rPr lang="en-US" altLang="ko-KR" dirty="0" err="1"/>
              <a:t>transformer</a:t>
            </a:r>
            <a:r>
              <a:rPr lang="en-US" altLang="ko-KR" dirty="0"/>
              <a:t> = </a:t>
            </a:r>
            <a:r>
              <a:rPr lang="en-US" altLang="ko-KR" dirty="0" err="1"/>
              <a:t>transformerFactory.newTransformer</a:t>
            </a:r>
            <a:r>
              <a:rPr lang="en-US" altLang="ko-KR" dirty="0"/>
              <a:t>();</a:t>
            </a:r>
          </a:p>
          <a:p>
            <a:pPr marL="0" indent="0">
              <a:buNone/>
            </a:pPr>
            <a:r>
              <a:rPr lang="en-US" altLang="ko-KR" u="sng" dirty="0" err="1"/>
              <a:t>DOMSource</a:t>
            </a:r>
            <a:r>
              <a:rPr lang="en-US" altLang="ko-KR" u="sng" dirty="0"/>
              <a:t> source = </a:t>
            </a:r>
            <a:r>
              <a:rPr lang="en-US" altLang="ko-KR" b="1" u="sng" dirty="0"/>
              <a:t>new </a:t>
            </a:r>
            <a:r>
              <a:rPr lang="en-US" altLang="ko-KR" b="1" u="sng" dirty="0" err="1"/>
              <a:t>DOMSource</a:t>
            </a:r>
            <a:r>
              <a:rPr lang="en-US" altLang="ko-KR" b="1" u="sng" dirty="0"/>
              <a:t>(doc);</a:t>
            </a:r>
          </a:p>
          <a:p>
            <a:pPr marL="0" indent="0">
              <a:buNone/>
            </a:pPr>
            <a:r>
              <a:rPr lang="en-US" altLang="ko-KR" dirty="0" err="1"/>
              <a:t>StreamResult</a:t>
            </a:r>
            <a:r>
              <a:rPr lang="en-US" altLang="ko-KR" dirty="0"/>
              <a:t> result = </a:t>
            </a:r>
            <a:r>
              <a:rPr lang="en-US" altLang="ko-KR" b="1" dirty="0"/>
              <a:t>new </a:t>
            </a:r>
            <a:r>
              <a:rPr lang="en-US" altLang="ko-KR" b="1" dirty="0" err="1"/>
              <a:t>StreamResult</a:t>
            </a:r>
            <a:r>
              <a:rPr lang="en-US" altLang="ko-KR" b="1" dirty="0"/>
              <a:t>(new File("employee.xml"));</a:t>
            </a:r>
          </a:p>
          <a:p>
            <a:pPr marL="0" indent="0">
              <a:buNone/>
            </a:pPr>
            <a:r>
              <a:rPr lang="ko-KR" altLang="en-US" dirty="0"/>
              <a:t> </a:t>
            </a:r>
          </a:p>
          <a:p>
            <a:pPr marL="0" indent="0">
              <a:buNone/>
            </a:pPr>
            <a:r>
              <a:rPr lang="en-US" altLang="ko-KR" dirty="0"/>
              <a:t>// Output to console for testing</a:t>
            </a:r>
          </a:p>
          <a:p>
            <a:pPr marL="0" indent="0">
              <a:buNone/>
            </a:pPr>
            <a:r>
              <a:rPr lang="en-US" altLang="ko-KR" dirty="0"/>
              <a:t>// </a:t>
            </a:r>
            <a:r>
              <a:rPr lang="en-US" altLang="ko-KR" dirty="0" err="1"/>
              <a:t>StreamResult</a:t>
            </a:r>
            <a:r>
              <a:rPr lang="en-US" altLang="ko-KR" dirty="0"/>
              <a:t> result = new </a:t>
            </a:r>
            <a:r>
              <a:rPr lang="en-US" altLang="ko-KR" dirty="0" err="1"/>
              <a:t>StreamResult</a:t>
            </a:r>
            <a:r>
              <a:rPr lang="en-US" altLang="ko-KR" dirty="0"/>
              <a:t>(</a:t>
            </a:r>
            <a:r>
              <a:rPr lang="en-US" altLang="ko-KR" dirty="0" err="1"/>
              <a:t>System.out</a:t>
            </a:r>
            <a:r>
              <a:rPr lang="en-US" altLang="ko-KR" dirty="0"/>
              <a:t>);</a:t>
            </a:r>
          </a:p>
          <a:p>
            <a:pPr marL="0" indent="0">
              <a:buNone/>
            </a:pPr>
            <a:r>
              <a:rPr lang="ko-KR" altLang="en-US" dirty="0"/>
              <a:t> </a:t>
            </a:r>
          </a:p>
          <a:p>
            <a:pPr marL="0" indent="0">
              <a:buNone/>
            </a:pPr>
            <a:r>
              <a:rPr lang="en-US" altLang="ko-KR" dirty="0" err="1"/>
              <a:t>transformer.transform</a:t>
            </a:r>
            <a:r>
              <a:rPr lang="en-US" altLang="ko-KR" dirty="0"/>
              <a:t>(source, result);</a:t>
            </a:r>
          </a:p>
          <a:p>
            <a:pPr marL="0" indent="0">
              <a:buNone/>
            </a:pPr>
            <a:r>
              <a:rPr lang="en-US" altLang="ko-KR" dirty="0"/>
              <a:t>/*</a:t>
            </a:r>
            <a:r>
              <a:rPr lang="en-US" altLang="ko-KR" dirty="0" err="1"/>
              <a:t>StreamResult</a:t>
            </a:r>
            <a:r>
              <a:rPr lang="en-US" altLang="ko-KR" dirty="0"/>
              <a:t> result =  new </a:t>
            </a:r>
            <a:r>
              <a:rPr lang="en-US" altLang="ko-KR" dirty="0" err="1"/>
              <a:t>StreamResult</a:t>
            </a:r>
            <a:r>
              <a:rPr lang="en-US" altLang="ko-KR" dirty="0"/>
              <a:t>(</a:t>
            </a:r>
            <a:r>
              <a:rPr lang="en-US" altLang="ko-KR" dirty="0" err="1"/>
              <a:t>System.out</a:t>
            </a:r>
            <a:r>
              <a:rPr lang="en-US" altLang="ko-KR" dirty="0"/>
              <a:t>);</a:t>
            </a:r>
          </a:p>
          <a:p>
            <a:pPr marL="0" indent="0">
              <a:buNone/>
            </a:pPr>
            <a:r>
              <a:rPr lang="en-US" altLang="ko-KR" dirty="0" err="1"/>
              <a:t>transformer.transform</a:t>
            </a:r>
            <a:r>
              <a:rPr lang="en-US" altLang="ko-KR" dirty="0"/>
              <a:t>(source, result);*/</a:t>
            </a:r>
          </a:p>
          <a:p>
            <a:pPr marL="0" indent="0">
              <a:buNone/>
            </a:pPr>
            <a:r>
              <a:rPr lang="en-US" altLang="ko-KR" dirty="0" err="1"/>
              <a:t>System.</a:t>
            </a:r>
            <a:r>
              <a:rPr lang="en-US" altLang="ko-KR" i="1" dirty="0" err="1"/>
              <a:t>out.println</a:t>
            </a:r>
            <a:r>
              <a:rPr lang="en-US" altLang="ko-KR" i="1" dirty="0"/>
              <a:t>("File saved!");</a:t>
            </a:r>
          </a:p>
          <a:p>
            <a:pPr marL="0" indent="0">
              <a:buNone/>
            </a:pPr>
            <a:r>
              <a:rPr lang="ko-KR" altLang="en-US" dirty="0"/>
              <a:t> </a:t>
            </a:r>
          </a:p>
          <a:p>
            <a:pPr marL="0" indent="0">
              <a:buNone/>
            </a:pPr>
            <a:r>
              <a:rPr lang="en-US" altLang="ko-KR" dirty="0"/>
              <a:t>  } </a:t>
            </a:r>
            <a:r>
              <a:rPr lang="en-US" altLang="ko-KR" b="1" dirty="0"/>
              <a:t>catch (</a:t>
            </a:r>
            <a:r>
              <a:rPr lang="en-US" altLang="ko-KR" b="1" dirty="0" err="1"/>
              <a:t>ParserConfigurationException</a:t>
            </a:r>
            <a:r>
              <a:rPr lang="en-US" altLang="ko-KR" b="1" dirty="0"/>
              <a:t> </a:t>
            </a:r>
            <a:r>
              <a:rPr lang="en-US" altLang="ko-KR" b="1" dirty="0" err="1"/>
              <a:t>pce</a:t>
            </a:r>
            <a:r>
              <a:rPr lang="en-US" altLang="ko-KR" b="1" dirty="0"/>
              <a:t>) {</a:t>
            </a:r>
          </a:p>
          <a:p>
            <a:pPr marL="0" indent="0">
              <a:buNone/>
            </a:pPr>
            <a:r>
              <a:rPr lang="en-US" altLang="ko-KR" dirty="0" err="1"/>
              <a:t>pce.printStackTrace</a:t>
            </a:r>
            <a:r>
              <a:rPr lang="en-US" altLang="ko-KR" dirty="0"/>
              <a:t>();</a:t>
            </a:r>
          </a:p>
          <a:p>
            <a:pPr marL="0" indent="0">
              <a:buNone/>
            </a:pPr>
            <a:r>
              <a:rPr lang="en-US" altLang="ko-KR" dirty="0"/>
              <a:t>  } </a:t>
            </a:r>
            <a:r>
              <a:rPr lang="en-US" altLang="ko-KR" b="1" dirty="0"/>
              <a:t>catch (</a:t>
            </a:r>
            <a:r>
              <a:rPr lang="en-US" altLang="ko-KR" b="1" dirty="0" err="1"/>
              <a:t>TransformerException</a:t>
            </a:r>
            <a:r>
              <a:rPr lang="en-US" altLang="ko-KR" b="1" dirty="0"/>
              <a:t> </a:t>
            </a:r>
            <a:r>
              <a:rPr lang="en-US" altLang="ko-KR" b="1" dirty="0" err="1"/>
              <a:t>tfe</a:t>
            </a:r>
            <a:r>
              <a:rPr lang="en-US" altLang="ko-KR" b="1" dirty="0"/>
              <a:t>) {</a:t>
            </a:r>
          </a:p>
          <a:p>
            <a:pPr marL="0" indent="0">
              <a:buNone/>
            </a:pPr>
            <a:r>
              <a:rPr lang="en-US" altLang="ko-KR" dirty="0" err="1"/>
              <a:t>tfe.printStackTrace</a:t>
            </a:r>
            <a:r>
              <a:rPr lang="en-US" altLang="ko-KR" dirty="0"/>
              <a:t>();</a:t>
            </a:r>
          </a:p>
          <a:p>
            <a:pPr marL="0" indent="0">
              <a:buNone/>
            </a:pPr>
            <a:r>
              <a:rPr lang="ko-KR" altLang="en-US" dirty="0"/>
              <a:t>  </a:t>
            </a:r>
            <a:r>
              <a:rPr lang="en-US" altLang="ko-KR" dirty="0"/>
              <a:t>}</a:t>
            </a:r>
          </a:p>
          <a:p>
            <a:pPr marL="0" indent="0">
              <a:buNone/>
            </a:pPr>
            <a:r>
              <a:rPr lang="en-US" altLang="ko-KR" dirty="0"/>
              <a:t>}</a:t>
            </a:r>
          </a:p>
          <a:p>
            <a:pPr marL="0" indent="0">
              <a:buNone/>
            </a:pPr>
            <a:r>
              <a:rPr lang="en-US" altLang="ko-KR" dirty="0"/>
              <a:t>}</a:t>
            </a:r>
            <a:endParaRPr lang="ko-KR" altLang="en-US" dirty="0"/>
          </a:p>
          <a:p>
            <a:endParaRPr lang="ko-KR" altLang="en-US" dirty="0"/>
          </a:p>
        </p:txBody>
      </p:sp>
    </p:spTree>
    <p:extLst>
      <p:ext uri="{BB962C8B-B14F-4D97-AF65-F5344CB8AC3E}">
        <p14:creationId xmlns:p14="http://schemas.microsoft.com/office/powerpoint/2010/main" val="174575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The result of XML</a:t>
            </a:r>
            <a:endParaRPr lang="ko-KR" alt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altLang="ko-KR" dirty="0"/>
              <a:t>&lt;?xml version="1.0" encoding="UTF-8"?&gt;</a:t>
            </a:r>
          </a:p>
          <a:p>
            <a:pPr marL="0" indent="0">
              <a:buNone/>
            </a:pPr>
            <a:r>
              <a:rPr lang="en-US" altLang="ko-KR" dirty="0"/>
              <a:t>-&lt;Employees&gt;</a:t>
            </a:r>
          </a:p>
          <a:p>
            <a:pPr marL="0" indent="0">
              <a:buNone/>
            </a:pPr>
            <a:r>
              <a:rPr lang="en-US" altLang="ko-KR" dirty="0" smtClean="0"/>
              <a:t>   </a:t>
            </a:r>
            <a:r>
              <a:rPr lang="en-US" altLang="ko-KR" dirty="0"/>
              <a:t>-&lt;Employee id="</a:t>
            </a:r>
            <a:r>
              <a:rPr lang="en-US" altLang="ko-KR" b="1" dirty="0"/>
              <a:t>1</a:t>
            </a:r>
            <a:r>
              <a:rPr lang="en-US" altLang="ko-KR" dirty="0"/>
              <a:t>"&gt;</a:t>
            </a:r>
          </a:p>
          <a:p>
            <a:pPr marL="0" indent="0">
              <a:buNone/>
            </a:pPr>
            <a:r>
              <a:rPr lang="en-US" altLang="ko-KR" dirty="0"/>
              <a:t> </a:t>
            </a:r>
            <a:r>
              <a:rPr lang="en-US" altLang="ko-KR" dirty="0" smtClean="0"/>
              <a:t>     </a:t>
            </a:r>
            <a:r>
              <a:rPr lang="en-US" altLang="ko-KR" dirty="0"/>
              <a:t>&lt;age&gt;</a:t>
            </a:r>
            <a:r>
              <a:rPr lang="en-US" altLang="ko-KR" b="1" dirty="0"/>
              <a:t>29</a:t>
            </a:r>
            <a:r>
              <a:rPr lang="en-US" altLang="ko-KR" dirty="0"/>
              <a:t>&lt;/age&gt;</a:t>
            </a:r>
          </a:p>
          <a:p>
            <a:pPr marL="0" indent="0">
              <a:buNone/>
            </a:pPr>
            <a:r>
              <a:rPr lang="en-US" altLang="ko-KR" dirty="0"/>
              <a:t> </a:t>
            </a:r>
            <a:r>
              <a:rPr lang="en-US" altLang="ko-KR" dirty="0" smtClean="0"/>
              <a:t>     </a:t>
            </a:r>
            <a:r>
              <a:rPr lang="en-US" altLang="ko-KR" dirty="0"/>
              <a:t>&lt;name&gt;</a:t>
            </a:r>
            <a:r>
              <a:rPr lang="en-US" altLang="ko-KR" b="1" dirty="0"/>
              <a:t>Kim</a:t>
            </a:r>
            <a:r>
              <a:rPr lang="en-US" altLang="ko-KR" dirty="0"/>
              <a:t>&lt;/name&gt;</a:t>
            </a:r>
          </a:p>
          <a:p>
            <a:pPr marL="0" indent="0">
              <a:buNone/>
            </a:pPr>
            <a:r>
              <a:rPr lang="en-US" altLang="ko-KR" dirty="0" smtClean="0"/>
              <a:t>      </a:t>
            </a:r>
            <a:r>
              <a:rPr lang="en-US" altLang="ko-KR" dirty="0"/>
              <a:t>&lt;gender&gt;</a:t>
            </a:r>
            <a:r>
              <a:rPr lang="en-US" altLang="ko-KR" b="1" dirty="0"/>
              <a:t>Male</a:t>
            </a:r>
            <a:r>
              <a:rPr lang="en-US" altLang="ko-KR" dirty="0"/>
              <a:t>&lt;/gender&gt;</a:t>
            </a:r>
          </a:p>
          <a:p>
            <a:pPr marL="0" indent="0">
              <a:buNone/>
            </a:pPr>
            <a:r>
              <a:rPr lang="en-US" altLang="ko-KR" dirty="0"/>
              <a:t> </a:t>
            </a:r>
            <a:r>
              <a:rPr lang="en-US" altLang="ko-KR" dirty="0" smtClean="0"/>
              <a:t>     </a:t>
            </a:r>
            <a:r>
              <a:rPr lang="en-US" altLang="ko-KR" dirty="0"/>
              <a:t>&lt;role&gt;</a:t>
            </a:r>
            <a:r>
              <a:rPr lang="en-US" altLang="ko-KR" b="1" dirty="0"/>
              <a:t>Java Developer</a:t>
            </a:r>
            <a:r>
              <a:rPr lang="en-US" altLang="ko-KR" dirty="0"/>
              <a:t>&lt;/role&gt;</a:t>
            </a:r>
          </a:p>
          <a:p>
            <a:pPr marL="0" indent="0">
              <a:buNone/>
            </a:pPr>
            <a:r>
              <a:rPr lang="en-US" altLang="ko-KR" dirty="0"/>
              <a:t> </a:t>
            </a:r>
            <a:r>
              <a:rPr lang="en-US" altLang="ko-KR" dirty="0" smtClean="0"/>
              <a:t> &lt;/</a:t>
            </a:r>
            <a:r>
              <a:rPr lang="en-US" altLang="ko-KR" dirty="0"/>
              <a:t>Employee&gt;</a:t>
            </a:r>
          </a:p>
          <a:p>
            <a:pPr marL="0" indent="0">
              <a:buNone/>
            </a:pPr>
            <a:r>
              <a:rPr lang="en-US" altLang="ko-KR" dirty="0"/>
              <a:t> </a:t>
            </a:r>
            <a:r>
              <a:rPr lang="en-US" altLang="ko-KR" dirty="0" smtClean="0"/>
              <a:t> -&lt;</a:t>
            </a:r>
            <a:r>
              <a:rPr lang="en-US" altLang="ko-KR" dirty="0"/>
              <a:t>Employee id="</a:t>
            </a:r>
            <a:r>
              <a:rPr lang="en-US" altLang="ko-KR" b="1" dirty="0"/>
              <a:t>2</a:t>
            </a:r>
            <a:r>
              <a:rPr lang="en-US" altLang="ko-KR" dirty="0"/>
              <a:t>"&gt;</a:t>
            </a:r>
          </a:p>
          <a:p>
            <a:pPr marL="0" indent="0">
              <a:buNone/>
            </a:pPr>
            <a:r>
              <a:rPr lang="en-US" altLang="ko-KR" dirty="0"/>
              <a:t> </a:t>
            </a:r>
            <a:r>
              <a:rPr lang="en-US" altLang="ko-KR" dirty="0" smtClean="0"/>
              <a:t>     </a:t>
            </a:r>
            <a:r>
              <a:rPr lang="en-US" altLang="ko-KR" dirty="0"/>
              <a:t>&lt;age&gt;</a:t>
            </a:r>
            <a:r>
              <a:rPr lang="en-US" altLang="ko-KR" b="1" dirty="0"/>
              <a:t>35</a:t>
            </a:r>
            <a:r>
              <a:rPr lang="en-US" altLang="ko-KR" dirty="0"/>
              <a:t>&lt;/age&gt;</a:t>
            </a:r>
          </a:p>
          <a:p>
            <a:pPr marL="0" indent="0">
              <a:buNone/>
            </a:pPr>
            <a:r>
              <a:rPr lang="en-US" altLang="ko-KR" dirty="0"/>
              <a:t> </a:t>
            </a:r>
            <a:r>
              <a:rPr lang="en-US" altLang="ko-KR" dirty="0" smtClean="0"/>
              <a:t>     </a:t>
            </a:r>
            <a:r>
              <a:rPr lang="en-US" altLang="ko-KR" dirty="0"/>
              <a:t>&lt;name&gt;</a:t>
            </a:r>
            <a:r>
              <a:rPr lang="en-US" altLang="ko-KR" b="1" dirty="0"/>
              <a:t>Park</a:t>
            </a:r>
            <a:r>
              <a:rPr lang="en-US" altLang="ko-KR" dirty="0"/>
              <a:t>&lt;/name&gt;</a:t>
            </a:r>
          </a:p>
          <a:p>
            <a:pPr marL="0" indent="0">
              <a:buNone/>
            </a:pPr>
            <a:r>
              <a:rPr lang="en-US" altLang="ko-KR" dirty="0"/>
              <a:t> </a:t>
            </a:r>
            <a:r>
              <a:rPr lang="en-US" altLang="ko-KR" dirty="0" smtClean="0"/>
              <a:t>     </a:t>
            </a:r>
            <a:r>
              <a:rPr lang="en-US" altLang="ko-KR" dirty="0"/>
              <a:t>&lt;gender&gt;</a:t>
            </a:r>
            <a:r>
              <a:rPr lang="en-US" altLang="ko-KR" b="1" dirty="0"/>
              <a:t>Female</a:t>
            </a:r>
            <a:r>
              <a:rPr lang="en-US" altLang="ko-KR" dirty="0"/>
              <a:t>&lt;/gender&gt;</a:t>
            </a:r>
          </a:p>
          <a:p>
            <a:pPr marL="0" indent="0">
              <a:buNone/>
            </a:pPr>
            <a:r>
              <a:rPr lang="en-US" altLang="ko-KR" dirty="0"/>
              <a:t> </a:t>
            </a:r>
            <a:r>
              <a:rPr lang="en-US" altLang="ko-KR" dirty="0" smtClean="0"/>
              <a:t>     </a:t>
            </a:r>
            <a:r>
              <a:rPr lang="en-US" altLang="ko-KR" dirty="0"/>
              <a:t>&lt;role&gt;</a:t>
            </a:r>
            <a:r>
              <a:rPr lang="en-US" altLang="ko-KR" b="1" dirty="0"/>
              <a:t>CEO</a:t>
            </a:r>
            <a:r>
              <a:rPr lang="en-US" altLang="ko-KR" dirty="0"/>
              <a:t>&lt;/role&gt;</a:t>
            </a:r>
          </a:p>
          <a:p>
            <a:pPr marL="0" indent="0">
              <a:buNone/>
            </a:pPr>
            <a:r>
              <a:rPr lang="en-US" altLang="ko-KR" dirty="0"/>
              <a:t> </a:t>
            </a:r>
            <a:r>
              <a:rPr lang="en-US" altLang="ko-KR" dirty="0" smtClean="0"/>
              <a:t> &lt;/</a:t>
            </a:r>
            <a:r>
              <a:rPr lang="en-US" altLang="ko-KR" dirty="0"/>
              <a:t>Employee&gt;</a:t>
            </a:r>
          </a:p>
          <a:p>
            <a:pPr marL="0" indent="0">
              <a:buNone/>
            </a:pPr>
            <a:r>
              <a:rPr lang="en-US" altLang="ko-KR" dirty="0"/>
              <a:t> </a:t>
            </a:r>
            <a:r>
              <a:rPr lang="en-US" altLang="ko-KR" dirty="0" smtClean="0"/>
              <a:t> -&lt;</a:t>
            </a:r>
            <a:r>
              <a:rPr lang="en-US" altLang="ko-KR" dirty="0"/>
              <a:t>Employee id="</a:t>
            </a:r>
            <a:r>
              <a:rPr lang="en-US" altLang="ko-KR" b="1" dirty="0"/>
              <a:t>3</a:t>
            </a:r>
            <a:r>
              <a:rPr lang="en-US" altLang="ko-KR" dirty="0"/>
              <a:t>"&gt;</a:t>
            </a:r>
          </a:p>
          <a:p>
            <a:pPr marL="0" indent="0">
              <a:buNone/>
            </a:pPr>
            <a:r>
              <a:rPr lang="en-US" altLang="ko-KR" dirty="0"/>
              <a:t> </a:t>
            </a:r>
            <a:r>
              <a:rPr lang="en-US" altLang="ko-KR" dirty="0" smtClean="0"/>
              <a:t>     </a:t>
            </a:r>
            <a:r>
              <a:rPr lang="en-US" altLang="ko-KR" dirty="0"/>
              <a:t>&lt;age&gt;</a:t>
            </a:r>
            <a:r>
              <a:rPr lang="en-US" altLang="ko-KR" b="1" dirty="0"/>
              <a:t>40</a:t>
            </a:r>
            <a:r>
              <a:rPr lang="en-US" altLang="ko-KR" dirty="0"/>
              <a:t>&lt;/age&gt;</a:t>
            </a:r>
          </a:p>
          <a:p>
            <a:pPr marL="0" indent="0">
              <a:buNone/>
            </a:pPr>
            <a:r>
              <a:rPr lang="en-US" altLang="ko-KR" dirty="0"/>
              <a:t> </a:t>
            </a:r>
            <a:r>
              <a:rPr lang="en-US" altLang="ko-KR" dirty="0" smtClean="0"/>
              <a:t>     </a:t>
            </a:r>
            <a:r>
              <a:rPr lang="en-US" altLang="ko-KR" dirty="0"/>
              <a:t>&lt;name&gt;</a:t>
            </a:r>
            <a:r>
              <a:rPr lang="en-US" altLang="ko-KR" b="1" dirty="0"/>
              <a:t>Lee</a:t>
            </a:r>
            <a:r>
              <a:rPr lang="en-US" altLang="ko-KR" dirty="0"/>
              <a:t>&lt;/name&gt;</a:t>
            </a:r>
          </a:p>
          <a:p>
            <a:pPr marL="0" indent="0">
              <a:buNone/>
            </a:pPr>
            <a:r>
              <a:rPr lang="en-US" altLang="ko-KR" dirty="0"/>
              <a:t> </a:t>
            </a:r>
            <a:r>
              <a:rPr lang="en-US" altLang="ko-KR" dirty="0" smtClean="0"/>
              <a:t>     </a:t>
            </a:r>
            <a:r>
              <a:rPr lang="en-US" altLang="ko-KR" dirty="0"/>
              <a:t>&lt;gender&gt;</a:t>
            </a:r>
            <a:r>
              <a:rPr lang="en-US" altLang="ko-KR" b="1" dirty="0"/>
              <a:t>Male</a:t>
            </a:r>
            <a:r>
              <a:rPr lang="en-US" altLang="ko-KR" dirty="0"/>
              <a:t>&lt;/gender&gt;</a:t>
            </a:r>
          </a:p>
          <a:p>
            <a:pPr marL="0" indent="0">
              <a:buNone/>
            </a:pPr>
            <a:r>
              <a:rPr lang="en-US" altLang="ko-KR" dirty="0"/>
              <a:t> </a:t>
            </a:r>
            <a:r>
              <a:rPr lang="en-US" altLang="ko-KR" dirty="0" smtClean="0"/>
              <a:t>     </a:t>
            </a:r>
            <a:r>
              <a:rPr lang="en-US" altLang="ko-KR" dirty="0"/>
              <a:t>&lt;role&gt;</a:t>
            </a:r>
            <a:r>
              <a:rPr lang="en-US" altLang="ko-KR" b="1" dirty="0"/>
              <a:t>Manager</a:t>
            </a:r>
            <a:r>
              <a:rPr lang="en-US" altLang="ko-KR" dirty="0"/>
              <a:t>&lt;/role&gt;</a:t>
            </a:r>
          </a:p>
          <a:p>
            <a:pPr marL="0" indent="0">
              <a:buNone/>
            </a:pPr>
            <a:r>
              <a:rPr lang="en-US" altLang="ko-KR" dirty="0"/>
              <a:t> </a:t>
            </a:r>
            <a:r>
              <a:rPr lang="en-US" altLang="ko-KR" dirty="0" smtClean="0"/>
              <a:t> &lt;/</a:t>
            </a:r>
            <a:r>
              <a:rPr lang="en-US" altLang="ko-KR" dirty="0"/>
              <a:t>Employee&gt;</a:t>
            </a:r>
          </a:p>
          <a:p>
            <a:pPr marL="0" indent="0">
              <a:buNone/>
            </a:pPr>
            <a:r>
              <a:rPr lang="en-US" altLang="ko-KR" dirty="0"/>
              <a:t> -&lt;Employee id="</a:t>
            </a:r>
            <a:r>
              <a:rPr lang="en-US" altLang="ko-KR" b="1" dirty="0"/>
              <a:t>4</a:t>
            </a:r>
            <a:r>
              <a:rPr lang="en-US" altLang="ko-KR" dirty="0"/>
              <a:t>"&gt;</a:t>
            </a:r>
          </a:p>
          <a:p>
            <a:pPr marL="0" indent="0">
              <a:buNone/>
            </a:pPr>
            <a:r>
              <a:rPr lang="en-US" altLang="ko-KR" dirty="0"/>
              <a:t> </a:t>
            </a:r>
            <a:r>
              <a:rPr lang="en-US" altLang="ko-KR" dirty="0" smtClean="0"/>
              <a:t>     </a:t>
            </a:r>
            <a:r>
              <a:rPr lang="en-US" altLang="ko-KR" dirty="0"/>
              <a:t>&lt;age&gt;</a:t>
            </a:r>
            <a:r>
              <a:rPr lang="en-US" altLang="ko-KR" b="1" dirty="0"/>
              <a:t>25</a:t>
            </a:r>
            <a:r>
              <a:rPr lang="en-US" altLang="ko-KR" dirty="0"/>
              <a:t>&lt;/age&gt;</a:t>
            </a:r>
          </a:p>
          <a:p>
            <a:pPr marL="0" indent="0">
              <a:buNone/>
            </a:pPr>
            <a:r>
              <a:rPr lang="en-US" altLang="ko-KR" dirty="0"/>
              <a:t> </a:t>
            </a:r>
            <a:r>
              <a:rPr lang="en-US" altLang="ko-KR" dirty="0" smtClean="0"/>
              <a:t>     </a:t>
            </a:r>
            <a:r>
              <a:rPr lang="en-US" altLang="ko-KR" dirty="0"/>
              <a:t>&lt;name&gt;</a:t>
            </a:r>
            <a:r>
              <a:rPr lang="en-US" altLang="ko-KR" b="1" dirty="0"/>
              <a:t>Kwon</a:t>
            </a:r>
            <a:r>
              <a:rPr lang="en-US" altLang="ko-KR" dirty="0"/>
              <a:t>&lt;/name&gt;</a:t>
            </a:r>
          </a:p>
          <a:p>
            <a:pPr marL="0" indent="0">
              <a:buNone/>
            </a:pPr>
            <a:r>
              <a:rPr lang="en-US" altLang="ko-KR" dirty="0"/>
              <a:t> </a:t>
            </a:r>
            <a:r>
              <a:rPr lang="en-US" altLang="ko-KR" dirty="0" smtClean="0"/>
              <a:t>     </a:t>
            </a:r>
            <a:r>
              <a:rPr lang="en-US" altLang="ko-KR" dirty="0"/>
              <a:t>&lt;gender&gt;</a:t>
            </a:r>
            <a:r>
              <a:rPr lang="en-US" altLang="ko-KR" b="1" dirty="0"/>
              <a:t>Female</a:t>
            </a:r>
            <a:r>
              <a:rPr lang="en-US" altLang="ko-KR" dirty="0"/>
              <a:t>&lt;/gender&gt;</a:t>
            </a:r>
          </a:p>
          <a:p>
            <a:pPr marL="0" indent="0">
              <a:buNone/>
            </a:pPr>
            <a:r>
              <a:rPr lang="en-US" altLang="ko-KR" dirty="0"/>
              <a:t> </a:t>
            </a:r>
            <a:r>
              <a:rPr lang="en-US" altLang="ko-KR" dirty="0" smtClean="0"/>
              <a:t>     </a:t>
            </a:r>
            <a:r>
              <a:rPr lang="en-US" altLang="ko-KR" dirty="0"/>
              <a:t>&lt;role&gt;</a:t>
            </a:r>
            <a:r>
              <a:rPr lang="en-US" altLang="ko-KR" b="1" dirty="0"/>
              <a:t>Manager</a:t>
            </a:r>
            <a:r>
              <a:rPr lang="en-US" altLang="ko-KR" dirty="0"/>
              <a:t>&lt;/role&gt;</a:t>
            </a:r>
          </a:p>
          <a:p>
            <a:pPr marL="0" indent="0">
              <a:buNone/>
            </a:pPr>
            <a:r>
              <a:rPr lang="en-US" altLang="ko-KR" dirty="0"/>
              <a:t> </a:t>
            </a:r>
            <a:r>
              <a:rPr lang="en-US" altLang="ko-KR" dirty="0" smtClean="0"/>
              <a:t> &lt;/</a:t>
            </a:r>
            <a:r>
              <a:rPr lang="en-US" altLang="ko-KR" dirty="0"/>
              <a:t>Employee&gt;</a:t>
            </a:r>
          </a:p>
          <a:p>
            <a:pPr marL="0" indent="0">
              <a:buNone/>
            </a:pPr>
            <a:r>
              <a:rPr lang="en-US" altLang="ko-KR" dirty="0"/>
              <a:t>&lt;/Employees&gt;</a:t>
            </a:r>
            <a:endParaRPr lang="ko-KR" altLang="en-US" dirty="0"/>
          </a:p>
        </p:txBody>
      </p:sp>
    </p:spTree>
    <p:extLst>
      <p:ext uri="{BB962C8B-B14F-4D97-AF65-F5344CB8AC3E}">
        <p14:creationId xmlns:p14="http://schemas.microsoft.com/office/powerpoint/2010/main" val="231153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XML Parser</a:t>
            </a:r>
            <a:endParaRPr lang="ko-KR" altLang="en-US" dirty="0"/>
          </a:p>
        </p:txBody>
      </p:sp>
      <p:sp>
        <p:nvSpPr>
          <p:cNvPr id="3" name="Content Placeholder 2"/>
          <p:cNvSpPr>
            <a:spLocks noGrp="1"/>
          </p:cNvSpPr>
          <p:nvPr>
            <p:ph idx="1"/>
          </p:nvPr>
        </p:nvSpPr>
        <p:spPr/>
        <p:txBody>
          <a:bodyPr/>
          <a:lstStyle/>
          <a:p>
            <a:r>
              <a:rPr lang="en-US" altLang="ko-KR" dirty="0"/>
              <a:t>DOM - Document Object Model,</a:t>
            </a:r>
          </a:p>
          <a:p>
            <a:r>
              <a:rPr lang="en-US" altLang="ko-KR" dirty="0"/>
              <a:t>SAX - Simple API for XML,</a:t>
            </a:r>
          </a:p>
          <a:p>
            <a:r>
              <a:rPr lang="en-US" altLang="ko-KR" dirty="0" err="1"/>
              <a:t>StAX</a:t>
            </a:r>
            <a:r>
              <a:rPr lang="en-US" altLang="ko-KR" dirty="0"/>
              <a:t> – Streaming API for XML</a:t>
            </a:r>
          </a:p>
          <a:p>
            <a:endParaRPr lang="ko-KR" altLang="en-US" dirty="0"/>
          </a:p>
        </p:txBody>
      </p:sp>
    </p:spTree>
    <p:extLst>
      <p:ext uri="{BB962C8B-B14F-4D97-AF65-F5344CB8AC3E}">
        <p14:creationId xmlns:p14="http://schemas.microsoft.com/office/powerpoint/2010/main" val="120253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DOM Parser (1/3)</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a:t>If you prefer this technique you should know that the whole XML will be loaded into memory. Advantage of this technique is you can navigate/read to any node. </a:t>
            </a:r>
            <a:endParaRPr lang="en-US" altLang="ko-KR" dirty="0" smtClean="0"/>
          </a:p>
          <a:p>
            <a:r>
              <a:rPr lang="en-US" altLang="ko-KR" dirty="0" smtClean="0"/>
              <a:t>You </a:t>
            </a:r>
            <a:r>
              <a:rPr lang="en-US" altLang="ko-KR" dirty="0"/>
              <a:t>can append, delete or update a child node because data is available in the memory. </a:t>
            </a:r>
            <a:endParaRPr lang="en-US" altLang="ko-KR" dirty="0" smtClean="0"/>
          </a:p>
          <a:p>
            <a:r>
              <a:rPr lang="en-US" altLang="ko-KR" dirty="0" smtClean="0"/>
              <a:t>However </a:t>
            </a:r>
            <a:r>
              <a:rPr lang="en-US" altLang="ko-KR" dirty="0"/>
              <a:t>if the XML contains a large data, then it will be very expensive to load it into memory. Also the whole XML is loaded to memory although you are looking for something particular.</a:t>
            </a:r>
            <a:endParaRPr lang="ko-KR" altLang="en-US" dirty="0"/>
          </a:p>
        </p:txBody>
      </p:sp>
    </p:spTree>
    <p:extLst>
      <p:ext uri="{BB962C8B-B14F-4D97-AF65-F5344CB8AC3E}">
        <p14:creationId xmlns:p14="http://schemas.microsoft.com/office/powerpoint/2010/main" val="105163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DOM Parser (2/3)</a:t>
            </a:r>
            <a:endParaRPr lang="ko-KR" altLang="en-US" dirty="0"/>
          </a:p>
        </p:txBody>
      </p:sp>
      <p:sp>
        <p:nvSpPr>
          <p:cNvPr id="3" name="Content Placeholder 2"/>
          <p:cNvSpPr>
            <a:spLocks noGrp="1"/>
          </p:cNvSpPr>
          <p:nvPr>
            <p:ph idx="1"/>
          </p:nvPr>
        </p:nvSpPr>
        <p:spPr/>
        <p:txBody>
          <a:bodyPr/>
          <a:lstStyle/>
          <a:p>
            <a:r>
              <a:rPr lang="en-US" altLang="ko-KR" dirty="0" smtClean="0"/>
              <a:t>The </a:t>
            </a:r>
            <a:r>
              <a:rPr lang="en-US" altLang="ko-KR" dirty="0"/>
              <a:t>DOM Parser loads the complete XML content into a Tree structure. And we iterate through the </a:t>
            </a:r>
            <a:r>
              <a:rPr lang="en-US" altLang="ko-KR" dirty="0">
                <a:hlinkClick r:id="rId2"/>
              </a:rPr>
              <a:t>Node</a:t>
            </a:r>
            <a:r>
              <a:rPr lang="en-US" altLang="ko-KR" dirty="0"/>
              <a:t> and </a:t>
            </a:r>
            <a:r>
              <a:rPr lang="en-US" altLang="ko-KR" dirty="0" err="1">
                <a:hlinkClick r:id="rId3"/>
              </a:rPr>
              <a:t>NodeList</a:t>
            </a:r>
            <a:r>
              <a:rPr lang="en-US" altLang="ko-KR" dirty="0"/>
              <a:t> to get the content of the XML</a:t>
            </a:r>
            <a:r>
              <a:rPr lang="en-US" altLang="ko-KR" dirty="0" smtClean="0"/>
              <a:t>.</a:t>
            </a:r>
          </a:p>
          <a:p>
            <a:endParaRPr lang="ko-KR" altLang="en-US" dirty="0"/>
          </a:p>
        </p:txBody>
      </p:sp>
    </p:spTree>
    <p:extLst>
      <p:ext uri="{BB962C8B-B14F-4D97-AF65-F5344CB8AC3E}">
        <p14:creationId xmlns:p14="http://schemas.microsoft.com/office/powerpoint/2010/main" val="1727375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DOM Parser (3/3)</a:t>
            </a:r>
            <a:endParaRPr lang="ko-KR" altLang="en-US" dirty="0"/>
          </a:p>
        </p:txBody>
      </p:sp>
      <p:sp>
        <p:nvSpPr>
          <p:cNvPr id="3" name="Content Placeholder 2"/>
          <p:cNvSpPr>
            <a:spLocks noGrp="1"/>
          </p:cNvSpPr>
          <p:nvPr>
            <p:ph idx="1"/>
          </p:nvPr>
        </p:nvSpPr>
        <p:spPr/>
        <p:txBody>
          <a:bodyPr>
            <a:normAutofit fontScale="92500" lnSpcReduction="20000"/>
          </a:bodyPr>
          <a:lstStyle/>
          <a:p>
            <a:r>
              <a:rPr lang="en-US" altLang="ko-KR" dirty="0" smtClean="0"/>
              <a:t>The step of writing an XML file using DOM:</a:t>
            </a:r>
          </a:p>
          <a:p>
            <a:pPr lvl="1"/>
            <a:r>
              <a:rPr lang="en-US" altLang="ko-KR" dirty="0" smtClean="0"/>
              <a:t>Create </a:t>
            </a:r>
            <a:r>
              <a:rPr lang="en-US" altLang="ko-KR" dirty="0"/>
              <a:t>a DocumentBuilder instance.</a:t>
            </a:r>
          </a:p>
          <a:p>
            <a:pPr lvl="1"/>
            <a:r>
              <a:rPr lang="en-US" altLang="ko-KR" dirty="0"/>
              <a:t>Create a Document from the above DocumentBuilder.</a:t>
            </a:r>
          </a:p>
          <a:p>
            <a:pPr lvl="1"/>
            <a:r>
              <a:rPr lang="en-US" altLang="ko-KR" dirty="0"/>
              <a:t>Create the elements you want using the Element class and its </a:t>
            </a:r>
            <a:r>
              <a:rPr lang="en-US" altLang="ko-KR" dirty="0" err="1"/>
              <a:t>appendChild</a:t>
            </a:r>
            <a:r>
              <a:rPr lang="en-US" altLang="ko-KR" dirty="0"/>
              <a:t> method.</a:t>
            </a:r>
          </a:p>
          <a:p>
            <a:pPr lvl="1"/>
            <a:r>
              <a:rPr lang="en-US" altLang="ko-KR" dirty="0"/>
              <a:t>Create a new Transformer instance and a new </a:t>
            </a:r>
            <a:r>
              <a:rPr lang="en-US" altLang="ko-KR" dirty="0" err="1"/>
              <a:t>DOMSource</a:t>
            </a:r>
            <a:r>
              <a:rPr lang="en-US" altLang="ko-KR" dirty="0"/>
              <a:t> instance.</a:t>
            </a:r>
          </a:p>
          <a:p>
            <a:pPr lvl="1"/>
            <a:r>
              <a:rPr lang="en-US" altLang="ko-KR" dirty="0"/>
              <a:t>Create a new </a:t>
            </a:r>
            <a:r>
              <a:rPr lang="en-US" altLang="ko-KR" dirty="0" err="1"/>
              <a:t>StreamResult</a:t>
            </a:r>
            <a:r>
              <a:rPr lang="en-US" altLang="ko-KR" dirty="0"/>
              <a:t> to the output stream you want to use.</a:t>
            </a:r>
          </a:p>
          <a:p>
            <a:pPr lvl="1"/>
            <a:r>
              <a:rPr lang="en-US" altLang="ko-KR" dirty="0"/>
              <a:t>Use transform method to write the DOM object to the output stream you want</a:t>
            </a:r>
            <a:endParaRPr lang="ko-KR" altLang="en-US" dirty="0"/>
          </a:p>
        </p:txBody>
      </p:sp>
    </p:spTree>
    <p:extLst>
      <p:ext uri="{BB962C8B-B14F-4D97-AF65-F5344CB8AC3E}">
        <p14:creationId xmlns:p14="http://schemas.microsoft.com/office/powerpoint/2010/main" val="268710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SAX</a:t>
            </a:r>
            <a:endParaRPr lang="ko-KR" altLang="en-US" dirty="0"/>
          </a:p>
        </p:txBody>
      </p:sp>
      <p:sp>
        <p:nvSpPr>
          <p:cNvPr id="3" name="Content Placeholder 2"/>
          <p:cNvSpPr>
            <a:spLocks noGrp="1"/>
          </p:cNvSpPr>
          <p:nvPr>
            <p:ph idx="1"/>
          </p:nvPr>
        </p:nvSpPr>
        <p:spPr/>
        <p:txBody>
          <a:bodyPr>
            <a:normAutofit/>
          </a:bodyPr>
          <a:lstStyle/>
          <a:p>
            <a:r>
              <a:rPr lang="en-US" altLang="ko-KR" dirty="0"/>
              <a:t>SAX has totally a different approach. It starts to read the XML document from beginning to end, but it does not store anything to memory. </a:t>
            </a:r>
            <a:endParaRPr lang="en-US" altLang="ko-KR" dirty="0" smtClean="0"/>
          </a:p>
        </p:txBody>
      </p:sp>
    </p:spTree>
    <p:extLst>
      <p:ext uri="{BB962C8B-B14F-4D97-AF65-F5344CB8AC3E}">
        <p14:creationId xmlns:p14="http://schemas.microsoft.com/office/powerpoint/2010/main" val="108880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Contents</a:t>
            </a:r>
            <a:endParaRPr lang="ko-KR" altLang="en-US" dirty="0"/>
          </a:p>
        </p:txBody>
      </p:sp>
      <p:sp>
        <p:nvSpPr>
          <p:cNvPr id="3" name="Content Placeholder 2"/>
          <p:cNvSpPr>
            <a:spLocks noGrp="1"/>
          </p:cNvSpPr>
          <p:nvPr>
            <p:ph idx="1"/>
          </p:nvPr>
        </p:nvSpPr>
        <p:spPr/>
        <p:txBody>
          <a:bodyPr/>
          <a:lstStyle/>
          <a:p>
            <a:r>
              <a:rPr lang="en-US" altLang="ko-KR" dirty="0" smtClean="0"/>
              <a:t>XML Parser</a:t>
            </a:r>
          </a:p>
          <a:p>
            <a:r>
              <a:rPr lang="en-US" altLang="ko-KR" dirty="0" smtClean="0"/>
              <a:t>XML Programming (write, read, modify)</a:t>
            </a:r>
          </a:p>
          <a:p>
            <a:endParaRPr lang="en-US" altLang="ko-KR" dirty="0" smtClean="0"/>
          </a:p>
        </p:txBody>
      </p:sp>
    </p:spTree>
    <p:extLst>
      <p:ext uri="{BB962C8B-B14F-4D97-AF65-F5344CB8AC3E}">
        <p14:creationId xmlns:p14="http://schemas.microsoft.com/office/powerpoint/2010/main" val="1943113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SAX Parser (1/3)</a:t>
            </a:r>
            <a:endParaRPr lang="ko-KR" altLang="en-US" dirty="0"/>
          </a:p>
        </p:txBody>
      </p:sp>
      <p:sp>
        <p:nvSpPr>
          <p:cNvPr id="3" name="Content Placeholder 2"/>
          <p:cNvSpPr>
            <a:spLocks noGrp="1"/>
          </p:cNvSpPr>
          <p:nvPr>
            <p:ph idx="1"/>
          </p:nvPr>
        </p:nvSpPr>
        <p:spPr/>
        <p:txBody>
          <a:bodyPr>
            <a:normAutofit fontScale="70000" lnSpcReduction="20000"/>
          </a:bodyPr>
          <a:lstStyle/>
          <a:p>
            <a:r>
              <a:rPr lang="en-US" altLang="ko-KR" dirty="0">
                <a:hlinkClick r:id="rId2"/>
              </a:rPr>
              <a:t>SAX Parser</a:t>
            </a:r>
            <a:r>
              <a:rPr lang="en-US" altLang="ko-KR" dirty="0"/>
              <a:t> is different from the DOM Parser where SAX parser doesn’t load the complete XML into the memory, instead it parses the XML line by line triggering different events as and when it encounters different elements like: opening tag, closing tag, character data, comments and so on. </a:t>
            </a:r>
            <a:endParaRPr lang="en-US" altLang="ko-KR" dirty="0" smtClean="0"/>
          </a:p>
          <a:p>
            <a:r>
              <a:rPr lang="en-US" altLang="ko-KR" dirty="0"/>
              <a:t>Instead it fires events and you can add your event handler depending on your </a:t>
            </a:r>
            <a:r>
              <a:rPr lang="en-US" altLang="ko-KR" dirty="0" smtClean="0"/>
              <a:t>requirements. This </a:t>
            </a:r>
            <a:r>
              <a:rPr lang="en-US" altLang="ko-KR" dirty="0"/>
              <a:t>is the reason why SAX Parser is called an event based parser</a:t>
            </a:r>
            <a:r>
              <a:rPr lang="en-US" altLang="ko-KR" dirty="0" smtClean="0"/>
              <a:t>.</a:t>
            </a:r>
          </a:p>
          <a:p>
            <a:r>
              <a:rPr lang="en-US" altLang="ko-KR" dirty="0"/>
              <a:t>With SAX, first of all you do not need to worry on memory consumptions. If the performance is the criteria, (and if you are only reading the xml, not modifying it), SAX is a much better choice then DOM. </a:t>
            </a:r>
          </a:p>
          <a:p>
            <a:r>
              <a:rPr lang="en-US" altLang="ko-KR" dirty="0"/>
              <a:t>However you are not going to have a tree structure where you can require parent or child elements. You should be aware where you are</a:t>
            </a:r>
            <a:r>
              <a:rPr lang="en-US" altLang="ko-KR" dirty="0" smtClean="0"/>
              <a:t>.</a:t>
            </a:r>
            <a:endParaRPr lang="en-US" altLang="ko-KR" dirty="0"/>
          </a:p>
          <a:p>
            <a:endParaRPr lang="ko-KR" altLang="en-US" dirty="0"/>
          </a:p>
        </p:txBody>
      </p:sp>
    </p:spTree>
    <p:extLst>
      <p:ext uri="{BB962C8B-B14F-4D97-AF65-F5344CB8AC3E}">
        <p14:creationId xmlns:p14="http://schemas.microsoft.com/office/powerpoint/2010/main" val="57620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SAX Parser (2/3)</a:t>
            </a:r>
            <a:endParaRPr lang="ko-KR" altLang="en-US" dirty="0"/>
          </a:p>
        </p:txBody>
      </p:sp>
      <p:sp>
        <p:nvSpPr>
          <p:cNvPr id="3" name="Content Placeholder 2"/>
          <p:cNvSpPr>
            <a:spLocks noGrp="1"/>
          </p:cNvSpPr>
          <p:nvPr>
            <p:ph idx="1"/>
          </p:nvPr>
        </p:nvSpPr>
        <p:spPr/>
        <p:txBody>
          <a:bodyPr>
            <a:normAutofit fontScale="92500" lnSpcReduction="10000"/>
          </a:bodyPr>
          <a:lstStyle/>
          <a:p>
            <a:r>
              <a:rPr lang="en-US" altLang="ko-KR" dirty="0"/>
              <a:t>Along with the XML source file, we also register a handler which extends the </a:t>
            </a:r>
            <a:r>
              <a:rPr lang="en-US" altLang="ko-KR" dirty="0" err="1">
                <a:hlinkClick r:id="rId2"/>
              </a:rPr>
              <a:t>DefaultHandler</a:t>
            </a:r>
            <a:r>
              <a:rPr lang="en-US" altLang="ko-KR" dirty="0"/>
              <a:t> class. The </a:t>
            </a:r>
            <a:r>
              <a:rPr lang="en-US" altLang="ko-KR" dirty="0" err="1"/>
              <a:t>DefaultHandler</a:t>
            </a:r>
            <a:r>
              <a:rPr lang="en-US" altLang="ko-KR" dirty="0"/>
              <a:t> class provides different callbacks out of which we would be interested in:</a:t>
            </a:r>
          </a:p>
          <a:p>
            <a:r>
              <a:rPr lang="en-US" altLang="ko-KR" b="1" dirty="0" err="1"/>
              <a:t>startElement</a:t>
            </a:r>
            <a:r>
              <a:rPr lang="en-US" altLang="ko-KR" b="1" dirty="0"/>
              <a:t>()</a:t>
            </a:r>
            <a:r>
              <a:rPr lang="en-US" altLang="ko-KR" dirty="0"/>
              <a:t> – triggers this event when the start of the tag is encountered.</a:t>
            </a:r>
          </a:p>
          <a:p>
            <a:r>
              <a:rPr lang="en-US" altLang="ko-KR" b="1" dirty="0" err="1"/>
              <a:t>endElement</a:t>
            </a:r>
            <a:r>
              <a:rPr lang="en-US" altLang="ko-KR" b="1" dirty="0"/>
              <a:t>()</a:t>
            </a:r>
            <a:r>
              <a:rPr lang="en-US" altLang="ko-KR" dirty="0"/>
              <a:t> – triggers this event when the end of the tag is encountered.</a:t>
            </a:r>
          </a:p>
          <a:p>
            <a:r>
              <a:rPr lang="en-US" altLang="ko-KR" b="1" dirty="0"/>
              <a:t>characters()</a:t>
            </a:r>
            <a:r>
              <a:rPr lang="en-US" altLang="ko-KR" dirty="0"/>
              <a:t> – triggers this event when it encounters some text data.</a:t>
            </a:r>
          </a:p>
          <a:p>
            <a:endParaRPr lang="ko-KR" altLang="en-US" dirty="0"/>
          </a:p>
        </p:txBody>
      </p:sp>
    </p:spTree>
    <p:extLst>
      <p:ext uri="{BB962C8B-B14F-4D97-AF65-F5344CB8AC3E}">
        <p14:creationId xmlns:p14="http://schemas.microsoft.com/office/powerpoint/2010/main" val="169180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SAX Parser </a:t>
            </a:r>
            <a:r>
              <a:rPr lang="en-US" altLang="ko-KR" dirty="0" smtClean="0"/>
              <a:t>(3/3</a:t>
            </a:r>
            <a:r>
              <a:rPr lang="en-US" altLang="ko-KR" dirty="0"/>
              <a:t>)</a:t>
            </a:r>
            <a:endParaRPr lang="ko-KR" altLang="en-US" dirty="0"/>
          </a:p>
        </p:txBody>
      </p:sp>
      <p:graphicFrame>
        <p:nvGraphicFramePr>
          <p:cNvPr id="4" name="Content Placeholder 3"/>
          <p:cNvGraphicFramePr>
            <a:graphicFrameLocks noGrp="1"/>
          </p:cNvGraphicFramePr>
          <p:nvPr>
            <p:ph idx="1"/>
            <p:extLst/>
          </p:nvPr>
        </p:nvGraphicFramePr>
        <p:xfrm>
          <a:off x="431344" y="2420888"/>
          <a:ext cx="8229600" cy="3576320"/>
        </p:xfrm>
        <a:graphic>
          <a:graphicData uri="http://schemas.openxmlformats.org/drawingml/2006/table">
            <a:tbl>
              <a:tblPr firstRow="1" bandRow="1">
                <a:tableStyleId>{5C22544A-7EE6-4342-B048-85BDC9FD1C3A}</a:tableStyleId>
              </a:tblPr>
              <a:tblGrid>
                <a:gridCol w="2268448"/>
                <a:gridCol w="5961152"/>
              </a:tblGrid>
              <a:tr h="370840">
                <a:tc>
                  <a:txBody>
                    <a:bodyPr/>
                    <a:lstStyle/>
                    <a:p>
                      <a:pPr latinLnBrk="1"/>
                      <a:r>
                        <a:rPr lang="en-US" altLang="ko-KR" dirty="0" smtClean="0"/>
                        <a:t>Class / Method</a:t>
                      </a:r>
                      <a:endParaRPr lang="ko-KR" altLang="en-US" dirty="0"/>
                    </a:p>
                  </a:txBody>
                  <a:tcPr/>
                </a:tc>
                <a:tc>
                  <a:txBody>
                    <a:bodyPr/>
                    <a:lstStyle/>
                    <a:p>
                      <a:pPr latinLnBrk="1"/>
                      <a:r>
                        <a:rPr lang="en-US" altLang="ko-KR" dirty="0" smtClean="0"/>
                        <a:t>Description</a:t>
                      </a:r>
                      <a:endParaRPr lang="ko-KR" altLang="en-US" dirty="0"/>
                    </a:p>
                  </a:txBody>
                  <a:tcPr/>
                </a:tc>
              </a:tr>
              <a:tr h="370840">
                <a:tc>
                  <a:txBody>
                    <a:bodyPr/>
                    <a:lstStyle/>
                    <a:p>
                      <a:pPr latinLnBrk="1"/>
                      <a:r>
                        <a:rPr lang="en-US" altLang="ko-KR" dirty="0" err="1" smtClean="0"/>
                        <a:t>SAXParserFactory</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Defines a factory API that enables applications to configure and obtain a SAX based parser to parse XML documents.</a:t>
                      </a:r>
                      <a:endParaRPr lang="ko-KR" altLang="en-US" dirty="0"/>
                    </a:p>
                  </a:txBody>
                  <a:tcPr/>
                </a:tc>
              </a:tr>
              <a:tr h="370840">
                <a:tc>
                  <a:txBody>
                    <a:bodyPr/>
                    <a:lstStyle/>
                    <a:p>
                      <a:pPr latinLnBrk="1"/>
                      <a:r>
                        <a:rPr lang="en-US" altLang="ko-KR" dirty="0" err="1" smtClean="0"/>
                        <a:t>SAXParser</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Defines the API that wraps an </a:t>
                      </a:r>
                      <a:r>
                        <a:rPr lang="en-US" altLang="ko-KR" sz="1800" b="0" i="0" u="none" strike="noStrike" kern="1200" dirty="0" err="1" smtClean="0">
                          <a:solidFill>
                            <a:schemeClr val="dk1"/>
                          </a:solidFill>
                          <a:effectLst/>
                          <a:latin typeface="+mn-lt"/>
                          <a:ea typeface="+mn-ea"/>
                          <a:cs typeface="+mn-cs"/>
                          <a:hlinkClick r:id="rId2" tooltip="interface in org.xml.sax"/>
                        </a:rPr>
                        <a:t>XMLReader</a:t>
                      </a:r>
                      <a:r>
                        <a:rPr lang="en-US" altLang="ko-KR" sz="1800" b="0" i="0" kern="1200" dirty="0" smtClean="0">
                          <a:solidFill>
                            <a:schemeClr val="dk1"/>
                          </a:solidFill>
                          <a:effectLst/>
                          <a:latin typeface="+mn-lt"/>
                          <a:ea typeface="+mn-ea"/>
                          <a:cs typeface="+mn-cs"/>
                        </a:rPr>
                        <a:t> implementation class. In JAXP 1.0, this class wrapped the </a:t>
                      </a:r>
                      <a:r>
                        <a:rPr lang="en-US" altLang="ko-KR" sz="1800" b="0" i="0" u="none" strike="noStrike" kern="1200" dirty="0" smtClean="0">
                          <a:solidFill>
                            <a:schemeClr val="dk1"/>
                          </a:solidFill>
                          <a:effectLst/>
                          <a:latin typeface="+mn-lt"/>
                          <a:ea typeface="+mn-ea"/>
                          <a:cs typeface="+mn-cs"/>
                          <a:hlinkClick r:id="rId3" tooltip="interface in org.xml.sax"/>
                        </a:rPr>
                        <a:t>Parser</a:t>
                      </a:r>
                      <a:r>
                        <a:rPr lang="en-US" altLang="ko-KR" sz="1800" b="0" i="0" kern="1200" dirty="0" smtClean="0">
                          <a:solidFill>
                            <a:schemeClr val="dk1"/>
                          </a:solidFill>
                          <a:effectLst/>
                          <a:latin typeface="+mn-lt"/>
                          <a:ea typeface="+mn-ea"/>
                          <a:cs typeface="+mn-cs"/>
                        </a:rPr>
                        <a:t> interface, however this interface was replaced by the </a:t>
                      </a:r>
                      <a:r>
                        <a:rPr lang="en-US" altLang="ko-KR" sz="1800" b="0" i="0" u="none" strike="noStrike" kern="1200" dirty="0" err="1" smtClean="0">
                          <a:solidFill>
                            <a:schemeClr val="dk1"/>
                          </a:solidFill>
                          <a:effectLst/>
                          <a:latin typeface="+mn-lt"/>
                          <a:ea typeface="+mn-ea"/>
                          <a:cs typeface="+mn-cs"/>
                          <a:hlinkClick r:id="rId2" tooltip="interface in org.xml.sax"/>
                        </a:rPr>
                        <a:t>XMLReader</a:t>
                      </a:r>
                      <a:r>
                        <a:rPr lang="en-US" altLang="ko-KR" sz="1800" b="0" i="0" kern="1200" dirty="0" smtClean="0">
                          <a:solidFill>
                            <a:schemeClr val="dk1"/>
                          </a:solidFill>
                          <a:effectLst/>
                          <a:latin typeface="+mn-lt"/>
                          <a:ea typeface="+mn-ea"/>
                          <a:cs typeface="+mn-cs"/>
                        </a:rPr>
                        <a:t>. </a:t>
                      </a:r>
                      <a:endParaRPr lang="ko-KR" altLang="en-US" dirty="0"/>
                    </a:p>
                  </a:txBody>
                  <a:tcPr/>
                </a:tc>
              </a:tr>
              <a:tr h="370840">
                <a:tc>
                  <a:txBody>
                    <a:bodyPr/>
                    <a:lstStyle/>
                    <a:p>
                      <a:pPr latinLnBrk="1"/>
                      <a:r>
                        <a:rPr lang="en-US" altLang="ko-KR" dirty="0" err="1" smtClean="0"/>
                        <a:t>SAXHandler</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This will create a new </a:t>
                      </a:r>
                      <a:r>
                        <a:rPr lang="en-US" altLang="ko-KR" dirty="0" err="1" smtClean="0"/>
                        <a:t>SAXHandler</a:t>
                      </a:r>
                      <a:r>
                        <a:rPr lang="en-US" altLang="ko-KR" sz="1800" b="0" i="0" kern="1200" dirty="0" smtClean="0">
                          <a:solidFill>
                            <a:schemeClr val="dk1"/>
                          </a:solidFill>
                          <a:effectLst/>
                          <a:latin typeface="+mn-lt"/>
                          <a:ea typeface="+mn-ea"/>
                          <a:cs typeface="+mn-cs"/>
                        </a:rPr>
                        <a:t> that listens to SAX events and creates a JDOM Document.</a:t>
                      </a:r>
                      <a:endParaRPr lang="ko-KR" altLang="en-US" dirty="0"/>
                    </a:p>
                  </a:txBody>
                  <a:tcPr/>
                </a:tc>
              </a:tr>
              <a:tr h="370840">
                <a:tc>
                  <a:txBody>
                    <a:bodyPr/>
                    <a:lstStyle/>
                    <a:p>
                      <a:pPr latinLnBrk="1"/>
                      <a:r>
                        <a:rPr lang="en-US" altLang="ko-KR" dirty="0" smtClean="0"/>
                        <a:t>parse (method)</a:t>
                      </a:r>
                      <a:endParaRPr lang="ko-KR" altLang="en-US" dirty="0"/>
                    </a:p>
                  </a:txBody>
                  <a:tcPr/>
                </a:tc>
                <a:tc>
                  <a:txBody>
                    <a:bodyPr/>
                    <a:lstStyle/>
                    <a:p>
                      <a:pPr latinLnBrk="1"/>
                      <a:r>
                        <a:rPr lang="en-US" altLang="ko-KR" sz="1800" b="0" i="0" kern="1200" dirty="0" smtClean="0">
                          <a:solidFill>
                            <a:schemeClr val="dk1"/>
                          </a:solidFill>
                          <a:effectLst/>
                          <a:latin typeface="+mn-lt"/>
                          <a:ea typeface="+mn-ea"/>
                          <a:cs typeface="+mn-cs"/>
                        </a:rPr>
                        <a:t>Parse the content of the file specified as XML using the specified </a:t>
                      </a:r>
                      <a:r>
                        <a:rPr lang="en-US" altLang="ko-KR" sz="1800" b="0" i="0" u="none" strike="noStrike" kern="1200" dirty="0" err="1" smtClean="0">
                          <a:solidFill>
                            <a:schemeClr val="dk1"/>
                          </a:solidFill>
                          <a:effectLst/>
                          <a:latin typeface="+mn-lt"/>
                          <a:ea typeface="+mn-ea"/>
                          <a:cs typeface="+mn-cs"/>
                          <a:hlinkClick r:id="rId4" tooltip="class in org.xml.sax.helpers"/>
                        </a:rPr>
                        <a:t>DefaultHandler</a:t>
                      </a:r>
                      <a:r>
                        <a:rPr lang="en-US" altLang="ko-KR" sz="1800" b="0" i="0" kern="1200" dirty="0" smtClean="0">
                          <a:solidFill>
                            <a:schemeClr val="dk1"/>
                          </a:solidFill>
                          <a:effectLst/>
                          <a:latin typeface="+mn-lt"/>
                          <a:ea typeface="+mn-ea"/>
                          <a:cs typeface="+mn-cs"/>
                        </a:rPr>
                        <a:t>.</a:t>
                      </a:r>
                      <a:endParaRPr lang="ko-KR" altLang="en-US" dirty="0"/>
                    </a:p>
                  </a:txBody>
                  <a:tcPr/>
                </a:tc>
              </a:tr>
              <a:tr h="370840">
                <a:tc>
                  <a:txBody>
                    <a:bodyPr/>
                    <a:lstStyle/>
                    <a:p>
                      <a:pPr latinLnBrk="1"/>
                      <a:endParaRPr lang="ko-KR" altLang="en-US"/>
                    </a:p>
                  </a:txBody>
                  <a:tcPr/>
                </a:tc>
                <a:tc>
                  <a:txBody>
                    <a:bodyPr/>
                    <a:lstStyle/>
                    <a:p>
                      <a:pPr latinLnBrk="1"/>
                      <a:endParaRPr lang="ko-KR" altLang="en-US" dirty="0"/>
                    </a:p>
                  </a:txBody>
                  <a:tcPr/>
                </a:tc>
              </a:tr>
            </a:tbl>
          </a:graphicData>
        </a:graphic>
      </p:graphicFrame>
    </p:spTree>
    <p:extLst>
      <p:ext uri="{BB962C8B-B14F-4D97-AF65-F5344CB8AC3E}">
        <p14:creationId xmlns:p14="http://schemas.microsoft.com/office/powerpoint/2010/main" val="413115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StAX</a:t>
            </a:r>
            <a:r>
              <a:rPr lang="en-US" altLang="ko-KR" dirty="0" smtClean="0"/>
              <a:t> (1/3) </a:t>
            </a:r>
            <a:endParaRPr lang="ko-KR" altLang="en-US" dirty="0"/>
          </a:p>
        </p:txBody>
      </p:sp>
      <p:sp>
        <p:nvSpPr>
          <p:cNvPr id="3" name="Content Placeholder 2"/>
          <p:cNvSpPr>
            <a:spLocks noGrp="1"/>
          </p:cNvSpPr>
          <p:nvPr>
            <p:ph idx="1"/>
          </p:nvPr>
        </p:nvSpPr>
        <p:spPr/>
        <p:txBody>
          <a:bodyPr>
            <a:normAutofit fontScale="70000" lnSpcReduction="20000"/>
          </a:bodyPr>
          <a:lstStyle/>
          <a:p>
            <a:r>
              <a:rPr lang="en-US" altLang="ko-KR" dirty="0" err="1"/>
              <a:t>StAX</a:t>
            </a:r>
            <a:r>
              <a:rPr lang="en-US" altLang="ko-KR" dirty="0"/>
              <a:t> stands for Streaming API for XML and </a:t>
            </a:r>
            <a:r>
              <a:rPr lang="en-US" altLang="ko-KR" dirty="0" err="1">
                <a:hlinkClick r:id="rId2"/>
              </a:rPr>
              <a:t>StAX</a:t>
            </a:r>
            <a:r>
              <a:rPr lang="en-US" altLang="ko-KR" dirty="0">
                <a:hlinkClick r:id="rId2"/>
              </a:rPr>
              <a:t> Parser</a:t>
            </a:r>
            <a:r>
              <a:rPr lang="en-US" altLang="ko-KR" dirty="0"/>
              <a:t> is different from DOM in the same way SAX Parser is. </a:t>
            </a:r>
            <a:r>
              <a:rPr lang="en-US" altLang="ko-KR" dirty="0" err="1"/>
              <a:t>StAX</a:t>
            </a:r>
            <a:r>
              <a:rPr lang="en-US" altLang="ko-KR" dirty="0"/>
              <a:t> parser is also in a subtle way different from SAX parser</a:t>
            </a:r>
            <a:r>
              <a:rPr lang="en-US" altLang="ko-KR" dirty="0" smtClean="0"/>
              <a:t>.</a:t>
            </a:r>
          </a:p>
          <a:p>
            <a:r>
              <a:rPr lang="en-US" altLang="ko-KR" dirty="0" err="1"/>
              <a:t>StAX</a:t>
            </a:r>
            <a:r>
              <a:rPr lang="en-US" altLang="ko-KR" dirty="0"/>
              <a:t> is a newer technology then the others we discussed and it is the only one with a JSR </a:t>
            </a:r>
            <a:r>
              <a:rPr lang="en-US" altLang="ko-KR" dirty="0" smtClean="0"/>
              <a:t>[Java Specification Request] (JSR-173).</a:t>
            </a:r>
            <a:endParaRPr lang="en-US" altLang="ko-KR" dirty="0"/>
          </a:p>
          <a:p>
            <a:r>
              <a:rPr lang="en-US" altLang="ko-KR" dirty="0"/>
              <a:t>Parsing with </a:t>
            </a:r>
            <a:r>
              <a:rPr lang="en-US" altLang="ko-KR" dirty="0" err="1"/>
              <a:t>StAX</a:t>
            </a:r>
            <a:r>
              <a:rPr lang="en-US" altLang="ko-KR" dirty="0"/>
              <a:t> look like parsing with SAX. Again </a:t>
            </a:r>
            <a:r>
              <a:rPr lang="en-US" altLang="ko-KR" dirty="0" err="1"/>
              <a:t>StAX</a:t>
            </a:r>
            <a:r>
              <a:rPr lang="en-US" altLang="ko-KR" dirty="0"/>
              <a:t> does not store anything to memory and the document is read from beginning to end once</a:t>
            </a:r>
            <a:r>
              <a:rPr lang="en-US" altLang="ko-KR" dirty="0" smtClean="0"/>
              <a:t>.</a:t>
            </a:r>
          </a:p>
          <a:p>
            <a:r>
              <a:rPr lang="en-US" altLang="ko-KR" dirty="0" smtClean="0"/>
              <a:t>The SAX Parser pushes the data but </a:t>
            </a:r>
            <a:r>
              <a:rPr lang="en-US" altLang="ko-KR" dirty="0" err="1" smtClean="0"/>
              <a:t>StAX</a:t>
            </a:r>
            <a:r>
              <a:rPr lang="en-US" altLang="ko-KR" dirty="0" smtClean="0"/>
              <a:t> parser pulls the required data from the XML.</a:t>
            </a:r>
          </a:p>
          <a:p>
            <a:r>
              <a:rPr lang="en-US" altLang="ko-KR" dirty="0" smtClean="0"/>
              <a:t>The </a:t>
            </a:r>
            <a:r>
              <a:rPr lang="en-US" altLang="ko-KR" dirty="0" err="1"/>
              <a:t>StAX</a:t>
            </a:r>
            <a:r>
              <a:rPr lang="en-US" altLang="ko-KR" dirty="0"/>
              <a:t> parser maintains a cursor at the current position in the document allows to extract the content available at the cursor whereas SAX parser issues events as and when certain data is encountered.</a:t>
            </a:r>
          </a:p>
          <a:p>
            <a:endParaRPr lang="ko-KR" altLang="en-US" dirty="0"/>
          </a:p>
        </p:txBody>
      </p:sp>
    </p:spTree>
    <p:extLst>
      <p:ext uri="{BB962C8B-B14F-4D97-AF65-F5344CB8AC3E}">
        <p14:creationId xmlns:p14="http://schemas.microsoft.com/office/powerpoint/2010/main" val="3022105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StAX</a:t>
            </a:r>
            <a:r>
              <a:rPr lang="en-US" altLang="ko-KR" dirty="0" smtClean="0"/>
              <a:t> (2/3)</a:t>
            </a:r>
            <a:endParaRPr lang="ko-KR" altLang="en-US" dirty="0"/>
          </a:p>
        </p:txBody>
      </p:sp>
      <p:sp>
        <p:nvSpPr>
          <p:cNvPr id="3" name="Content Placeholder 2"/>
          <p:cNvSpPr>
            <a:spLocks noGrp="1"/>
          </p:cNvSpPr>
          <p:nvPr>
            <p:ph idx="1"/>
          </p:nvPr>
        </p:nvSpPr>
        <p:spPr/>
        <p:txBody>
          <a:bodyPr>
            <a:normAutofit fontScale="85000" lnSpcReduction="10000"/>
          </a:bodyPr>
          <a:lstStyle/>
          <a:p>
            <a:r>
              <a:rPr lang="en-US" altLang="ko-KR" dirty="0"/>
              <a:t>However in SAX, your event handler is called by SAX when an event occurs. In </a:t>
            </a:r>
            <a:r>
              <a:rPr lang="en-US" altLang="ko-KR" dirty="0" err="1"/>
              <a:t>StAX</a:t>
            </a:r>
            <a:r>
              <a:rPr lang="en-US" altLang="ko-KR" dirty="0"/>
              <a:t>, you ask </a:t>
            </a:r>
            <a:r>
              <a:rPr lang="en-US" altLang="ko-KR" dirty="0" err="1"/>
              <a:t>StAX</a:t>
            </a:r>
            <a:r>
              <a:rPr lang="en-US" altLang="ko-KR" dirty="0"/>
              <a:t> to continue to next event</a:t>
            </a:r>
            <a:r>
              <a:rPr lang="en-US" altLang="ko-KR" dirty="0" smtClean="0"/>
              <a:t>.</a:t>
            </a:r>
          </a:p>
          <a:p>
            <a:r>
              <a:rPr lang="en-US" altLang="ko-KR" dirty="0" smtClean="0"/>
              <a:t>You </a:t>
            </a:r>
            <a:r>
              <a:rPr lang="en-US" altLang="ko-KR" dirty="0"/>
              <a:t>can use </a:t>
            </a:r>
            <a:r>
              <a:rPr lang="en-US" altLang="ko-KR" dirty="0" err="1"/>
              <a:t>StAX</a:t>
            </a:r>
            <a:r>
              <a:rPr lang="en-US" altLang="ko-KR" dirty="0"/>
              <a:t> in two methods, the “cursor model” and the “iterator model”. </a:t>
            </a:r>
            <a:endParaRPr lang="en-US" altLang="ko-KR" dirty="0" smtClean="0"/>
          </a:p>
          <a:p>
            <a:r>
              <a:rPr lang="en-US" altLang="ko-KR" dirty="0" err="1">
                <a:hlinkClick r:id="rId2"/>
              </a:rPr>
              <a:t>XMLInputFactory</a:t>
            </a:r>
            <a:r>
              <a:rPr lang="en-US" altLang="ko-KR" dirty="0"/>
              <a:t> and </a:t>
            </a:r>
            <a:r>
              <a:rPr lang="en-US" altLang="ko-KR" dirty="0" err="1">
                <a:hlinkClick r:id="rId3"/>
              </a:rPr>
              <a:t>XMLStreamReader</a:t>
            </a:r>
            <a:r>
              <a:rPr lang="en-US" altLang="ko-KR" dirty="0"/>
              <a:t> are the two class which can be used to load an XML file. And as we read through the XML file using </a:t>
            </a:r>
            <a:r>
              <a:rPr lang="en-US" altLang="ko-KR" dirty="0" err="1"/>
              <a:t>XMLStreamReader</a:t>
            </a:r>
            <a:r>
              <a:rPr lang="en-US" altLang="ko-KR" dirty="0"/>
              <a:t>, events are generated in the form of integer values and these are then compared with the constants </a:t>
            </a:r>
            <a:r>
              <a:rPr lang="en-US" altLang="ko-KR" dirty="0" err="1"/>
              <a:t>in</a:t>
            </a:r>
            <a:r>
              <a:rPr lang="en-US" altLang="ko-KR" dirty="0" err="1">
                <a:hlinkClick r:id="rId4"/>
              </a:rPr>
              <a:t>XMLStreamConstants</a:t>
            </a:r>
            <a:r>
              <a:rPr lang="en-US" altLang="ko-KR" dirty="0"/>
              <a:t>.</a:t>
            </a:r>
          </a:p>
          <a:p>
            <a:endParaRPr lang="ko-KR" altLang="en-US" dirty="0"/>
          </a:p>
          <a:p>
            <a:endParaRPr lang="ko-KR" altLang="en-US" dirty="0"/>
          </a:p>
        </p:txBody>
      </p:sp>
    </p:spTree>
    <p:extLst>
      <p:ext uri="{BB962C8B-B14F-4D97-AF65-F5344CB8AC3E}">
        <p14:creationId xmlns:p14="http://schemas.microsoft.com/office/powerpoint/2010/main" val="353787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StAX</a:t>
            </a:r>
            <a:r>
              <a:rPr lang="en-US" altLang="ko-KR" dirty="0"/>
              <a:t> </a:t>
            </a:r>
            <a:r>
              <a:rPr lang="en-US" altLang="ko-KR" dirty="0" smtClean="0"/>
              <a:t>(3/3</a:t>
            </a:r>
            <a:r>
              <a:rPr lang="en-US" altLang="ko-KR" dirty="0"/>
              <a:t>)</a:t>
            </a:r>
            <a:endParaRPr lang="ko-KR" altLang="en-US" dirty="0"/>
          </a:p>
        </p:txBody>
      </p:sp>
      <p:sp>
        <p:nvSpPr>
          <p:cNvPr id="3" name="Content Placeholder 2"/>
          <p:cNvSpPr>
            <a:spLocks noGrp="1"/>
          </p:cNvSpPr>
          <p:nvPr>
            <p:ph idx="1"/>
          </p:nvPr>
        </p:nvSpPr>
        <p:spPr/>
        <p:txBody>
          <a:bodyPr/>
          <a:lstStyle/>
          <a:p>
            <a:endParaRPr lang="ko-KR" altLang="en-US"/>
          </a:p>
        </p:txBody>
      </p:sp>
      <p:graphicFrame>
        <p:nvGraphicFramePr>
          <p:cNvPr id="4" name="Content Placeholder 3"/>
          <p:cNvGraphicFramePr>
            <a:graphicFrameLocks/>
          </p:cNvGraphicFramePr>
          <p:nvPr>
            <p:extLst/>
          </p:nvPr>
        </p:nvGraphicFramePr>
        <p:xfrm>
          <a:off x="323528" y="1600200"/>
          <a:ext cx="8229600" cy="4744720"/>
        </p:xfrm>
        <a:graphic>
          <a:graphicData uri="http://schemas.openxmlformats.org/drawingml/2006/table">
            <a:tbl>
              <a:tblPr firstRow="1" bandRow="1">
                <a:tableStyleId>{5C22544A-7EE6-4342-B048-85BDC9FD1C3A}</a:tableStyleId>
              </a:tblPr>
              <a:tblGrid>
                <a:gridCol w="2602632"/>
                <a:gridCol w="5626968"/>
              </a:tblGrid>
              <a:tr h="370840">
                <a:tc>
                  <a:txBody>
                    <a:bodyPr/>
                    <a:lstStyle/>
                    <a:p>
                      <a:pPr latinLnBrk="1"/>
                      <a:r>
                        <a:rPr lang="en-US" altLang="ko-KR" sz="1400" dirty="0" smtClean="0"/>
                        <a:t>Class</a:t>
                      </a:r>
                      <a:r>
                        <a:rPr lang="en-US" altLang="ko-KR" sz="1400" baseline="0" dirty="0" smtClean="0"/>
                        <a:t> / Method</a:t>
                      </a:r>
                      <a:endParaRPr lang="ko-KR" altLang="en-US" sz="1400" dirty="0"/>
                    </a:p>
                  </a:txBody>
                  <a:tcPr/>
                </a:tc>
                <a:tc>
                  <a:txBody>
                    <a:bodyPr/>
                    <a:lstStyle/>
                    <a:p>
                      <a:pPr latinLnBrk="1"/>
                      <a:r>
                        <a:rPr lang="en-US" altLang="ko-KR" sz="1400" dirty="0" smtClean="0"/>
                        <a:t>Description</a:t>
                      </a:r>
                      <a:endParaRPr lang="ko-KR" altLang="en-US" sz="1400" dirty="0"/>
                    </a:p>
                  </a:txBody>
                  <a:tcPr/>
                </a:tc>
              </a:tr>
              <a:tr h="370840">
                <a:tc>
                  <a:txBody>
                    <a:bodyPr/>
                    <a:lstStyle/>
                    <a:p>
                      <a:pPr latinLnBrk="1"/>
                      <a:r>
                        <a:rPr lang="en-US" altLang="ko-KR" sz="1400" dirty="0" err="1" smtClean="0"/>
                        <a:t>XMLInputFactory</a:t>
                      </a:r>
                      <a:endParaRPr lang="ko-KR" altLang="en-US" sz="1400" dirty="0"/>
                    </a:p>
                  </a:txBody>
                  <a:tcPr/>
                </a:tc>
                <a:tc>
                  <a:txBody>
                    <a:bodyPr/>
                    <a:lstStyle/>
                    <a:p>
                      <a:pPr latinLnBrk="1"/>
                      <a:r>
                        <a:rPr lang="en-US" altLang="ko-KR" sz="1400" b="0" i="0" kern="1200" dirty="0" smtClean="0">
                          <a:solidFill>
                            <a:schemeClr val="dk1"/>
                          </a:solidFill>
                          <a:effectLst/>
                          <a:latin typeface="+mn-lt"/>
                          <a:ea typeface="+mn-ea"/>
                          <a:cs typeface="+mn-cs"/>
                        </a:rPr>
                        <a:t>Defines an abstract implementation of a factory for getting streams. </a:t>
                      </a:r>
                      <a:endParaRPr lang="ko-KR" altLang="en-US" sz="1400" dirty="0"/>
                    </a:p>
                  </a:txBody>
                  <a:tcPr/>
                </a:tc>
              </a:tr>
              <a:tr h="370840">
                <a:tc>
                  <a:txBody>
                    <a:bodyPr/>
                    <a:lstStyle/>
                    <a:p>
                      <a:pPr latinLnBrk="1"/>
                      <a:r>
                        <a:rPr lang="en-US" altLang="ko-KR" sz="1400" dirty="0" err="1" smtClean="0"/>
                        <a:t>XMLStreamReader</a:t>
                      </a:r>
                      <a:endParaRPr lang="ko-KR" altLang="en-US" sz="1400" dirty="0"/>
                    </a:p>
                  </a:txBody>
                  <a:tcPr/>
                </a:tc>
                <a:tc>
                  <a:txBody>
                    <a:bodyPr/>
                    <a:lstStyle/>
                    <a:p>
                      <a:pPr latinLnBrk="1"/>
                      <a:r>
                        <a:rPr lang="en-US" altLang="ko-KR" sz="1400" b="0" i="0" kern="1200" dirty="0" smtClean="0">
                          <a:solidFill>
                            <a:schemeClr val="dk1"/>
                          </a:solidFill>
                          <a:effectLst/>
                          <a:latin typeface="+mn-lt"/>
                          <a:ea typeface="+mn-ea"/>
                          <a:cs typeface="+mn-cs"/>
                        </a:rPr>
                        <a:t>The </a:t>
                      </a:r>
                      <a:r>
                        <a:rPr lang="en-US" altLang="ko-KR" sz="1400" b="0" i="0" kern="1200" dirty="0" err="1" smtClean="0">
                          <a:solidFill>
                            <a:schemeClr val="dk1"/>
                          </a:solidFill>
                          <a:effectLst/>
                          <a:latin typeface="+mn-lt"/>
                          <a:ea typeface="+mn-ea"/>
                          <a:cs typeface="+mn-cs"/>
                        </a:rPr>
                        <a:t>XMLStreamReader</a:t>
                      </a:r>
                      <a:r>
                        <a:rPr lang="en-US" altLang="ko-KR" sz="1400" b="0" i="0" kern="1200" dirty="0" smtClean="0">
                          <a:solidFill>
                            <a:schemeClr val="dk1"/>
                          </a:solidFill>
                          <a:effectLst/>
                          <a:latin typeface="+mn-lt"/>
                          <a:ea typeface="+mn-ea"/>
                          <a:cs typeface="+mn-cs"/>
                        </a:rPr>
                        <a:t> interface allows forward, read-only access to XML. It is designed to be the lowest level and most efficient way to read XML data.</a:t>
                      </a:r>
                    </a:p>
                    <a:p>
                      <a:pPr latinLnBrk="1"/>
                      <a:r>
                        <a:rPr lang="en-US" altLang="ko-KR" sz="1400" b="0" i="0" kern="1200" dirty="0" smtClean="0">
                          <a:solidFill>
                            <a:schemeClr val="dk1"/>
                          </a:solidFill>
                          <a:effectLst/>
                          <a:latin typeface="+mn-lt"/>
                          <a:ea typeface="+mn-ea"/>
                          <a:cs typeface="+mn-cs"/>
                        </a:rPr>
                        <a:t>The </a:t>
                      </a:r>
                      <a:r>
                        <a:rPr lang="en-US" altLang="ko-KR" sz="1400" b="0" i="0" kern="1200" dirty="0" err="1" smtClean="0">
                          <a:solidFill>
                            <a:schemeClr val="dk1"/>
                          </a:solidFill>
                          <a:effectLst/>
                          <a:latin typeface="+mn-lt"/>
                          <a:ea typeface="+mn-ea"/>
                          <a:cs typeface="+mn-cs"/>
                        </a:rPr>
                        <a:t>XMLStreamReader</a:t>
                      </a:r>
                      <a:r>
                        <a:rPr lang="en-US" altLang="ko-KR" sz="1400" b="0" i="0" kern="1200" dirty="0" smtClean="0">
                          <a:solidFill>
                            <a:schemeClr val="dk1"/>
                          </a:solidFill>
                          <a:effectLst/>
                          <a:latin typeface="+mn-lt"/>
                          <a:ea typeface="+mn-ea"/>
                          <a:cs typeface="+mn-cs"/>
                        </a:rPr>
                        <a:t> is designed to iterate over XML using next() and </a:t>
                      </a:r>
                      <a:r>
                        <a:rPr lang="en-US" altLang="ko-KR" sz="1400" b="0" i="0" kern="1200" dirty="0" err="1" smtClean="0">
                          <a:solidFill>
                            <a:schemeClr val="dk1"/>
                          </a:solidFill>
                          <a:effectLst/>
                          <a:latin typeface="+mn-lt"/>
                          <a:ea typeface="+mn-ea"/>
                          <a:cs typeface="+mn-cs"/>
                        </a:rPr>
                        <a:t>hasNext</a:t>
                      </a:r>
                      <a:r>
                        <a:rPr lang="en-US" altLang="ko-KR" sz="1400" b="0" i="0" kern="1200" dirty="0" smtClean="0">
                          <a:solidFill>
                            <a:schemeClr val="dk1"/>
                          </a:solidFill>
                          <a:effectLst/>
                          <a:latin typeface="+mn-lt"/>
                          <a:ea typeface="+mn-ea"/>
                          <a:cs typeface="+mn-cs"/>
                        </a:rPr>
                        <a:t>(). The data can be accessed using methods such as </a:t>
                      </a:r>
                      <a:r>
                        <a:rPr lang="en-US" altLang="ko-KR" sz="1400" b="0" i="0" kern="1200" dirty="0" err="1" smtClean="0">
                          <a:solidFill>
                            <a:schemeClr val="dk1"/>
                          </a:solidFill>
                          <a:effectLst/>
                          <a:latin typeface="+mn-lt"/>
                          <a:ea typeface="+mn-ea"/>
                          <a:cs typeface="+mn-cs"/>
                        </a:rPr>
                        <a:t>getEventType</a:t>
                      </a:r>
                      <a:r>
                        <a:rPr lang="en-US" altLang="ko-KR" sz="1400" b="0" i="0" kern="1200" dirty="0" smtClean="0">
                          <a:solidFill>
                            <a:schemeClr val="dk1"/>
                          </a:solidFill>
                          <a:effectLst/>
                          <a:latin typeface="+mn-lt"/>
                          <a:ea typeface="+mn-ea"/>
                          <a:cs typeface="+mn-cs"/>
                        </a:rPr>
                        <a:t>(), </a:t>
                      </a:r>
                      <a:r>
                        <a:rPr lang="en-US" altLang="ko-KR" sz="1400" b="0" i="0" kern="1200" dirty="0" err="1" smtClean="0">
                          <a:solidFill>
                            <a:schemeClr val="dk1"/>
                          </a:solidFill>
                          <a:effectLst/>
                          <a:latin typeface="+mn-lt"/>
                          <a:ea typeface="+mn-ea"/>
                          <a:cs typeface="+mn-cs"/>
                        </a:rPr>
                        <a:t>getNamespaceURI</a:t>
                      </a:r>
                      <a:r>
                        <a:rPr lang="en-US" altLang="ko-KR" sz="1400" b="0" i="0" kern="1200" dirty="0" smtClean="0">
                          <a:solidFill>
                            <a:schemeClr val="dk1"/>
                          </a:solidFill>
                          <a:effectLst/>
                          <a:latin typeface="+mn-lt"/>
                          <a:ea typeface="+mn-ea"/>
                          <a:cs typeface="+mn-cs"/>
                        </a:rPr>
                        <a:t>(), </a:t>
                      </a:r>
                      <a:r>
                        <a:rPr lang="en-US" altLang="ko-KR" sz="1400" b="0" i="0" kern="1200" dirty="0" err="1" smtClean="0">
                          <a:solidFill>
                            <a:schemeClr val="dk1"/>
                          </a:solidFill>
                          <a:effectLst/>
                          <a:latin typeface="+mn-lt"/>
                          <a:ea typeface="+mn-ea"/>
                          <a:cs typeface="+mn-cs"/>
                        </a:rPr>
                        <a:t>getLocalName</a:t>
                      </a:r>
                      <a:r>
                        <a:rPr lang="en-US" altLang="ko-KR" sz="1400" b="0" i="0" kern="1200" dirty="0" smtClean="0">
                          <a:solidFill>
                            <a:schemeClr val="dk1"/>
                          </a:solidFill>
                          <a:effectLst/>
                          <a:latin typeface="+mn-lt"/>
                          <a:ea typeface="+mn-ea"/>
                          <a:cs typeface="+mn-cs"/>
                        </a:rPr>
                        <a:t>() and </a:t>
                      </a:r>
                      <a:r>
                        <a:rPr lang="en-US" altLang="ko-KR" sz="1400" b="0" i="0" kern="1200" dirty="0" err="1" smtClean="0">
                          <a:solidFill>
                            <a:schemeClr val="dk1"/>
                          </a:solidFill>
                          <a:effectLst/>
                          <a:latin typeface="+mn-lt"/>
                          <a:ea typeface="+mn-ea"/>
                          <a:cs typeface="+mn-cs"/>
                        </a:rPr>
                        <a:t>getText</a:t>
                      </a:r>
                      <a:r>
                        <a:rPr lang="en-US" altLang="ko-KR" sz="1400" b="0" i="0" kern="1200" dirty="0" smtClean="0">
                          <a:solidFill>
                            <a:schemeClr val="dk1"/>
                          </a:solidFill>
                          <a:effectLst/>
                          <a:latin typeface="+mn-lt"/>
                          <a:ea typeface="+mn-ea"/>
                          <a:cs typeface="+mn-cs"/>
                        </a:rPr>
                        <a:t>();</a:t>
                      </a:r>
                      <a:endParaRPr lang="ko-KR" altLang="en-US" sz="1400" dirty="0"/>
                    </a:p>
                  </a:txBody>
                  <a:tcPr/>
                </a:tc>
              </a:tr>
              <a:tr h="370840">
                <a:tc>
                  <a:txBody>
                    <a:bodyPr/>
                    <a:lstStyle/>
                    <a:p>
                      <a:pPr latinLnBrk="1"/>
                      <a:r>
                        <a:rPr lang="en-US" altLang="ko-KR" sz="1400" dirty="0" err="1" smtClean="0"/>
                        <a:t>XMLStreamConstants</a:t>
                      </a:r>
                      <a:endParaRPr lang="ko-KR" altLang="en-US" sz="1400" dirty="0"/>
                    </a:p>
                  </a:txBody>
                  <a:tcPr/>
                </a:tc>
                <a:tc>
                  <a:txBody>
                    <a:bodyPr/>
                    <a:lstStyle/>
                    <a:p>
                      <a:pPr latinLnBrk="1"/>
                      <a:r>
                        <a:rPr lang="en-US" altLang="ko-KR" sz="1400" b="0" i="0" kern="1200" dirty="0" smtClean="0">
                          <a:solidFill>
                            <a:schemeClr val="dk1"/>
                          </a:solidFill>
                          <a:effectLst/>
                          <a:latin typeface="+mn-lt"/>
                          <a:ea typeface="+mn-ea"/>
                          <a:cs typeface="+mn-cs"/>
                        </a:rPr>
                        <a:t>This interface declares the constants used in this API. Numbers in the range 0 to 256 are reserved for the specification, user defined events must use event codes outside that range.</a:t>
                      </a:r>
                      <a:endParaRPr lang="ko-KR" altLang="en-US" sz="1400" dirty="0"/>
                    </a:p>
                  </a:txBody>
                  <a:tcPr/>
                </a:tc>
              </a:tr>
              <a:tr h="370840">
                <a:tc>
                  <a:txBody>
                    <a:bodyPr/>
                    <a:lstStyle/>
                    <a:p>
                      <a:pPr latinLnBrk="1"/>
                      <a:r>
                        <a:rPr lang="en-US" altLang="ko-KR" sz="1400" dirty="0" err="1" smtClean="0"/>
                        <a:t>getLocalName</a:t>
                      </a:r>
                      <a:r>
                        <a:rPr lang="en-US" altLang="ko-KR" sz="1400" dirty="0" smtClean="0"/>
                        <a:t>() [method]</a:t>
                      </a:r>
                      <a:endParaRPr lang="ko-KR" altLang="en-US" sz="1400" dirty="0"/>
                    </a:p>
                  </a:txBody>
                  <a:tcPr/>
                </a:tc>
                <a:tc>
                  <a:txBody>
                    <a:bodyPr/>
                    <a:lstStyle/>
                    <a:p>
                      <a:pPr latinLnBrk="1"/>
                      <a:r>
                        <a:rPr lang="en-US" altLang="ko-KR" sz="1400" b="0" i="0" kern="1200" dirty="0" smtClean="0">
                          <a:solidFill>
                            <a:schemeClr val="dk1"/>
                          </a:solidFill>
                          <a:effectLst/>
                          <a:latin typeface="+mn-lt"/>
                          <a:ea typeface="+mn-ea"/>
                          <a:cs typeface="+mn-cs"/>
                        </a:rPr>
                        <a:t>Returns the (local) name of the current event.</a:t>
                      </a:r>
                      <a:endParaRPr lang="ko-KR" altLang="en-US" sz="1400" dirty="0"/>
                    </a:p>
                  </a:txBody>
                  <a:tcPr/>
                </a:tc>
              </a:tr>
              <a:tr h="370840">
                <a:tc>
                  <a:txBody>
                    <a:bodyPr/>
                    <a:lstStyle/>
                    <a:p>
                      <a:pPr latinLnBrk="1"/>
                      <a:r>
                        <a:rPr lang="en-US" altLang="ko-KR" sz="1400" dirty="0" err="1" smtClean="0"/>
                        <a:t>getAttributeValue</a:t>
                      </a:r>
                      <a:r>
                        <a:rPr lang="en-US" altLang="ko-KR" sz="1400" dirty="0" smtClean="0"/>
                        <a:t>() [method]</a:t>
                      </a:r>
                      <a:endParaRPr lang="ko-KR" altLang="en-US" sz="1400" dirty="0"/>
                    </a:p>
                  </a:txBody>
                  <a:tcPr/>
                </a:tc>
                <a:tc>
                  <a:txBody>
                    <a:bodyPr/>
                    <a:lstStyle/>
                    <a:p>
                      <a:pPr latinLnBrk="1"/>
                      <a:r>
                        <a:rPr lang="en-US" altLang="ko-KR" sz="1400" dirty="0" smtClean="0"/>
                        <a:t>Returns the value of the attribute at the index</a:t>
                      </a:r>
                      <a:endParaRPr lang="ko-KR" altLang="en-US" sz="1400" dirty="0"/>
                    </a:p>
                  </a:txBody>
                  <a:tcPr/>
                </a:tc>
              </a:tr>
              <a:tr h="370840">
                <a:tc>
                  <a:txBody>
                    <a:bodyPr/>
                    <a:lstStyle/>
                    <a:p>
                      <a:pPr latinLnBrk="1"/>
                      <a:r>
                        <a:rPr lang="en-US" altLang="ko-KR" sz="1400" dirty="0" err="1" smtClean="0"/>
                        <a:t>getText</a:t>
                      </a:r>
                      <a:r>
                        <a:rPr lang="en-US" altLang="ko-KR" sz="1400" dirty="0" smtClean="0"/>
                        <a:t>() [method]</a:t>
                      </a:r>
                      <a:endParaRPr lang="ko-KR" altLang="en-US" sz="1400" dirty="0"/>
                    </a:p>
                  </a:txBody>
                  <a:tcPr/>
                </a:tc>
                <a:tc>
                  <a:txBody>
                    <a:bodyPr/>
                    <a:lstStyle/>
                    <a:p>
                      <a:pPr latinLnBrk="1"/>
                      <a:r>
                        <a:rPr lang="en-US" altLang="ko-KR" sz="1400" b="0" i="0" kern="1200" dirty="0" smtClean="0">
                          <a:solidFill>
                            <a:schemeClr val="dk1"/>
                          </a:solidFill>
                          <a:effectLst/>
                          <a:latin typeface="+mn-lt"/>
                          <a:ea typeface="+mn-ea"/>
                          <a:cs typeface="+mn-cs"/>
                        </a:rPr>
                        <a:t>Returns the current value of the parse event as a string, this returns the string value of a CHARACTERS event, returns the value of a COMMENT, the replacement value for an ENTITY_REFERENCE, the string value of a CDATA section, the string value for a SPACE event, or the String value of the internal subset of the DTD.</a:t>
                      </a:r>
                      <a:endParaRPr lang="ko-KR" altLang="en-US" sz="1400" dirty="0"/>
                    </a:p>
                  </a:txBody>
                  <a:tcPr/>
                </a:tc>
              </a:tr>
            </a:tbl>
          </a:graphicData>
        </a:graphic>
      </p:graphicFrame>
    </p:spTree>
    <p:extLst>
      <p:ext uri="{BB962C8B-B14F-4D97-AF65-F5344CB8AC3E}">
        <p14:creationId xmlns:p14="http://schemas.microsoft.com/office/powerpoint/2010/main" val="408173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This example</a:t>
            </a:r>
            <a:endParaRPr lang="ko-KR" altLang="en-US" dirty="0"/>
          </a:p>
        </p:txBody>
      </p:sp>
      <p:sp>
        <p:nvSpPr>
          <p:cNvPr id="3" name="Content Placeholder 2"/>
          <p:cNvSpPr>
            <a:spLocks noGrp="1"/>
          </p:cNvSpPr>
          <p:nvPr>
            <p:ph idx="1"/>
          </p:nvPr>
        </p:nvSpPr>
        <p:spPr/>
        <p:txBody>
          <a:bodyPr/>
          <a:lstStyle/>
          <a:p>
            <a:r>
              <a:rPr lang="en-US" altLang="ko-KR" dirty="0" smtClean="0"/>
              <a:t>Make a java class: Employee.java</a:t>
            </a:r>
          </a:p>
          <a:p>
            <a:r>
              <a:rPr lang="en-US" altLang="ko-KR" dirty="0" smtClean="0"/>
              <a:t>Then, make 3 (three) files of parser in java application.</a:t>
            </a:r>
          </a:p>
          <a:p>
            <a:pPr lvl="1"/>
            <a:r>
              <a:rPr lang="en-US" altLang="ko-KR" dirty="0" smtClean="0"/>
              <a:t>DOMParserDemo.java</a:t>
            </a:r>
          </a:p>
          <a:p>
            <a:pPr lvl="1"/>
            <a:r>
              <a:rPr lang="en-US" altLang="ko-KR" dirty="0" smtClean="0"/>
              <a:t>SAXParserDemo.java</a:t>
            </a:r>
          </a:p>
          <a:p>
            <a:pPr lvl="1"/>
            <a:r>
              <a:rPr lang="en-US" altLang="ko-KR" dirty="0" smtClean="0"/>
              <a:t>StaxParserDemo.java</a:t>
            </a:r>
            <a:endParaRPr lang="ko-KR" altLang="en-US" dirty="0"/>
          </a:p>
        </p:txBody>
      </p:sp>
    </p:spTree>
    <p:extLst>
      <p:ext uri="{BB962C8B-B14F-4D97-AF65-F5344CB8AC3E}">
        <p14:creationId xmlns:p14="http://schemas.microsoft.com/office/powerpoint/2010/main" val="1283572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Employee.java</a:t>
            </a:r>
            <a:endParaRPr lang="ko-KR" alt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ko-KR" b="1" dirty="0"/>
              <a:t>class Employee{</a:t>
            </a:r>
          </a:p>
          <a:p>
            <a:pPr marL="0" indent="0">
              <a:buNone/>
            </a:pPr>
            <a:r>
              <a:rPr lang="en-US" altLang="ko-KR" dirty="0"/>
              <a:t>  String id;</a:t>
            </a:r>
          </a:p>
          <a:p>
            <a:pPr marL="0" indent="0">
              <a:buNone/>
            </a:pPr>
            <a:r>
              <a:rPr lang="en-US" altLang="ko-KR" dirty="0"/>
              <a:t>  String age;</a:t>
            </a:r>
          </a:p>
          <a:p>
            <a:pPr marL="0" indent="0">
              <a:buNone/>
            </a:pPr>
            <a:r>
              <a:rPr lang="en-US" altLang="ko-KR" dirty="0"/>
              <a:t>  String name;</a:t>
            </a:r>
          </a:p>
          <a:p>
            <a:pPr marL="0" indent="0">
              <a:buNone/>
            </a:pPr>
            <a:r>
              <a:rPr lang="en-US" altLang="ko-KR" dirty="0"/>
              <a:t>  String gender;</a:t>
            </a:r>
          </a:p>
          <a:p>
            <a:pPr marL="0" indent="0">
              <a:buNone/>
            </a:pPr>
            <a:r>
              <a:rPr lang="en-US" altLang="ko-KR" dirty="0"/>
              <a:t>  String role;</a:t>
            </a:r>
          </a:p>
          <a:p>
            <a:pPr marL="0" indent="0">
              <a:buNone/>
            </a:pPr>
            <a:r>
              <a:rPr lang="ko-KR" altLang="en-US" dirty="0"/>
              <a:t>  </a:t>
            </a:r>
          </a:p>
          <a:p>
            <a:pPr marL="0" indent="0">
              <a:buNone/>
            </a:pPr>
            <a:r>
              <a:rPr lang="en-US" altLang="ko-KR" dirty="0"/>
              <a:t>  @Override</a:t>
            </a:r>
          </a:p>
          <a:p>
            <a:pPr marL="0" indent="0">
              <a:buNone/>
            </a:pPr>
            <a:r>
              <a:rPr lang="en-US" altLang="ko-KR" dirty="0"/>
              <a:t>  </a:t>
            </a:r>
            <a:r>
              <a:rPr lang="en-US" altLang="ko-KR" b="1" dirty="0"/>
              <a:t>public String </a:t>
            </a:r>
            <a:r>
              <a:rPr lang="en-US" altLang="ko-KR" b="1" dirty="0" err="1"/>
              <a:t>toString</a:t>
            </a:r>
            <a:r>
              <a:rPr lang="en-US" altLang="ko-KR" b="1" dirty="0"/>
              <a:t>() {</a:t>
            </a:r>
          </a:p>
          <a:p>
            <a:pPr marL="0" indent="0">
              <a:buNone/>
            </a:pPr>
            <a:r>
              <a:rPr lang="en-US" altLang="ko-KR" dirty="0"/>
              <a:t>    </a:t>
            </a:r>
            <a:r>
              <a:rPr lang="en-US" altLang="ko-KR" b="1" dirty="0"/>
              <a:t>return "( "+id+" ) "+age+" - "+name+" - "+gender+" - "+role;</a:t>
            </a:r>
          </a:p>
          <a:p>
            <a:pPr marL="0" indent="0">
              <a:buNone/>
            </a:pPr>
            <a:r>
              <a:rPr lang="ko-KR" altLang="en-US" dirty="0"/>
              <a:t>  </a:t>
            </a:r>
            <a:r>
              <a:rPr lang="en-US" altLang="ko-KR" dirty="0"/>
              <a:t>}</a:t>
            </a:r>
          </a:p>
          <a:p>
            <a:pPr marL="0" indent="0">
              <a:buNone/>
            </a:pPr>
            <a:r>
              <a:rPr lang="en-US" altLang="ko-KR" dirty="0"/>
              <a:t>}</a:t>
            </a:r>
          </a:p>
          <a:p>
            <a:pPr marL="0" indent="0">
              <a:buNone/>
            </a:pPr>
            <a:endParaRPr lang="ko-KR" altLang="en-US" dirty="0"/>
          </a:p>
        </p:txBody>
      </p:sp>
    </p:spTree>
    <p:extLst>
      <p:ext uri="{BB962C8B-B14F-4D97-AF65-F5344CB8AC3E}">
        <p14:creationId xmlns:p14="http://schemas.microsoft.com/office/powerpoint/2010/main" val="1735370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DOMParserDemo.java</a:t>
            </a:r>
            <a:endParaRPr lang="ko-KR" alt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altLang="ko-KR" b="1" dirty="0" smtClean="0"/>
              <a:t>import </a:t>
            </a:r>
            <a:r>
              <a:rPr lang="en-US" altLang="ko-KR" b="1" dirty="0" err="1"/>
              <a:t>java.util</a:t>
            </a:r>
            <a:r>
              <a:rPr lang="en-US" altLang="ko-KR" b="1" dirty="0"/>
              <a:t>.*;</a:t>
            </a:r>
          </a:p>
          <a:p>
            <a:pPr marL="0" indent="0">
              <a:buNone/>
            </a:pPr>
            <a:endParaRPr lang="ko-KR" altLang="en-US" dirty="0"/>
          </a:p>
          <a:p>
            <a:pPr marL="0" indent="0">
              <a:buNone/>
            </a:pPr>
            <a:r>
              <a:rPr lang="en-US" altLang="ko-KR" b="1" dirty="0"/>
              <a:t>import </a:t>
            </a:r>
            <a:r>
              <a:rPr lang="en-US" altLang="ko-KR" b="1" dirty="0" err="1"/>
              <a:t>javax.xml.parsers.DocumentBuilder</a:t>
            </a:r>
            <a:r>
              <a:rPr lang="en-US" altLang="ko-KR" b="1" dirty="0"/>
              <a:t>;</a:t>
            </a:r>
          </a:p>
          <a:p>
            <a:pPr marL="0" indent="0">
              <a:buNone/>
            </a:pPr>
            <a:r>
              <a:rPr lang="en-US" altLang="ko-KR" b="1" dirty="0"/>
              <a:t>import </a:t>
            </a:r>
            <a:r>
              <a:rPr lang="en-US" altLang="ko-KR" b="1" dirty="0" err="1"/>
              <a:t>javax.xml.parsers.DocumentBuilderFactory</a:t>
            </a:r>
            <a:r>
              <a:rPr lang="en-US" altLang="ko-KR" b="1" dirty="0"/>
              <a:t>;</a:t>
            </a:r>
          </a:p>
          <a:p>
            <a:pPr marL="0" indent="0">
              <a:buNone/>
            </a:pPr>
            <a:endParaRPr lang="ko-KR" altLang="en-US" dirty="0"/>
          </a:p>
          <a:p>
            <a:pPr marL="0" indent="0">
              <a:buNone/>
            </a:pPr>
            <a:r>
              <a:rPr lang="en-US" altLang="ko-KR" b="1" dirty="0"/>
              <a:t>import org.w3c.dom.*;</a:t>
            </a:r>
          </a:p>
          <a:p>
            <a:pPr marL="0" indent="0">
              <a:buNone/>
            </a:pPr>
            <a:endParaRPr lang="ko-KR" altLang="en-US" dirty="0"/>
          </a:p>
          <a:p>
            <a:pPr marL="0" indent="0">
              <a:buNone/>
            </a:pPr>
            <a:r>
              <a:rPr lang="en-US" altLang="ko-KR" b="1" dirty="0"/>
              <a:t>public class </a:t>
            </a:r>
            <a:r>
              <a:rPr lang="en-US" altLang="ko-KR" b="1" dirty="0" err="1"/>
              <a:t>DOMParserDemo</a:t>
            </a:r>
            <a:r>
              <a:rPr lang="en-US" altLang="ko-KR" b="1" dirty="0"/>
              <a:t> {</a:t>
            </a:r>
          </a:p>
          <a:p>
            <a:pPr marL="0" indent="0">
              <a:buNone/>
            </a:pPr>
            <a:endParaRPr lang="ko-KR" altLang="en-US" dirty="0"/>
          </a:p>
          <a:p>
            <a:pPr marL="0" indent="0">
              <a:buNone/>
            </a:pPr>
            <a:r>
              <a:rPr lang="en-US" altLang="ko-KR" dirty="0"/>
              <a:t>  </a:t>
            </a:r>
            <a:r>
              <a:rPr lang="en-US" altLang="ko-KR" b="1" dirty="0"/>
              <a:t>public static void main(String[] </a:t>
            </a:r>
            <a:r>
              <a:rPr lang="en-US" altLang="ko-KR" b="1" dirty="0" err="1"/>
              <a:t>args</a:t>
            </a:r>
            <a:r>
              <a:rPr lang="en-US" altLang="ko-KR" b="1" dirty="0"/>
              <a:t>) throws Exception {</a:t>
            </a:r>
          </a:p>
          <a:p>
            <a:pPr marL="0" indent="0">
              <a:buNone/>
            </a:pPr>
            <a:endParaRPr lang="ko-KR" altLang="en-US" dirty="0"/>
          </a:p>
          <a:p>
            <a:pPr marL="0" indent="0">
              <a:buNone/>
            </a:pPr>
            <a:r>
              <a:rPr lang="en-US" altLang="ko-KR" dirty="0"/>
              <a:t>/*  </a:t>
            </a:r>
            <a:r>
              <a:rPr lang="en-US" altLang="ko-KR" dirty="0" err="1"/>
              <a:t>ClassLoader</a:t>
            </a:r>
            <a:r>
              <a:rPr lang="en-US" altLang="ko-KR" dirty="0"/>
              <a:t> c = </a:t>
            </a:r>
            <a:r>
              <a:rPr lang="en-US" altLang="ko-KR" dirty="0" err="1"/>
              <a:t>this.getClass</a:t>
            </a:r>
            <a:r>
              <a:rPr lang="en-US" altLang="ko-KR" dirty="0"/>
              <a:t>().</a:t>
            </a:r>
            <a:r>
              <a:rPr lang="en-US" altLang="ko-KR" dirty="0" err="1"/>
              <a:t>getClassLoader</a:t>
            </a:r>
            <a:r>
              <a:rPr lang="en-US" altLang="ko-KR" dirty="0"/>
              <a:t>();</a:t>
            </a:r>
          </a:p>
          <a:p>
            <a:pPr marL="0" indent="0">
              <a:buNone/>
            </a:pPr>
            <a:r>
              <a:rPr lang="en-US" altLang="ko-KR" dirty="0"/>
              <a:t>          java.net.URL </a:t>
            </a:r>
            <a:r>
              <a:rPr lang="en-US" altLang="ko-KR" u="sng" dirty="0" err="1"/>
              <a:t>url</a:t>
            </a:r>
            <a:r>
              <a:rPr lang="en-US" altLang="ko-KR" u="sng" dirty="0"/>
              <a:t> = </a:t>
            </a:r>
            <a:r>
              <a:rPr lang="en-US" altLang="ko-KR" u="sng" dirty="0" err="1"/>
              <a:t>c.getResource</a:t>
            </a:r>
            <a:r>
              <a:rPr lang="en-US" altLang="ko-KR" u="sng" dirty="0"/>
              <a:t>(CONFIG_FILE);</a:t>
            </a:r>
          </a:p>
          <a:p>
            <a:pPr marL="0" indent="0">
              <a:buNone/>
            </a:pPr>
            <a:r>
              <a:rPr lang="en-US" altLang="ko-KR" dirty="0"/>
              <a:t>          </a:t>
            </a:r>
            <a:r>
              <a:rPr lang="en-US" altLang="ko-KR" dirty="0" err="1"/>
              <a:t>logger.debug</a:t>
            </a:r>
            <a:r>
              <a:rPr lang="en-US" altLang="ko-KR" dirty="0"/>
              <a:t>("PATH: resolved name = " + </a:t>
            </a:r>
            <a:r>
              <a:rPr lang="en-US" altLang="ko-KR" u="sng" dirty="0" err="1"/>
              <a:t>url</a:t>
            </a:r>
            <a:r>
              <a:rPr lang="en-US" altLang="ko-KR" u="sng" dirty="0"/>
              <a:t>);*/</a:t>
            </a:r>
          </a:p>
          <a:p>
            <a:pPr marL="0" indent="0">
              <a:buNone/>
            </a:pPr>
            <a:r>
              <a:rPr lang="en-US" altLang="ko-KR" dirty="0"/>
              <a:t>    //Get the DOM Builder Factory</a:t>
            </a:r>
          </a:p>
          <a:p>
            <a:pPr marL="0" indent="0">
              <a:buNone/>
            </a:pPr>
            <a:r>
              <a:rPr lang="en-US" altLang="ko-KR" dirty="0"/>
              <a:t>    </a:t>
            </a:r>
            <a:r>
              <a:rPr lang="en-US" altLang="ko-KR" dirty="0" err="1"/>
              <a:t>DocumentBuilderFactory</a:t>
            </a:r>
            <a:r>
              <a:rPr lang="en-US" altLang="ko-KR" dirty="0"/>
              <a:t> factory = </a:t>
            </a:r>
          </a:p>
          <a:p>
            <a:pPr marL="0" indent="0">
              <a:buNone/>
            </a:pPr>
            <a:r>
              <a:rPr lang="en-US" altLang="ko-KR" dirty="0"/>
              <a:t>        </a:t>
            </a:r>
            <a:r>
              <a:rPr lang="en-US" altLang="ko-KR" dirty="0" err="1"/>
              <a:t>DocumentBuilderFactory.</a:t>
            </a:r>
            <a:r>
              <a:rPr lang="en-US" altLang="ko-KR" i="1" dirty="0" err="1"/>
              <a:t>newInstance</a:t>
            </a:r>
            <a:r>
              <a:rPr lang="en-US" altLang="ko-KR" i="1" dirty="0"/>
              <a:t>();</a:t>
            </a:r>
          </a:p>
          <a:p>
            <a:pPr marL="0" indent="0">
              <a:buNone/>
            </a:pPr>
            <a:endParaRPr lang="ko-KR" altLang="en-US" dirty="0"/>
          </a:p>
          <a:p>
            <a:pPr marL="0" indent="0">
              <a:buNone/>
            </a:pPr>
            <a:r>
              <a:rPr lang="en-US" altLang="ko-KR" dirty="0"/>
              <a:t>    //Get the DOM Builder</a:t>
            </a:r>
          </a:p>
          <a:p>
            <a:pPr marL="0" indent="0">
              <a:buNone/>
            </a:pPr>
            <a:r>
              <a:rPr lang="en-US" altLang="ko-KR" dirty="0"/>
              <a:t>    DocumentBuilder builder = </a:t>
            </a:r>
            <a:r>
              <a:rPr lang="en-US" altLang="ko-KR" dirty="0" err="1"/>
              <a:t>factory.newDocumentBuilder</a:t>
            </a:r>
            <a:r>
              <a:rPr lang="en-US" altLang="ko-KR" dirty="0"/>
              <a:t>();</a:t>
            </a:r>
          </a:p>
          <a:p>
            <a:pPr marL="0" indent="0">
              <a:buNone/>
            </a:pPr>
            <a:endParaRPr lang="ko-KR" altLang="en-US" dirty="0"/>
          </a:p>
          <a:p>
            <a:pPr marL="0" indent="0">
              <a:buNone/>
            </a:pPr>
            <a:r>
              <a:rPr lang="en-US" altLang="ko-KR" dirty="0"/>
              <a:t>    //Load and Parse the XML document</a:t>
            </a:r>
          </a:p>
          <a:p>
            <a:pPr marL="0" indent="0">
              <a:buNone/>
            </a:pPr>
            <a:r>
              <a:rPr lang="en-US" altLang="ko-KR" dirty="0"/>
              <a:t>    //document contains the complete XML as a Tree.</a:t>
            </a:r>
          </a:p>
          <a:p>
            <a:pPr marL="0" indent="0">
              <a:buNone/>
            </a:pPr>
            <a:r>
              <a:rPr lang="en-US" altLang="ko-KR" dirty="0"/>
              <a:t>    Document </a:t>
            </a:r>
            <a:r>
              <a:rPr lang="en-US" altLang="ko-KR" dirty="0" err="1"/>
              <a:t>document</a:t>
            </a:r>
            <a:r>
              <a:rPr lang="en-US" altLang="ko-KR" dirty="0"/>
              <a:t> = </a:t>
            </a:r>
          </a:p>
          <a:p>
            <a:pPr marL="0" indent="0">
              <a:buNone/>
            </a:pPr>
            <a:r>
              <a:rPr lang="en-US" altLang="ko-KR" dirty="0"/>
              <a:t>      </a:t>
            </a:r>
            <a:r>
              <a:rPr lang="en-US" altLang="ko-KR" dirty="0" err="1"/>
              <a:t>builder.parse</a:t>
            </a:r>
            <a:r>
              <a:rPr lang="en-US" altLang="ko-KR" dirty="0"/>
              <a:t>(</a:t>
            </a:r>
          </a:p>
          <a:p>
            <a:pPr marL="0" indent="0">
              <a:buNone/>
            </a:pPr>
            <a:r>
              <a:rPr lang="en-US" altLang="ko-KR" dirty="0"/>
              <a:t>        "employee.xml");//</a:t>
            </a:r>
            <a:r>
              <a:rPr lang="en-US" altLang="ko-KR" dirty="0" err="1"/>
              <a:t>ClassLoader.getSystemResourceAsStream</a:t>
            </a:r>
            <a:r>
              <a:rPr lang="en-US" altLang="ko-KR" dirty="0"/>
              <a:t>("employee.xml"));</a:t>
            </a:r>
          </a:p>
          <a:p>
            <a:pPr marL="0" indent="0">
              <a:buNone/>
            </a:pPr>
            <a:endParaRPr lang="ko-KR" altLang="en-US" dirty="0"/>
          </a:p>
          <a:p>
            <a:pPr marL="0" indent="0">
              <a:buNone/>
            </a:pPr>
            <a:r>
              <a:rPr lang="en-US" altLang="ko-KR" dirty="0"/>
              <a:t>    List&lt;Employee&gt; </a:t>
            </a:r>
            <a:r>
              <a:rPr lang="en-US" altLang="ko-KR" dirty="0" err="1"/>
              <a:t>empList</a:t>
            </a:r>
            <a:r>
              <a:rPr lang="en-US" altLang="ko-KR" dirty="0"/>
              <a:t> = </a:t>
            </a:r>
            <a:r>
              <a:rPr lang="en-US" altLang="ko-KR" b="1" dirty="0"/>
              <a:t>new </a:t>
            </a:r>
            <a:r>
              <a:rPr lang="en-US" altLang="ko-KR" b="1" dirty="0" err="1"/>
              <a:t>ArrayList</a:t>
            </a:r>
            <a:r>
              <a:rPr lang="en-US" altLang="ko-KR" b="1" dirty="0"/>
              <a:t>&lt;&gt;();</a:t>
            </a:r>
          </a:p>
          <a:p>
            <a:pPr marL="0" indent="0">
              <a:buNone/>
            </a:pPr>
            <a:endParaRPr lang="ko-KR" altLang="en-US" dirty="0"/>
          </a:p>
          <a:p>
            <a:pPr marL="0" indent="0">
              <a:buNone/>
            </a:pPr>
            <a:r>
              <a:rPr lang="en-US" altLang="ko-KR" dirty="0"/>
              <a:t>    //Iterating through the nodes and extracting the data.</a:t>
            </a:r>
          </a:p>
          <a:p>
            <a:pPr marL="0" indent="0">
              <a:buNone/>
            </a:pPr>
            <a:r>
              <a:rPr lang="en-US" altLang="ko-KR" dirty="0"/>
              <a:t>    </a:t>
            </a:r>
            <a:r>
              <a:rPr lang="en-US" altLang="ko-KR" dirty="0" err="1"/>
              <a:t>NodeList</a:t>
            </a:r>
            <a:r>
              <a:rPr lang="en-US" altLang="ko-KR" dirty="0"/>
              <a:t> </a:t>
            </a:r>
            <a:r>
              <a:rPr lang="en-US" altLang="ko-KR" dirty="0" err="1"/>
              <a:t>nodeList</a:t>
            </a:r>
            <a:r>
              <a:rPr lang="en-US" altLang="ko-KR" dirty="0"/>
              <a:t> = </a:t>
            </a:r>
            <a:r>
              <a:rPr lang="en-US" altLang="ko-KR" dirty="0" err="1"/>
              <a:t>document.getDocumentElement</a:t>
            </a:r>
            <a:r>
              <a:rPr lang="en-US" altLang="ko-KR" dirty="0"/>
              <a:t>().</a:t>
            </a:r>
            <a:r>
              <a:rPr lang="en-US" altLang="ko-KR" dirty="0" err="1"/>
              <a:t>getChildNodes</a:t>
            </a:r>
            <a:r>
              <a:rPr lang="en-US" altLang="ko-KR" dirty="0"/>
              <a:t>();</a:t>
            </a:r>
          </a:p>
          <a:p>
            <a:pPr marL="0" indent="0">
              <a:buNone/>
            </a:pPr>
            <a:endParaRPr lang="ko-KR" altLang="en-US" dirty="0"/>
          </a:p>
          <a:p>
            <a:pPr marL="0" indent="0">
              <a:buNone/>
            </a:pPr>
            <a:endParaRPr lang="ko-KR" altLang="en-US" dirty="0"/>
          </a:p>
          <a:p>
            <a:pPr marL="0" indent="0">
              <a:buNone/>
            </a:pPr>
            <a:endParaRPr lang="ko-KR" altLang="en-US" dirty="0"/>
          </a:p>
        </p:txBody>
      </p:sp>
      <p:sp>
        <p:nvSpPr>
          <p:cNvPr id="4" name="Rectangle 3"/>
          <p:cNvSpPr/>
          <p:nvPr/>
        </p:nvSpPr>
        <p:spPr>
          <a:xfrm>
            <a:off x="4644008" y="1181065"/>
            <a:ext cx="4572000" cy="5632311"/>
          </a:xfrm>
          <a:prstGeom prst="rect">
            <a:avLst/>
          </a:prstGeom>
        </p:spPr>
        <p:txBody>
          <a:bodyPr>
            <a:spAutoFit/>
          </a:bodyPr>
          <a:lstStyle/>
          <a:p>
            <a:r>
              <a:rPr lang="nn-NO" altLang="ko-KR" sz="800" dirty="0">
                <a:latin typeface="Times New Roman" panose="02020603050405020304" pitchFamily="18" charset="0"/>
                <a:cs typeface="Times New Roman" panose="02020603050405020304" pitchFamily="18" charset="0"/>
              </a:rPr>
              <a:t> </a:t>
            </a:r>
            <a:r>
              <a:rPr lang="nn-NO" altLang="ko-KR" sz="800" b="1" dirty="0">
                <a:latin typeface="Times New Roman" panose="02020603050405020304" pitchFamily="18" charset="0"/>
                <a:cs typeface="Times New Roman" panose="02020603050405020304" pitchFamily="18" charset="0"/>
              </a:rPr>
              <a:t>for (int i = 0; i &lt; nodeList.getLength(); i++) {</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//We have encountered an &lt;employee&gt; tag.</a:t>
            </a:r>
          </a:p>
          <a:p>
            <a:r>
              <a:rPr lang="en-US" altLang="ko-KR" sz="800" dirty="0">
                <a:latin typeface="Times New Roman" panose="02020603050405020304" pitchFamily="18" charset="0"/>
                <a:cs typeface="Times New Roman" panose="02020603050405020304" pitchFamily="18" charset="0"/>
              </a:rPr>
              <a:t>      Node </a:t>
            </a:r>
            <a:r>
              <a:rPr lang="en-US" altLang="ko-KR" sz="800" dirty="0" err="1">
                <a:latin typeface="Times New Roman" panose="02020603050405020304" pitchFamily="18" charset="0"/>
                <a:cs typeface="Times New Roman" panose="02020603050405020304" pitchFamily="18" charset="0"/>
              </a:rPr>
              <a:t>node</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nodeList.item</a:t>
            </a:r>
            <a:r>
              <a:rPr lang="en-US" altLang="ko-KR" sz="800" dirty="0">
                <a:latin typeface="Times New Roman" panose="02020603050405020304" pitchFamily="18" charset="0"/>
                <a:cs typeface="Times New Roman" panose="02020603050405020304" pitchFamily="18" charset="0"/>
              </a:rPr>
              <a:t>(</a:t>
            </a:r>
            <a:r>
              <a:rPr lang="en-US" altLang="ko-KR" sz="800" dirty="0" err="1">
                <a:latin typeface="Times New Roman" panose="02020603050405020304" pitchFamily="18" charset="0"/>
                <a:cs typeface="Times New Roman" panose="02020603050405020304" pitchFamily="18" charset="0"/>
              </a:rPr>
              <a:t>i</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if (node </a:t>
            </a:r>
            <a:r>
              <a:rPr lang="en-US" altLang="ko-KR" sz="800" b="1" dirty="0" err="1">
                <a:latin typeface="Times New Roman" panose="02020603050405020304" pitchFamily="18" charset="0"/>
                <a:cs typeface="Times New Roman" panose="02020603050405020304" pitchFamily="18" charset="0"/>
              </a:rPr>
              <a:t>instanceof</a:t>
            </a:r>
            <a:r>
              <a:rPr lang="en-US" altLang="ko-KR" sz="800" b="1" dirty="0">
                <a:latin typeface="Times New Roman" panose="02020603050405020304" pitchFamily="18" charset="0"/>
                <a:cs typeface="Times New Roman" panose="02020603050405020304" pitchFamily="18" charset="0"/>
              </a:rPr>
              <a:t> Element) {</a:t>
            </a:r>
          </a:p>
          <a:p>
            <a:r>
              <a:rPr lang="en-US" altLang="ko-KR" sz="800" dirty="0">
                <a:latin typeface="Times New Roman" panose="02020603050405020304" pitchFamily="18" charset="0"/>
                <a:cs typeface="Times New Roman" panose="02020603050405020304" pitchFamily="18" charset="0"/>
              </a:rPr>
              <a:t>        Employee </a:t>
            </a:r>
            <a:r>
              <a:rPr lang="en-US" altLang="ko-KR" sz="800" dirty="0" err="1">
                <a:latin typeface="Times New Roman" panose="02020603050405020304" pitchFamily="18" charset="0"/>
                <a:cs typeface="Times New Roman" panose="02020603050405020304" pitchFamily="18" charset="0"/>
              </a:rPr>
              <a:t>emp</a:t>
            </a:r>
            <a:r>
              <a:rPr lang="en-US" altLang="ko-KR" sz="800" dirty="0">
                <a:latin typeface="Times New Roman" panose="02020603050405020304" pitchFamily="18" charset="0"/>
                <a:cs typeface="Times New Roman" panose="02020603050405020304" pitchFamily="18" charset="0"/>
              </a:rPr>
              <a:t> = </a:t>
            </a:r>
            <a:r>
              <a:rPr lang="en-US" altLang="ko-KR" sz="800" b="1" dirty="0">
                <a:latin typeface="Times New Roman" panose="02020603050405020304" pitchFamily="18" charset="0"/>
                <a:cs typeface="Times New Roman" panose="02020603050405020304" pitchFamily="18" charset="0"/>
              </a:rPr>
              <a:t>new Employee();</a:t>
            </a:r>
          </a:p>
          <a:p>
            <a:r>
              <a:rPr lang="en-US" altLang="ko-KR" sz="800" dirty="0">
                <a:latin typeface="Times New Roman" panose="02020603050405020304" pitchFamily="18" charset="0"/>
                <a:cs typeface="Times New Roman" panose="02020603050405020304" pitchFamily="18" charset="0"/>
              </a:rPr>
              <a:t>        emp.id = </a:t>
            </a:r>
            <a:r>
              <a:rPr lang="en-US" altLang="ko-KR" sz="800" dirty="0" err="1">
                <a:latin typeface="Times New Roman" panose="02020603050405020304" pitchFamily="18" charset="0"/>
                <a:cs typeface="Times New Roman" panose="02020603050405020304" pitchFamily="18" charset="0"/>
              </a:rPr>
              <a:t>node.getAttributes</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getNamedItem</a:t>
            </a:r>
            <a:r>
              <a:rPr lang="en-US" altLang="ko-KR" sz="800" dirty="0">
                <a:latin typeface="Times New Roman" panose="02020603050405020304" pitchFamily="18" charset="0"/>
                <a:cs typeface="Times New Roman" panose="02020603050405020304" pitchFamily="18" charset="0"/>
              </a:rPr>
              <a:t>("id").</a:t>
            </a:r>
            <a:r>
              <a:rPr lang="en-US" altLang="ko-KR" sz="800" dirty="0" err="1">
                <a:latin typeface="Times New Roman" panose="02020603050405020304" pitchFamily="18" charset="0"/>
                <a:cs typeface="Times New Roman" panose="02020603050405020304" pitchFamily="18" charset="0"/>
              </a:rPr>
              <a:t>getNodeValue</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NodeList</a:t>
            </a:r>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childNodes</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node.getChildNodes</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for (</a:t>
            </a:r>
            <a:r>
              <a:rPr lang="en-US" altLang="ko-KR" sz="800" b="1" dirty="0" err="1">
                <a:latin typeface="Times New Roman" panose="02020603050405020304" pitchFamily="18" charset="0"/>
                <a:cs typeface="Times New Roman" panose="02020603050405020304" pitchFamily="18" charset="0"/>
              </a:rPr>
              <a:t>int</a:t>
            </a:r>
            <a:r>
              <a:rPr lang="en-US" altLang="ko-KR" sz="800" b="1" dirty="0">
                <a:latin typeface="Times New Roman" panose="02020603050405020304" pitchFamily="18" charset="0"/>
                <a:cs typeface="Times New Roman" panose="02020603050405020304" pitchFamily="18" charset="0"/>
              </a:rPr>
              <a:t> j = 0; j &lt; </a:t>
            </a:r>
            <a:r>
              <a:rPr lang="en-US" altLang="ko-KR" sz="800" b="1" dirty="0" err="1">
                <a:latin typeface="Times New Roman" panose="02020603050405020304" pitchFamily="18" charset="0"/>
                <a:cs typeface="Times New Roman" panose="02020603050405020304" pitchFamily="18" charset="0"/>
              </a:rPr>
              <a:t>childNodes.getLength</a:t>
            </a:r>
            <a:r>
              <a:rPr lang="en-US" altLang="ko-KR" sz="800" b="1" dirty="0">
                <a:latin typeface="Times New Roman" panose="02020603050405020304" pitchFamily="18" charset="0"/>
                <a:cs typeface="Times New Roman" panose="02020603050405020304" pitchFamily="18" charset="0"/>
              </a:rPr>
              <a:t>(); j++) {</a:t>
            </a:r>
          </a:p>
          <a:p>
            <a:r>
              <a:rPr lang="en-US" altLang="ko-KR" sz="800" dirty="0">
                <a:latin typeface="Times New Roman" panose="02020603050405020304" pitchFamily="18" charset="0"/>
                <a:cs typeface="Times New Roman" panose="02020603050405020304" pitchFamily="18" charset="0"/>
              </a:rPr>
              <a:t>          Node </a:t>
            </a:r>
            <a:r>
              <a:rPr lang="en-US" altLang="ko-KR" sz="800" dirty="0" err="1">
                <a:latin typeface="Times New Roman" panose="02020603050405020304" pitchFamily="18" charset="0"/>
                <a:cs typeface="Times New Roman" panose="02020603050405020304" pitchFamily="18" charset="0"/>
              </a:rPr>
              <a:t>cNode</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childNodes.item</a:t>
            </a:r>
            <a:r>
              <a:rPr lang="en-US" altLang="ko-KR" sz="800" dirty="0">
                <a:latin typeface="Times New Roman" panose="02020603050405020304" pitchFamily="18" charset="0"/>
                <a:cs typeface="Times New Roman" panose="02020603050405020304" pitchFamily="18" charset="0"/>
              </a:rPr>
              <a:t>(j);</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//Identifying the child tag of employee encountered.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if (</a:t>
            </a:r>
            <a:r>
              <a:rPr lang="en-US" altLang="ko-KR" sz="800" b="1" dirty="0" err="1">
                <a:latin typeface="Times New Roman" panose="02020603050405020304" pitchFamily="18" charset="0"/>
                <a:cs typeface="Times New Roman" panose="02020603050405020304" pitchFamily="18" charset="0"/>
              </a:rPr>
              <a:t>cNode</a:t>
            </a:r>
            <a:r>
              <a:rPr lang="en-US" altLang="ko-KR" sz="800" b="1" dirty="0">
                <a:latin typeface="Times New Roman" panose="02020603050405020304" pitchFamily="18" charset="0"/>
                <a:cs typeface="Times New Roman" panose="02020603050405020304" pitchFamily="18" charset="0"/>
              </a:rPr>
              <a:t> </a:t>
            </a:r>
            <a:r>
              <a:rPr lang="en-US" altLang="ko-KR" sz="800" b="1" dirty="0" err="1">
                <a:latin typeface="Times New Roman" panose="02020603050405020304" pitchFamily="18" charset="0"/>
                <a:cs typeface="Times New Roman" panose="02020603050405020304" pitchFamily="18" charset="0"/>
              </a:rPr>
              <a:t>instanceof</a:t>
            </a:r>
            <a:r>
              <a:rPr lang="en-US" altLang="ko-KR" sz="800" b="1" dirty="0">
                <a:latin typeface="Times New Roman" panose="02020603050405020304" pitchFamily="18" charset="0"/>
                <a:cs typeface="Times New Roman" panose="02020603050405020304" pitchFamily="18" charset="0"/>
              </a:rPr>
              <a:t> Element) {</a:t>
            </a:r>
          </a:p>
          <a:p>
            <a:r>
              <a:rPr lang="en-US" altLang="ko-KR" sz="800" dirty="0">
                <a:latin typeface="Times New Roman" panose="02020603050405020304" pitchFamily="18" charset="0"/>
                <a:cs typeface="Times New Roman" panose="02020603050405020304" pitchFamily="18" charset="0"/>
              </a:rPr>
              <a:t>            String content = </a:t>
            </a:r>
            <a:r>
              <a:rPr lang="en-US" altLang="ko-KR" sz="800" dirty="0" err="1">
                <a:latin typeface="Times New Roman" panose="02020603050405020304" pitchFamily="18" charset="0"/>
                <a:cs typeface="Times New Roman" panose="02020603050405020304" pitchFamily="18" charset="0"/>
              </a:rPr>
              <a:t>cNode.getLastChild</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getTextContent</a:t>
            </a:r>
            <a:r>
              <a:rPr lang="en-US" altLang="ko-KR" sz="800" dirty="0">
                <a:latin typeface="Times New Roman" panose="02020603050405020304" pitchFamily="18" charset="0"/>
                <a:cs typeface="Times New Roman" panose="02020603050405020304" pitchFamily="18" charset="0"/>
              </a:rPr>
              <a:t>().trim();</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switch (</a:t>
            </a:r>
            <a:r>
              <a:rPr lang="en-US" altLang="ko-KR" sz="800" b="1" dirty="0" err="1">
                <a:latin typeface="Times New Roman" panose="02020603050405020304" pitchFamily="18" charset="0"/>
                <a:cs typeface="Times New Roman" panose="02020603050405020304" pitchFamily="18" charset="0"/>
              </a:rPr>
              <a:t>cNode.getNodeName</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"age":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emp.age</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"name":</a:t>
            </a:r>
          </a:p>
          <a:p>
            <a:r>
              <a:rPr lang="en-US" altLang="ko-KR" sz="800" dirty="0">
                <a:latin typeface="Times New Roman" panose="02020603050405020304" pitchFamily="18" charset="0"/>
                <a:cs typeface="Times New Roman" panose="02020603050405020304" pitchFamily="18" charset="0"/>
              </a:rPr>
              <a:t>                emp.name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"gender":</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emp.gender</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"role":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emp.role</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empList.add</a:t>
            </a:r>
            <a:r>
              <a:rPr lang="en-US" altLang="ko-KR" sz="800" dirty="0">
                <a:latin typeface="Times New Roman" panose="02020603050405020304" pitchFamily="18" charset="0"/>
                <a:cs typeface="Times New Roman" panose="02020603050405020304" pitchFamily="18" charset="0"/>
              </a:rPr>
              <a:t>(</a:t>
            </a:r>
            <a:r>
              <a:rPr lang="en-US" altLang="ko-KR" sz="800" dirty="0" err="1">
                <a:latin typeface="Times New Roman" panose="02020603050405020304" pitchFamily="18" charset="0"/>
                <a:cs typeface="Times New Roman" panose="02020603050405020304" pitchFamily="18" charset="0"/>
              </a:rPr>
              <a:t>emp</a:t>
            </a:r>
            <a:r>
              <a:rPr lang="en-US" altLang="ko-KR" sz="800"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//Printing the Employee list populated.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for (Employee </a:t>
            </a:r>
            <a:r>
              <a:rPr lang="en-US" altLang="ko-KR" sz="800" b="1" dirty="0" err="1">
                <a:latin typeface="Times New Roman" panose="02020603050405020304" pitchFamily="18" charset="0"/>
                <a:cs typeface="Times New Roman" panose="02020603050405020304" pitchFamily="18" charset="0"/>
              </a:rPr>
              <a:t>emp</a:t>
            </a:r>
            <a:r>
              <a:rPr lang="en-US" altLang="ko-KR" sz="800" b="1" dirty="0">
                <a:latin typeface="Times New Roman" panose="02020603050405020304" pitchFamily="18" charset="0"/>
                <a:cs typeface="Times New Roman" panose="02020603050405020304" pitchFamily="18" charset="0"/>
              </a:rPr>
              <a:t> : </a:t>
            </a:r>
            <a:r>
              <a:rPr lang="en-US" altLang="ko-KR" sz="800" b="1" dirty="0" err="1">
                <a:latin typeface="Times New Roman" panose="02020603050405020304" pitchFamily="18" charset="0"/>
                <a:cs typeface="Times New Roman" panose="02020603050405020304" pitchFamily="18" charset="0"/>
              </a:rPr>
              <a:t>empList</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System.</a:t>
            </a:r>
            <a:r>
              <a:rPr lang="en-US" altLang="ko-KR" sz="800" i="1" dirty="0" err="1">
                <a:latin typeface="Times New Roman" panose="02020603050405020304" pitchFamily="18" charset="0"/>
                <a:cs typeface="Times New Roman" panose="02020603050405020304" pitchFamily="18" charset="0"/>
              </a:rPr>
              <a:t>out.println</a:t>
            </a:r>
            <a:r>
              <a:rPr lang="en-US" altLang="ko-KR" sz="800" i="1" dirty="0">
                <a:latin typeface="Times New Roman" panose="02020603050405020304" pitchFamily="18" charset="0"/>
                <a:cs typeface="Times New Roman" panose="02020603050405020304" pitchFamily="18" charset="0"/>
              </a:rPr>
              <a:t>(</a:t>
            </a:r>
            <a:r>
              <a:rPr lang="en-US" altLang="ko-KR" sz="800" i="1" dirty="0" err="1">
                <a:latin typeface="Times New Roman" panose="02020603050405020304" pitchFamily="18" charset="0"/>
                <a:cs typeface="Times New Roman" panose="02020603050405020304" pitchFamily="18" charset="0"/>
              </a:rPr>
              <a:t>emp</a:t>
            </a:r>
            <a:r>
              <a:rPr lang="en-US" altLang="ko-KR" sz="800" i="1"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a:t>
            </a:r>
            <a:endParaRPr lang="ko-KR"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1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SAXParserDemo.java</a:t>
            </a:r>
            <a:endParaRPr lang="ko-KR" alt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altLang="ko-KR" b="1" dirty="0"/>
              <a:t>package DOM;</a:t>
            </a:r>
          </a:p>
          <a:p>
            <a:pPr marL="0" indent="0">
              <a:buNone/>
            </a:pPr>
            <a:endParaRPr lang="ko-KR" altLang="en-US" dirty="0"/>
          </a:p>
          <a:p>
            <a:pPr marL="0" indent="0">
              <a:buNone/>
            </a:pPr>
            <a:r>
              <a:rPr lang="en-US" altLang="ko-KR" b="1" dirty="0"/>
              <a:t>import </a:t>
            </a:r>
            <a:r>
              <a:rPr lang="en-US" altLang="ko-KR" b="1" dirty="0" err="1"/>
              <a:t>java.util.ArrayList</a:t>
            </a:r>
            <a:r>
              <a:rPr lang="en-US" altLang="ko-KR" b="1" dirty="0"/>
              <a:t>;</a:t>
            </a:r>
          </a:p>
          <a:p>
            <a:pPr marL="0" indent="0">
              <a:buNone/>
            </a:pPr>
            <a:r>
              <a:rPr lang="en-US" altLang="ko-KR" b="1" dirty="0"/>
              <a:t>import </a:t>
            </a:r>
            <a:r>
              <a:rPr lang="en-US" altLang="ko-KR" b="1" dirty="0" err="1"/>
              <a:t>java.util.List</a:t>
            </a:r>
            <a:r>
              <a:rPr lang="en-US" altLang="ko-KR" b="1" dirty="0"/>
              <a:t>;</a:t>
            </a:r>
          </a:p>
          <a:p>
            <a:pPr marL="0" indent="0">
              <a:buNone/>
            </a:pPr>
            <a:r>
              <a:rPr lang="en-US" altLang="ko-KR" b="1" dirty="0"/>
              <a:t>import </a:t>
            </a:r>
            <a:r>
              <a:rPr lang="en-US" altLang="ko-KR" b="1" dirty="0" err="1"/>
              <a:t>javax.xml.parsers.SAXParser</a:t>
            </a:r>
            <a:r>
              <a:rPr lang="en-US" altLang="ko-KR" b="1" dirty="0"/>
              <a:t>;</a:t>
            </a:r>
          </a:p>
          <a:p>
            <a:pPr marL="0" indent="0">
              <a:buNone/>
            </a:pPr>
            <a:r>
              <a:rPr lang="en-US" altLang="ko-KR" b="1" dirty="0"/>
              <a:t>import </a:t>
            </a:r>
            <a:r>
              <a:rPr lang="en-US" altLang="ko-KR" b="1" dirty="0" err="1"/>
              <a:t>javax.xml.parsers.SAXParserFactory</a:t>
            </a:r>
            <a:r>
              <a:rPr lang="en-US" altLang="ko-KR" b="1" dirty="0"/>
              <a:t>;</a:t>
            </a:r>
          </a:p>
          <a:p>
            <a:pPr marL="0" indent="0">
              <a:buNone/>
            </a:pPr>
            <a:r>
              <a:rPr lang="en-US" altLang="ko-KR" b="1" dirty="0"/>
              <a:t>import </a:t>
            </a:r>
            <a:r>
              <a:rPr lang="en-US" altLang="ko-KR" b="1" dirty="0" err="1"/>
              <a:t>org.xml.sax.Attributes</a:t>
            </a:r>
            <a:r>
              <a:rPr lang="en-US" altLang="ko-KR" b="1" dirty="0"/>
              <a:t>;</a:t>
            </a:r>
          </a:p>
          <a:p>
            <a:pPr marL="0" indent="0">
              <a:buNone/>
            </a:pPr>
            <a:r>
              <a:rPr lang="en-US" altLang="ko-KR" b="1" dirty="0"/>
              <a:t>import </a:t>
            </a:r>
            <a:r>
              <a:rPr lang="en-US" altLang="ko-KR" b="1" dirty="0" err="1"/>
              <a:t>org.xml.sax.SAXException</a:t>
            </a:r>
            <a:r>
              <a:rPr lang="en-US" altLang="ko-KR" b="1" dirty="0"/>
              <a:t>;</a:t>
            </a:r>
          </a:p>
          <a:p>
            <a:pPr marL="0" indent="0">
              <a:buNone/>
            </a:pPr>
            <a:r>
              <a:rPr lang="en-US" altLang="ko-KR" b="1" dirty="0"/>
              <a:t>import </a:t>
            </a:r>
            <a:r>
              <a:rPr lang="en-US" altLang="ko-KR" b="1" dirty="0" err="1"/>
              <a:t>org.xml.sax.helpers.DefaultHandler</a:t>
            </a:r>
            <a:r>
              <a:rPr lang="en-US" altLang="ko-KR" b="1" dirty="0"/>
              <a:t>;</a:t>
            </a:r>
          </a:p>
          <a:p>
            <a:pPr marL="0" indent="0">
              <a:buNone/>
            </a:pPr>
            <a:endParaRPr lang="ko-KR" altLang="en-US" dirty="0"/>
          </a:p>
          <a:p>
            <a:pPr marL="0" indent="0">
              <a:buNone/>
            </a:pPr>
            <a:r>
              <a:rPr lang="en-US" altLang="ko-KR" b="1" dirty="0"/>
              <a:t>public class </a:t>
            </a:r>
            <a:r>
              <a:rPr lang="en-US" altLang="ko-KR" b="1" dirty="0" err="1"/>
              <a:t>SAXParserDemo</a:t>
            </a:r>
            <a:r>
              <a:rPr lang="en-US" altLang="ko-KR" b="1" dirty="0"/>
              <a:t> {</a:t>
            </a:r>
          </a:p>
          <a:p>
            <a:pPr marL="0" indent="0">
              <a:buNone/>
            </a:pPr>
            <a:endParaRPr lang="ko-KR" altLang="en-US" dirty="0"/>
          </a:p>
          <a:p>
            <a:pPr marL="0" indent="0">
              <a:buNone/>
            </a:pPr>
            <a:r>
              <a:rPr lang="en-US" altLang="ko-KR" dirty="0"/>
              <a:t>  </a:t>
            </a:r>
            <a:r>
              <a:rPr lang="en-US" altLang="ko-KR" b="1" dirty="0"/>
              <a:t>public static void main(String[] </a:t>
            </a:r>
            <a:r>
              <a:rPr lang="en-US" altLang="ko-KR" b="1" dirty="0" err="1"/>
              <a:t>args</a:t>
            </a:r>
            <a:r>
              <a:rPr lang="en-US" altLang="ko-KR" b="1" dirty="0"/>
              <a:t>) throws Exception {</a:t>
            </a:r>
          </a:p>
          <a:p>
            <a:pPr marL="0" indent="0">
              <a:buNone/>
            </a:pPr>
            <a:r>
              <a:rPr lang="en-US" altLang="ko-KR" dirty="0"/>
              <a:t>    </a:t>
            </a:r>
            <a:r>
              <a:rPr lang="en-US" altLang="ko-KR" dirty="0" err="1"/>
              <a:t>SAXParserFactory</a:t>
            </a:r>
            <a:r>
              <a:rPr lang="en-US" altLang="ko-KR" dirty="0"/>
              <a:t> </a:t>
            </a:r>
            <a:r>
              <a:rPr lang="en-US" altLang="ko-KR" dirty="0" err="1"/>
              <a:t>parserFactor</a:t>
            </a:r>
            <a:r>
              <a:rPr lang="en-US" altLang="ko-KR" dirty="0"/>
              <a:t> = </a:t>
            </a:r>
            <a:r>
              <a:rPr lang="en-US" altLang="ko-KR" dirty="0" err="1"/>
              <a:t>SAXParserFactory.</a:t>
            </a:r>
            <a:r>
              <a:rPr lang="en-US" altLang="ko-KR" i="1" dirty="0" err="1"/>
              <a:t>newInstance</a:t>
            </a:r>
            <a:r>
              <a:rPr lang="en-US" altLang="ko-KR" i="1" dirty="0"/>
              <a:t>();</a:t>
            </a:r>
          </a:p>
          <a:p>
            <a:pPr marL="0" indent="0">
              <a:buNone/>
            </a:pPr>
            <a:r>
              <a:rPr lang="en-US" altLang="ko-KR" dirty="0"/>
              <a:t>    </a:t>
            </a:r>
            <a:r>
              <a:rPr lang="en-US" altLang="ko-KR" dirty="0" err="1"/>
              <a:t>SAXParser</a:t>
            </a:r>
            <a:r>
              <a:rPr lang="en-US" altLang="ko-KR" dirty="0"/>
              <a:t> parser = </a:t>
            </a:r>
            <a:r>
              <a:rPr lang="en-US" altLang="ko-KR" dirty="0" err="1"/>
              <a:t>parserFactor.newSAXParser</a:t>
            </a:r>
            <a:r>
              <a:rPr lang="en-US" altLang="ko-KR" dirty="0"/>
              <a:t>();</a:t>
            </a:r>
          </a:p>
          <a:p>
            <a:pPr marL="0" indent="0">
              <a:buNone/>
            </a:pPr>
            <a:r>
              <a:rPr lang="en-US" altLang="ko-KR" dirty="0"/>
              <a:t>    </a:t>
            </a:r>
            <a:r>
              <a:rPr lang="en-US" altLang="ko-KR" dirty="0" err="1"/>
              <a:t>SAXHandler</a:t>
            </a:r>
            <a:r>
              <a:rPr lang="en-US" altLang="ko-KR" dirty="0"/>
              <a:t> handler = </a:t>
            </a:r>
            <a:r>
              <a:rPr lang="en-US" altLang="ko-KR" b="1" dirty="0"/>
              <a:t>new </a:t>
            </a:r>
            <a:r>
              <a:rPr lang="en-US" altLang="ko-KR" b="1" dirty="0" err="1"/>
              <a:t>SAXHandler</a:t>
            </a:r>
            <a:r>
              <a:rPr lang="en-US" altLang="ko-KR" b="1" dirty="0"/>
              <a:t>();</a:t>
            </a:r>
          </a:p>
          <a:p>
            <a:pPr marL="0" indent="0">
              <a:buNone/>
            </a:pPr>
            <a:r>
              <a:rPr lang="en-US" altLang="ko-KR" dirty="0"/>
              <a:t>    </a:t>
            </a:r>
            <a:r>
              <a:rPr lang="en-US" altLang="ko-KR" dirty="0" err="1"/>
              <a:t>parser.parse</a:t>
            </a:r>
            <a:r>
              <a:rPr lang="en-US" altLang="ko-KR" dirty="0"/>
              <a:t>("employee.xml", </a:t>
            </a:r>
          </a:p>
          <a:p>
            <a:pPr marL="0" indent="0">
              <a:buNone/>
            </a:pPr>
            <a:r>
              <a:rPr lang="en-US" altLang="ko-KR" dirty="0"/>
              <a:t>                 handler);</a:t>
            </a:r>
          </a:p>
          <a:p>
            <a:pPr marL="0" indent="0">
              <a:buNone/>
            </a:pPr>
            <a:r>
              <a:rPr lang="en-US" altLang="ko-KR" dirty="0"/>
              <a:t>    //  </a:t>
            </a:r>
            <a:r>
              <a:rPr lang="en-US" altLang="ko-KR" dirty="0" err="1"/>
              <a:t>parser.parse</a:t>
            </a:r>
            <a:r>
              <a:rPr lang="en-US" altLang="ko-KR" dirty="0"/>
              <a:t>(</a:t>
            </a:r>
            <a:r>
              <a:rPr lang="en-US" altLang="ko-KR" dirty="0" err="1"/>
              <a:t>ClassLoader.getSystemResourceAsStream</a:t>
            </a:r>
            <a:r>
              <a:rPr lang="en-US" altLang="ko-KR" dirty="0"/>
              <a:t>("</a:t>
            </a:r>
            <a:r>
              <a:rPr lang="en-US" altLang="ko-KR" u="sng" dirty="0"/>
              <a:t>xml/employee.xml"), handler);</a:t>
            </a:r>
          </a:p>
          <a:p>
            <a:pPr marL="0" indent="0">
              <a:buNone/>
            </a:pPr>
            <a:endParaRPr lang="ko-KR" altLang="en-US" dirty="0"/>
          </a:p>
          <a:p>
            <a:pPr marL="0" indent="0">
              <a:buNone/>
            </a:pPr>
            <a:r>
              <a:rPr lang="en-US" altLang="ko-KR" dirty="0"/>
              <a:t>    //Printing the list of employees obtained from XML</a:t>
            </a:r>
          </a:p>
          <a:p>
            <a:pPr marL="0" indent="0">
              <a:buNone/>
            </a:pPr>
            <a:r>
              <a:rPr lang="en-US" altLang="ko-KR" dirty="0"/>
              <a:t>    </a:t>
            </a:r>
            <a:r>
              <a:rPr lang="en-US" altLang="ko-KR" b="1" dirty="0"/>
              <a:t>for ( Employee </a:t>
            </a:r>
            <a:r>
              <a:rPr lang="en-US" altLang="ko-KR" b="1" dirty="0" err="1"/>
              <a:t>emp</a:t>
            </a:r>
            <a:r>
              <a:rPr lang="en-US" altLang="ko-KR" b="1" dirty="0"/>
              <a:t> : </a:t>
            </a:r>
            <a:r>
              <a:rPr lang="en-US" altLang="ko-KR" b="1" dirty="0" err="1"/>
              <a:t>handler.empList</a:t>
            </a:r>
            <a:r>
              <a:rPr lang="en-US" altLang="ko-KR" b="1" dirty="0"/>
              <a:t>){</a:t>
            </a:r>
          </a:p>
          <a:p>
            <a:pPr marL="0" indent="0">
              <a:buNone/>
            </a:pPr>
            <a:r>
              <a:rPr lang="en-US" altLang="ko-KR" dirty="0"/>
              <a:t>      </a:t>
            </a:r>
            <a:r>
              <a:rPr lang="en-US" altLang="ko-KR" dirty="0" err="1"/>
              <a:t>System.</a:t>
            </a:r>
            <a:r>
              <a:rPr lang="en-US" altLang="ko-KR" i="1" dirty="0" err="1"/>
              <a:t>out.println</a:t>
            </a:r>
            <a:r>
              <a:rPr lang="en-US" altLang="ko-KR" i="1" dirty="0"/>
              <a:t>(</a:t>
            </a:r>
            <a:r>
              <a:rPr lang="en-US" altLang="ko-KR" i="1" dirty="0" err="1"/>
              <a:t>emp</a:t>
            </a:r>
            <a:r>
              <a:rPr lang="en-US" altLang="ko-KR" i="1" dirty="0"/>
              <a:t>);</a:t>
            </a:r>
          </a:p>
          <a:p>
            <a:pPr marL="0" indent="0">
              <a:buNone/>
            </a:pPr>
            <a:r>
              <a:rPr lang="ko-KR" altLang="en-US" dirty="0"/>
              <a:t>    </a:t>
            </a:r>
            <a:r>
              <a:rPr lang="en-US" altLang="ko-KR" dirty="0"/>
              <a:t>}</a:t>
            </a:r>
          </a:p>
          <a:p>
            <a:pPr marL="0" indent="0">
              <a:buNone/>
            </a:pPr>
            <a:r>
              <a:rPr lang="ko-KR" altLang="en-US" dirty="0"/>
              <a:t>  </a:t>
            </a:r>
            <a:r>
              <a:rPr lang="en-US" altLang="ko-KR" dirty="0"/>
              <a:t>}</a:t>
            </a:r>
          </a:p>
          <a:p>
            <a:pPr marL="0" indent="0">
              <a:buNone/>
            </a:pPr>
            <a:r>
              <a:rPr lang="en-US" altLang="ko-KR" dirty="0"/>
              <a:t>}</a:t>
            </a:r>
          </a:p>
          <a:p>
            <a:pPr marL="0" indent="0">
              <a:buNone/>
            </a:pPr>
            <a:r>
              <a:rPr lang="en-US" altLang="ko-KR" dirty="0"/>
              <a:t>/**</a:t>
            </a:r>
          </a:p>
          <a:p>
            <a:pPr marL="0" indent="0">
              <a:buNone/>
            </a:pPr>
            <a:r>
              <a:rPr lang="en-US" altLang="ko-KR" dirty="0"/>
              <a:t> * The Handler for SAX Events.</a:t>
            </a:r>
          </a:p>
          <a:p>
            <a:pPr marL="0" indent="0">
              <a:buNone/>
            </a:pPr>
            <a:r>
              <a:rPr lang="ko-KR" altLang="en-US" dirty="0"/>
              <a:t> *</a:t>
            </a:r>
            <a:r>
              <a:rPr lang="en-US" altLang="ko-KR" dirty="0"/>
              <a:t>/</a:t>
            </a:r>
          </a:p>
          <a:p>
            <a:pPr marL="0" indent="0">
              <a:buNone/>
            </a:pPr>
            <a:r>
              <a:rPr lang="en-US" altLang="ko-KR" b="1" dirty="0"/>
              <a:t>class </a:t>
            </a:r>
            <a:r>
              <a:rPr lang="en-US" altLang="ko-KR" b="1" dirty="0" err="1"/>
              <a:t>SAXHandler</a:t>
            </a:r>
            <a:r>
              <a:rPr lang="en-US" altLang="ko-KR" b="1" dirty="0"/>
              <a:t> extends </a:t>
            </a:r>
            <a:r>
              <a:rPr lang="en-US" altLang="ko-KR" b="1" dirty="0" err="1"/>
              <a:t>DefaultHandler</a:t>
            </a:r>
            <a:r>
              <a:rPr lang="en-US" altLang="ko-KR" b="1" dirty="0"/>
              <a:t> {</a:t>
            </a:r>
          </a:p>
          <a:p>
            <a:pPr marL="0" indent="0">
              <a:buNone/>
            </a:pPr>
            <a:endParaRPr lang="ko-KR" altLang="en-US" dirty="0"/>
          </a:p>
          <a:p>
            <a:pPr marL="0" indent="0">
              <a:buNone/>
            </a:pPr>
            <a:r>
              <a:rPr lang="en-US" altLang="ko-KR" dirty="0"/>
              <a:t>  List&lt;Employee&gt; </a:t>
            </a:r>
            <a:r>
              <a:rPr lang="en-US" altLang="ko-KR" dirty="0" err="1"/>
              <a:t>empList</a:t>
            </a:r>
            <a:r>
              <a:rPr lang="en-US" altLang="ko-KR" dirty="0"/>
              <a:t> = </a:t>
            </a:r>
            <a:r>
              <a:rPr lang="en-US" altLang="ko-KR" b="1" dirty="0"/>
              <a:t>new </a:t>
            </a:r>
            <a:r>
              <a:rPr lang="en-US" altLang="ko-KR" b="1" dirty="0" err="1"/>
              <a:t>ArrayList</a:t>
            </a:r>
            <a:r>
              <a:rPr lang="en-US" altLang="ko-KR" b="1" dirty="0"/>
              <a:t>&lt;&gt;();</a:t>
            </a:r>
          </a:p>
          <a:p>
            <a:pPr marL="0" indent="0">
              <a:buNone/>
            </a:pPr>
            <a:r>
              <a:rPr lang="en-US" altLang="ko-KR" dirty="0"/>
              <a:t>  Employee </a:t>
            </a:r>
            <a:r>
              <a:rPr lang="en-US" altLang="ko-KR" dirty="0" err="1"/>
              <a:t>emp</a:t>
            </a:r>
            <a:r>
              <a:rPr lang="en-US" altLang="ko-KR" dirty="0"/>
              <a:t> = </a:t>
            </a:r>
            <a:r>
              <a:rPr lang="en-US" altLang="ko-KR" b="1" dirty="0"/>
              <a:t>null;</a:t>
            </a:r>
          </a:p>
          <a:p>
            <a:pPr marL="0" indent="0">
              <a:buNone/>
            </a:pPr>
            <a:r>
              <a:rPr lang="en-US" altLang="ko-KR" dirty="0"/>
              <a:t>  String content = </a:t>
            </a:r>
            <a:r>
              <a:rPr lang="en-US" altLang="ko-KR" b="1" dirty="0"/>
              <a:t>null;</a:t>
            </a:r>
          </a:p>
          <a:p>
            <a:pPr marL="0" indent="0">
              <a:buNone/>
            </a:pPr>
            <a:r>
              <a:rPr lang="en-US" altLang="ko-KR" dirty="0"/>
              <a:t>  </a:t>
            </a:r>
            <a:endParaRPr lang="ko-KR" altLang="en-US" dirty="0"/>
          </a:p>
          <a:p>
            <a:pPr marL="0" indent="0">
              <a:buNone/>
            </a:pPr>
            <a:endParaRPr lang="ko-KR" altLang="en-US" dirty="0"/>
          </a:p>
          <a:p>
            <a:pPr marL="0" indent="0">
              <a:buNone/>
            </a:pPr>
            <a:endParaRPr lang="ko-KR" altLang="en-US" dirty="0"/>
          </a:p>
        </p:txBody>
      </p:sp>
      <p:sp>
        <p:nvSpPr>
          <p:cNvPr id="4" name="Rectangle 3"/>
          <p:cNvSpPr/>
          <p:nvPr/>
        </p:nvSpPr>
        <p:spPr>
          <a:xfrm>
            <a:off x="4499992" y="1268760"/>
            <a:ext cx="4572000" cy="5755422"/>
          </a:xfrm>
          <a:prstGeom prst="rect">
            <a:avLst/>
          </a:prstGeom>
        </p:spPr>
        <p:txBody>
          <a:bodyPr>
            <a:spAutoFit/>
          </a:bodyPr>
          <a:lstStyle/>
          <a:p>
            <a:r>
              <a:rPr lang="en-US" altLang="ko-KR" sz="800" dirty="0">
                <a:latin typeface="Times New Roman" panose="02020603050405020304" pitchFamily="18" charset="0"/>
                <a:cs typeface="Times New Roman" panose="02020603050405020304" pitchFamily="18" charset="0"/>
              </a:rPr>
              <a:t>@Override</a:t>
            </a:r>
          </a:p>
          <a:p>
            <a:r>
              <a:rPr lang="en-US" altLang="ko-KR" sz="800" dirty="0">
                <a:latin typeface="Times New Roman" panose="02020603050405020304" pitchFamily="18" charset="0"/>
                <a:cs typeface="Times New Roman" panose="02020603050405020304" pitchFamily="18" charset="0"/>
              </a:rPr>
              <a:t>  //Triggered when the start of tag is found.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public void </a:t>
            </a:r>
            <a:r>
              <a:rPr lang="en-US" altLang="ko-KR" sz="800" b="1" dirty="0" err="1">
                <a:latin typeface="Times New Roman" panose="02020603050405020304" pitchFamily="18" charset="0"/>
                <a:cs typeface="Times New Roman" panose="02020603050405020304" pitchFamily="18" charset="0"/>
              </a:rPr>
              <a:t>startElement</a:t>
            </a:r>
            <a:r>
              <a:rPr lang="en-US" altLang="ko-KR" sz="800" b="1" dirty="0">
                <a:latin typeface="Times New Roman" panose="02020603050405020304" pitchFamily="18" charset="0"/>
                <a:cs typeface="Times New Roman" panose="02020603050405020304" pitchFamily="18" charset="0"/>
              </a:rPr>
              <a:t>(String </a:t>
            </a:r>
            <a:r>
              <a:rPr lang="en-US" altLang="ko-KR" sz="800" b="1" dirty="0" err="1">
                <a:latin typeface="Times New Roman" panose="02020603050405020304" pitchFamily="18" charset="0"/>
                <a:cs typeface="Times New Roman" panose="02020603050405020304" pitchFamily="18" charset="0"/>
              </a:rPr>
              <a:t>uri</a:t>
            </a:r>
            <a:r>
              <a:rPr lang="en-US" altLang="ko-KR" sz="800" b="1" dirty="0">
                <a:latin typeface="Times New Roman" panose="02020603050405020304" pitchFamily="18" charset="0"/>
                <a:cs typeface="Times New Roman" panose="02020603050405020304" pitchFamily="18" charset="0"/>
              </a:rPr>
              <a:t>, String </a:t>
            </a:r>
            <a:r>
              <a:rPr lang="en-US" altLang="ko-KR" sz="800" b="1" dirty="0" err="1">
                <a:latin typeface="Times New Roman" panose="02020603050405020304" pitchFamily="18" charset="0"/>
                <a:cs typeface="Times New Roman" panose="02020603050405020304" pitchFamily="18" charset="0"/>
              </a:rPr>
              <a:t>localName</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String </a:t>
            </a:r>
            <a:r>
              <a:rPr lang="en-US" altLang="ko-KR" sz="800" dirty="0" err="1">
                <a:latin typeface="Times New Roman" panose="02020603050405020304" pitchFamily="18" charset="0"/>
                <a:cs typeface="Times New Roman" panose="02020603050405020304" pitchFamily="18" charset="0"/>
              </a:rPr>
              <a:t>qName</a:t>
            </a:r>
            <a:r>
              <a:rPr lang="en-US" altLang="ko-KR" sz="800" dirty="0">
                <a:latin typeface="Times New Roman" panose="02020603050405020304" pitchFamily="18" charset="0"/>
                <a:cs typeface="Times New Roman" panose="02020603050405020304" pitchFamily="18" charset="0"/>
              </a:rPr>
              <a:t>, Attributes attributes)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throws </a:t>
            </a:r>
            <a:r>
              <a:rPr lang="en-US" altLang="ko-KR" sz="800" b="1" dirty="0" err="1">
                <a:latin typeface="Times New Roman" panose="02020603050405020304" pitchFamily="18" charset="0"/>
                <a:cs typeface="Times New Roman" panose="02020603050405020304" pitchFamily="18" charset="0"/>
              </a:rPr>
              <a:t>SAXException</a:t>
            </a:r>
            <a:r>
              <a:rPr lang="en-US" altLang="ko-KR" sz="800" b="1" dirty="0">
                <a:latin typeface="Times New Roman" panose="02020603050405020304" pitchFamily="18" charset="0"/>
                <a:cs typeface="Times New Roman" panose="02020603050405020304" pitchFamily="18" charset="0"/>
              </a:rPr>
              <a:t> {</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switch(</a:t>
            </a:r>
            <a:r>
              <a:rPr lang="en-US" altLang="ko-KR" sz="800" b="1" dirty="0" err="1">
                <a:latin typeface="Times New Roman" panose="02020603050405020304" pitchFamily="18" charset="0"/>
                <a:cs typeface="Times New Roman" panose="02020603050405020304" pitchFamily="18" charset="0"/>
              </a:rPr>
              <a:t>qName</a:t>
            </a:r>
            <a:r>
              <a:rPr lang="en-US" altLang="ko-KR" sz="800" b="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//Create a new Employee object when the start tag is found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"Employee":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a:t>
            </a:r>
            <a:r>
              <a:rPr lang="en-US" altLang="ko-KR" sz="800" dirty="0">
                <a:latin typeface="Times New Roman" panose="02020603050405020304" pitchFamily="18" charset="0"/>
                <a:cs typeface="Times New Roman" panose="02020603050405020304" pitchFamily="18" charset="0"/>
              </a:rPr>
              <a:t> = </a:t>
            </a:r>
            <a:r>
              <a:rPr lang="en-US" altLang="ko-KR" sz="800" b="1" dirty="0">
                <a:latin typeface="Times New Roman" panose="02020603050405020304" pitchFamily="18" charset="0"/>
                <a:cs typeface="Times New Roman" panose="02020603050405020304" pitchFamily="18" charset="0"/>
              </a:rPr>
              <a:t>new Employee();</a:t>
            </a:r>
          </a:p>
          <a:p>
            <a:r>
              <a:rPr lang="en-US" altLang="ko-KR" sz="800" dirty="0">
                <a:latin typeface="Times New Roman" panose="02020603050405020304" pitchFamily="18" charset="0"/>
                <a:cs typeface="Times New Roman" panose="02020603050405020304" pitchFamily="18" charset="0"/>
              </a:rPr>
              <a:t>        emp.id = </a:t>
            </a:r>
            <a:r>
              <a:rPr lang="en-US" altLang="ko-KR" sz="800" dirty="0" err="1">
                <a:latin typeface="Times New Roman" panose="02020603050405020304" pitchFamily="18" charset="0"/>
                <a:cs typeface="Times New Roman" panose="02020603050405020304" pitchFamily="18" charset="0"/>
              </a:rPr>
              <a:t>attributes.getValue</a:t>
            </a:r>
            <a:r>
              <a:rPr lang="en-US" altLang="ko-KR" sz="800" dirty="0">
                <a:latin typeface="Times New Roman" panose="02020603050405020304" pitchFamily="18" charset="0"/>
                <a:cs typeface="Times New Roman" panose="02020603050405020304" pitchFamily="18" charset="0"/>
              </a:rPr>
              <a:t>("id");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@Override</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public void </a:t>
            </a:r>
            <a:r>
              <a:rPr lang="en-US" altLang="ko-KR" sz="800" b="1" dirty="0" err="1">
                <a:latin typeface="Times New Roman" panose="02020603050405020304" pitchFamily="18" charset="0"/>
                <a:cs typeface="Times New Roman" panose="02020603050405020304" pitchFamily="18" charset="0"/>
              </a:rPr>
              <a:t>endElement</a:t>
            </a:r>
            <a:r>
              <a:rPr lang="en-US" altLang="ko-KR" sz="800" b="1" dirty="0">
                <a:latin typeface="Times New Roman" panose="02020603050405020304" pitchFamily="18" charset="0"/>
                <a:cs typeface="Times New Roman" panose="02020603050405020304" pitchFamily="18" charset="0"/>
              </a:rPr>
              <a:t>(String </a:t>
            </a:r>
            <a:r>
              <a:rPr lang="en-US" altLang="ko-KR" sz="800" b="1" dirty="0" err="1">
                <a:latin typeface="Times New Roman" panose="02020603050405020304" pitchFamily="18" charset="0"/>
                <a:cs typeface="Times New Roman" panose="02020603050405020304" pitchFamily="18" charset="0"/>
              </a:rPr>
              <a:t>uri</a:t>
            </a:r>
            <a:r>
              <a:rPr lang="en-US" altLang="ko-KR" sz="800" b="1" dirty="0">
                <a:latin typeface="Times New Roman" panose="02020603050405020304" pitchFamily="18" charset="0"/>
                <a:cs typeface="Times New Roman" panose="02020603050405020304" pitchFamily="18" charset="0"/>
              </a:rPr>
              <a:t>, String </a:t>
            </a:r>
            <a:r>
              <a:rPr lang="en-US" altLang="ko-KR" sz="800" b="1" dirty="0" err="1">
                <a:latin typeface="Times New Roman" panose="02020603050405020304" pitchFamily="18" charset="0"/>
                <a:cs typeface="Times New Roman" panose="02020603050405020304" pitchFamily="18" charset="0"/>
              </a:rPr>
              <a:t>localName</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String </a:t>
            </a:r>
            <a:r>
              <a:rPr lang="en-US" altLang="ko-KR" sz="800" dirty="0" err="1">
                <a:latin typeface="Times New Roman" panose="02020603050405020304" pitchFamily="18" charset="0"/>
                <a:cs typeface="Times New Roman" panose="02020603050405020304" pitchFamily="18" charset="0"/>
              </a:rPr>
              <a:t>qName</a:t>
            </a:r>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throws </a:t>
            </a:r>
            <a:r>
              <a:rPr lang="en-US" altLang="ko-KR" sz="800" b="1" dirty="0" err="1">
                <a:latin typeface="Times New Roman" panose="02020603050405020304" pitchFamily="18" charset="0"/>
                <a:cs typeface="Times New Roman" panose="02020603050405020304" pitchFamily="18" charset="0"/>
              </a:rPr>
              <a:t>SAXException</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switch(</a:t>
            </a:r>
            <a:r>
              <a:rPr lang="en-US" altLang="ko-KR" sz="800" b="1" dirty="0" err="1">
                <a:latin typeface="Times New Roman" panose="02020603050405020304" pitchFamily="18" charset="0"/>
                <a:cs typeface="Times New Roman" panose="02020603050405020304" pitchFamily="18" charset="0"/>
              </a:rPr>
              <a:t>qName</a:t>
            </a:r>
            <a:r>
              <a:rPr lang="en-US" altLang="ko-KR" sz="800" b="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//Add the employee to list once end tag is found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"Employee":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empList.add</a:t>
            </a:r>
            <a:r>
              <a:rPr lang="en-US" altLang="ko-KR" sz="800" dirty="0">
                <a:latin typeface="Times New Roman" panose="02020603050405020304" pitchFamily="18" charset="0"/>
                <a:cs typeface="Times New Roman" panose="02020603050405020304" pitchFamily="18" charset="0"/>
              </a:rPr>
              <a:t>(</a:t>
            </a:r>
            <a:r>
              <a:rPr lang="en-US" altLang="ko-KR" sz="800" dirty="0" err="1">
                <a:latin typeface="Times New Roman" panose="02020603050405020304" pitchFamily="18" charset="0"/>
                <a:cs typeface="Times New Roman" panose="02020603050405020304" pitchFamily="18" charset="0"/>
              </a:rPr>
              <a:t>emp</a:t>
            </a:r>
            <a:r>
              <a:rPr lang="en-US" altLang="ko-KR" sz="800"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//For all other end tags the employee has to be updated.</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"age":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emp.age</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"name":</a:t>
            </a:r>
          </a:p>
          <a:p>
            <a:r>
              <a:rPr lang="en-US" altLang="ko-KR" sz="800" dirty="0">
                <a:latin typeface="Times New Roman" panose="02020603050405020304" pitchFamily="18" charset="0"/>
                <a:cs typeface="Times New Roman" panose="02020603050405020304" pitchFamily="18" charset="0"/>
              </a:rPr>
              <a:t>         emp.name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"gender":</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emp.gender</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"role":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emp.role</a:t>
            </a:r>
            <a:r>
              <a:rPr lang="en-US" altLang="ko-KR" sz="800" dirty="0">
                <a:latin typeface="Times New Roman" panose="02020603050405020304" pitchFamily="18" charset="0"/>
                <a:cs typeface="Times New Roman" panose="02020603050405020304" pitchFamily="18" charset="0"/>
              </a:rPr>
              <a:t> = content;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@Override</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public void characters(char[] </a:t>
            </a:r>
            <a:r>
              <a:rPr lang="en-US" altLang="ko-KR" sz="800" b="1" dirty="0" err="1">
                <a:latin typeface="Times New Roman" panose="02020603050405020304" pitchFamily="18" charset="0"/>
                <a:cs typeface="Times New Roman" panose="02020603050405020304" pitchFamily="18" charset="0"/>
              </a:rPr>
              <a:t>ch</a:t>
            </a:r>
            <a:r>
              <a:rPr lang="en-US" altLang="ko-KR" sz="800" b="1" dirty="0">
                <a:latin typeface="Times New Roman" panose="02020603050405020304" pitchFamily="18" charset="0"/>
                <a:cs typeface="Times New Roman" panose="02020603050405020304" pitchFamily="18" charset="0"/>
              </a:rPr>
              <a:t>, </a:t>
            </a:r>
            <a:r>
              <a:rPr lang="en-US" altLang="ko-KR" sz="800" b="1" dirty="0" err="1">
                <a:latin typeface="Times New Roman" panose="02020603050405020304" pitchFamily="18" charset="0"/>
                <a:cs typeface="Times New Roman" panose="02020603050405020304" pitchFamily="18" charset="0"/>
              </a:rPr>
              <a:t>int</a:t>
            </a:r>
            <a:r>
              <a:rPr lang="en-US" altLang="ko-KR" sz="800" b="1" dirty="0">
                <a:latin typeface="Times New Roman" panose="02020603050405020304" pitchFamily="18" charset="0"/>
                <a:cs typeface="Times New Roman" panose="02020603050405020304" pitchFamily="18" charset="0"/>
              </a:rPr>
              <a:t> start, </a:t>
            </a:r>
            <a:r>
              <a:rPr lang="en-US" altLang="ko-KR" sz="800" b="1" dirty="0" err="1">
                <a:latin typeface="Times New Roman" panose="02020603050405020304" pitchFamily="18" charset="0"/>
                <a:cs typeface="Times New Roman" panose="02020603050405020304" pitchFamily="18" charset="0"/>
              </a:rPr>
              <a:t>int</a:t>
            </a:r>
            <a:r>
              <a:rPr lang="en-US" altLang="ko-KR" sz="800" b="1" dirty="0">
                <a:latin typeface="Times New Roman" panose="02020603050405020304" pitchFamily="18" charset="0"/>
                <a:cs typeface="Times New Roman" panose="02020603050405020304" pitchFamily="18" charset="0"/>
              </a:rPr>
              <a:t> length) </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throws </a:t>
            </a:r>
            <a:r>
              <a:rPr lang="en-US" altLang="ko-KR" sz="800" b="1" dirty="0" err="1">
                <a:latin typeface="Times New Roman" panose="02020603050405020304" pitchFamily="18" charset="0"/>
                <a:cs typeface="Times New Roman" panose="02020603050405020304" pitchFamily="18" charset="0"/>
              </a:rPr>
              <a:t>SAXException</a:t>
            </a:r>
            <a:r>
              <a:rPr lang="en-US" altLang="ko-KR" sz="800" b="1" dirty="0">
                <a:latin typeface="Times New Roman" panose="02020603050405020304" pitchFamily="18" charset="0"/>
                <a:cs typeface="Times New Roman" panose="02020603050405020304" pitchFamily="18" charset="0"/>
              </a:rPr>
              <a:t> {</a:t>
            </a:r>
          </a:p>
          <a:p>
            <a:r>
              <a:rPr lang="en-US" altLang="ko-KR" sz="800" dirty="0">
                <a:latin typeface="Times New Roman" panose="02020603050405020304" pitchFamily="18" charset="0"/>
                <a:cs typeface="Times New Roman" panose="02020603050405020304" pitchFamily="18" charset="0"/>
              </a:rPr>
              <a:t>    content = </a:t>
            </a:r>
            <a:r>
              <a:rPr lang="en-US" altLang="ko-KR" sz="800" dirty="0" err="1">
                <a:latin typeface="Times New Roman" panose="02020603050405020304" pitchFamily="18" charset="0"/>
                <a:cs typeface="Times New Roman" panose="02020603050405020304" pitchFamily="18" charset="0"/>
              </a:rPr>
              <a:t>String.</a:t>
            </a:r>
            <a:r>
              <a:rPr lang="en-US" altLang="ko-KR" sz="800" i="1" dirty="0" err="1">
                <a:latin typeface="Times New Roman" panose="02020603050405020304" pitchFamily="18" charset="0"/>
                <a:cs typeface="Times New Roman" panose="02020603050405020304" pitchFamily="18" charset="0"/>
              </a:rPr>
              <a:t>copyValueOf</a:t>
            </a:r>
            <a:r>
              <a:rPr lang="en-US" altLang="ko-KR" sz="800" i="1" dirty="0">
                <a:latin typeface="Times New Roman" panose="02020603050405020304" pitchFamily="18" charset="0"/>
                <a:cs typeface="Times New Roman" panose="02020603050405020304" pitchFamily="18" charset="0"/>
              </a:rPr>
              <a:t>(</a:t>
            </a:r>
            <a:r>
              <a:rPr lang="en-US" altLang="ko-KR" sz="800" i="1" dirty="0" err="1">
                <a:latin typeface="Times New Roman" panose="02020603050405020304" pitchFamily="18" charset="0"/>
                <a:cs typeface="Times New Roman" panose="02020603050405020304" pitchFamily="18" charset="0"/>
              </a:rPr>
              <a:t>ch</a:t>
            </a:r>
            <a:r>
              <a:rPr lang="en-US" altLang="ko-KR" sz="800" i="1" dirty="0">
                <a:latin typeface="Times New Roman" panose="02020603050405020304" pitchFamily="18" charset="0"/>
                <a:cs typeface="Times New Roman" panose="02020603050405020304" pitchFamily="18" charset="0"/>
              </a:rPr>
              <a:t>, start, length).trim();</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en-US" altLang="ko-KR" sz="800" dirty="0" smtClean="0">
                <a:latin typeface="Times New Roman" panose="02020603050405020304" pitchFamily="18" charset="0"/>
                <a:cs typeface="Times New Roman" panose="02020603050405020304" pitchFamily="18" charset="0"/>
              </a:rPr>
              <a:t>}</a:t>
            </a:r>
            <a:endParaRPr lang="en-US" altLang="ko-KR"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73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a:t>
            </a:r>
            <a:r>
              <a:rPr lang="ko-KR" altLang="en-US" dirty="0"/>
              <a:t> </a:t>
            </a:r>
            <a:r>
              <a:rPr lang="en-US" altLang="ko-KR" dirty="0" smtClean="0"/>
              <a:t>this session…</a:t>
            </a:r>
            <a:endParaRPr lang="ko-KR" altLang="en-US" dirty="0"/>
          </a:p>
        </p:txBody>
      </p:sp>
      <p:sp>
        <p:nvSpPr>
          <p:cNvPr id="3" name="Content Placeholder 2"/>
          <p:cNvSpPr>
            <a:spLocks noGrp="1"/>
          </p:cNvSpPr>
          <p:nvPr>
            <p:ph idx="1"/>
          </p:nvPr>
        </p:nvSpPr>
        <p:spPr/>
        <p:txBody>
          <a:bodyPr/>
          <a:lstStyle/>
          <a:p>
            <a:r>
              <a:rPr lang="en-US" altLang="ko-KR" dirty="0" smtClean="0"/>
              <a:t>We will learn about how to deal with XML (e.g., create, modify, etc.) using Java</a:t>
            </a:r>
          </a:p>
          <a:p>
            <a:r>
              <a:rPr lang="en-US" altLang="ko-KR" dirty="0" smtClean="0"/>
              <a:t>This XML programming is useful for students who use XML in the connection with JSP, instead of DB</a:t>
            </a:r>
            <a:endParaRPr lang="ko-KR" altLang="en-US" dirty="0"/>
          </a:p>
        </p:txBody>
      </p:sp>
    </p:spTree>
    <p:extLst>
      <p:ext uri="{BB962C8B-B14F-4D97-AF65-F5344CB8AC3E}">
        <p14:creationId xmlns:p14="http://schemas.microsoft.com/office/powerpoint/2010/main" val="101884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StaxParserDemo.java</a:t>
            </a:r>
            <a:endParaRPr lang="ko-KR" alt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altLang="ko-KR" b="1" dirty="0" smtClean="0"/>
              <a:t>import </a:t>
            </a:r>
            <a:r>
              <a:rPr lang="en-US" altLang="ko-KR" b="1" dirty="0" err="1"/>
              <a:t>java.io.FileNotFoundException</a:t>
            </a:r>
            <a:r>
              <a:rPr lang="en-US" altLang="ko-KR" b="1" dirty="0"/>
              <a:t>;</a:t>
            </a:r>
          </a:p>
          <a:p>
            <a:pPr marL="0" indent="0">
              <a:buNone/>
            </a:pPr>
            <a:r>
              <a:rPr lang="en-US" altLang="ko-KR" b="1" dirty="0"/>
              <a:t>import </a:t>
            </a:r>
            <a:r>
              <a:rPr lang="en-US" altLang="ko-KR" b="1" dirty="0" err="1"/>
              <a:t>java.io.FileReader</a:t>
            </a:r>
            <a:r>
              <a:rPr lang="en-US" altLang="ko-KR" b="1" dirty="0"/>
              <a:t>;</a:t>
            </a:r>
          </a:p>
          <a:p>
            <a:pPr marL="0" indent="0">
              <a:buNone/>
            </a:pPr>
            <a:r>
              <a:rPr lang="en-US" altLang="ko-KR" b="1" dirty="0"/>
              <a:t>import </a:t>
            </a:r>
            <a:r>
              <a:rPr lang="en-US" altLang="ko-KR" b="1" dirty="0" err="1"/>
              <a:t>java.util.ArrayList</a:t>
            </a:r>
            <a:r>
              <a:rPr lang="en-US" altLang="ko-KR" b="1" dirty="0"/>
              <a:t>;</a:t>
            </a:r>
          </a:p>
          <a:p>
            <a:pPr marL="0" indent="0">
              <a:buNone/>
            </a:pPr>
            <a:r>
              <a:rPr lang="en-US" altLang="ko-KR" b="1" dirty="0"/>
              <a:t>import </a:t>
            </a:r>
            <a:r>
              <a:rPr lang="en-US" altLang="ko-KR" b="1" dirty="0" err="1"/>
              <a:t>java.util.List</a:t>
            </a:r>
            <a:r>
              <a:rPr lang="en-US" altLang="ko-KR" b="1" dirty="0"/>
              <a:t>;</a:t>
            </a:r>
          </a:p>
          <a:p>
            <a:pPr marL="0" indent="0">
              <a:buNone/>
            </a:pPr>
            <a:endParaRPr lang="ko-KR" altLang="en-US" dirty="0"/>
          </a:p>
          <a:p>
            <a:pPr marL="0" indent="0">
              <a:buNone/>
            </a:pPr>
            <a:r>
              <a:rPr lang="en-US" altLang="ko-KR" b="1" dirty="0"/>
              <a:t>import </a:t>
            </a:r>
            <a:r>
              <a:rPr lang="en-US" altLang="ko-KR" b="1" dirty="0" err="1"/>
              <a:t>javax.xml.stream.XMLInputFactory</a:t>
            </a:r>
            <a:r>
              <a:rPr lang="en-US" altLang="ko-KR" b="1" dirty="0"/>
              <a:t>;</a:t>
            </a:r>
          </a:p>
          <a:p>
            <a:pPr marL="0" indent="0">
              <a:buNone/>
            </a:pPr>
            <a:r>
              <a:rPr lang="en-US" altLang="ko-KR" b="1" dirty="0"/>
              <a:t>import </a:t>
            </a:r>
            <a:r>
              <a:rPr lang="en-US" altLang="ko-KR" b="1" dirty="0" err="1"/>
              <a:t>javax.xml.stream.XMLStreamConstants</a:t>
            </a:r>
            <a:r>
              <a:rPr lang="en-US" altLang="ko-KR" b="1" dirty="0"/>
              <a:t>;</a:t>
            </a:r>
          </a:p>
          <a:p>
            <a:pPr marL="0" indent="0">
              <a:buNone/>
            </a:pPr>
            <a:r>
              <a:rPr lang="en-US" altLang="ko-KR" b="1" dirty="0"/>
              <a:t>import </a:t>
            </a:r>
            <a:r>
              <a:rPr lang="en-US" altLang="ko-KR" b="1" dirty="0" err="1"/>
              <a:t>javax.xml.stream.XMLStreamException</a:t>
            </a:r>
            <a:r>
              <a:rPr lang="en-US" altLang="ko-KR" b="1" dirty="0"/>
              <a:t>;</a:t>
            </a:r>
          </a:p>
          <a:p>
            <a:pPr marL="0" indent="0">
              <a:buNone/>
            </a:pPr>
            <a:r>
              <a:rPr lang="en-US" altLang="ko-KR" b="1" dirty="0"/>
              <a:t>import </a:t>
            </a:r>
            <a:r>
              <a:rPr lang="en-US" altLang="ko-KR" b="1" dirty="0" err="1"/>
              <a:t>javax.xml.stream.XMLStreamReader</a:t>
            </a:r>
            <a:r>
              <a:rPr lang="en-US" altLang="ko-KR" b="1" dirty="0"/>
              <a:t>;</a:t>
            </a:r>
          </a:p>
          <a:p>
            <a:pPr marL="0" indent="0">
              <a:buNone/>
            </a:pPr>
            <a:endParaRPr lang="ko-KR" altLang="en-US" dirty="0"/>
          </a:p>
          <a:p>
            <a:pPr marL="0" indent="0">
              <a:buNone/>
            </a:pPr>
            <a:r>
              <a:rPr lang="en-US" altLang="ko-KR" b="1" dirty="0"/>
              <a:t>public class </a:t>
            </a:r>
            <a:r>
              <a:rPr lang="en-US" altLang="ko-KR" b="1" dirty="0" err="1"/>
              <a:t>StaxParserDemo</a:t>
            </a:r>
            <a:r>
              <a:rPr lang="en-US" altLang="ko-KR" b="1" dirty="0"/>
              <a:t> {</a:t>
            </a:r>
          </a:p>
          <a:p>
            <a:pPr marL="0" indent="0">
              <a:buNone/>
            </a:pPr>
            <a:r>
              <a:rPr lang="en-US" altLang="ko-KR" dirty="0"/>
              <a:t>  </a:t>
            </a:r>
            <a:r>
              <a:rPr lang="en-US" altLang="ko-KR" b="1" dirty="0"/>
              <a:t>public static void main(String[] </a:t>
            </a:r>
            <a:r>
              <a:rPr lang="en-US" altLang="ko-KR" b="1" dirty="0" err="1"/>
              <a:t>args</a:t>
            </a:r>
            <a:r>
              <a:rPr lang="en-US" altLang="ko-KR" b="1" dirty="0"/>
              <a:t>) throws </a:t>
            </a:r>
            <a:r>
              <a:rPr lang="en-US" altLang="ko-KR" b="1" dirty="0" err="1"/>
              <a:t>XMLStreamException</a:t>
            </a:r>
            <a:r>
              <a:rPr lang="en-US" altLang="ko-KR" b="1" dirty="0"/>
              <a:t>, </a:t>
            </a:r>
            <a:r>
              <a:rPr lang="en-US" altLang="ko-KR" b="1" dirty="0" err="1"/>
              <a:t>FileNotFoundException</a:t>
            </a:r>
            <a:r>
              <a:rPr lang="en-US" altLang="ko-KR" b="1" dirty="0"/>
              <a:t> {</a:t>
            </a:r>
          </a:p>
          <a:p>
            <a:pPr marL="0" indent="0">
              <a:buNone/>
            </a:pPr>
            <a:r>
              <a:rPr lang="en-US" altLang="ko-KR" dirty="0"/>
              <a:t>    List&lt;Employee&gt; </a:t>
            </a:r>
            <a:r>
              <a:rPr lang="en-US" altLang="ko-KR" dirty="0" err="1"/>
              <a:t>empList</a:t>
            </a:r>
            <a:r>
              <a:rPr lang="en-US" altLang="ko-KR" dirty="0"/>
              <a:t> = </a:t>
            </a:r>
            <a:r>
              <a:rPr lang="en-US" altLang="ko-KR" b="1" dirty="0"/>
              <a:t>null;</a:t>
            </a:r>
          </a:p>
          <a:p>
            <a:pPr marL="0" indent="0">
              <a:buNone/>
            </a:pPr>
            <a:r>
              <a:rPr lang="en-US" altLang="ko-KR" dirty="0"/>
              <a:t>    Employee </a:t>
            </a:r>
            <a:r>
              <a:rPr lang="en-US" altLang="ko-KR" dirty="0" err="1"/>
              <a:t>currEmp</a:t>
            </a:r>
            <a:r>
              <a:rPr lang="en-US" altLang="ko-KR" dirty="0"/>
              <a:t> = </a:t>
            </a:r>
            <a:r>
              <a:rPr lang="en-US" altLang="ko-KR" b="1" dirty="0"/>
              <a:t>null;</a:t>
            </a:r>
          </a:p>
          <a:p>
            <a:pPr marL="0" indent="0">
              <a:buNone/>
            </a:pPr>
            <a:r>
              <a:rPr lang="en-US" altLang="ko-KR" dirty="0"/>
              <a:t>    String </a:t>
            </a:r>
            <a:r>
              <a:rPr lang="en-US" altLang="ko-KR" dirty="0" err="1"/>
              <a:t>tagContent</a:t>
            </a:r>
            <a:r>
              <a:rPr lang="en-US" altLang="ko-KR" dirty="0"/>
              <a:t> = </a:t>
            </a:r>
            <a:r>
              <a:rPr lang="en-US" altLang="ko-KR" b="1" dirty="0"/>
              <a:t>null;</a:t>
            </a:r>
          </a:p>
          <a:p>
            <a:pPr marL="0" indent="0">
              <a:buNone/>
            </a:pPr>
            <a:r>
              <a:rPr lang="en-US" altLang="ko-KR" dirty="0"/>
              <a:t>    </a:t>
            </a:r>
            <a:r>
              <a:rPr lang="en-US" altLang="ko-KR" dirty="0" err="1"/>
              <a:t>XMLInputFactory</a:t>
            </a:r>
            <a:r>
              <a:rPr lang="en-US" altLang="ko-KR" dirty="0"/>
              <a:t> factory = </a:t>
            </a:r>
            <a:r>
              <a:rPr lang="en-US" altLang="ko-KR" dirty="0" err="1"/>
              <a:t>XMLInputFactory.</a:t>
            </a:r>
            <a:r>
              <a:rPr lang="en-US" altLang="ko-KR" i="1" dirty="0" err="1"/>
              <a:t>newInstance</a:t>
            </a:r>
            <a:r>
              <a:rPr lang="en-US" altLang="ko-KR" i="1" dirty="0"/>
              <a:t>();</a:t>
            </a:r>
          </a:p>
          <a:p>
            <a:pPr marL="0" indent="0">
              <a:buNone/>
            </a:pPr>
            <a:r>
              <a:rPr lang="en-US" altLang="ko-KR" dirty="0"/>
              <a:t>    </a:t>
            </a:r>
            <a:r>
              <a:rPr lang="en-US" altLang="ko-KR" dirty="0" err="1"/>
              <a:t>XMLStreamReader</a:t>
            </a:r>
            <a:r>
              <a:rPr lang="en-US" altLang="ko-KR" dirty="0"/>
              <a:t> reader = </a:t>
            </a:r>
          </a:p>
          <a:p>
            <a:pPr marL="0" indent="0">
              <a:buNone/>
            </a:pPr>
            <a:r>
              <a:rPr lang="en-US" altLang="ko-KR" dirty="0"/>
              <a:t>    </a:t>
            </a:r>
            <a:r>
              <a:rPr lang="en-US" altLang="ko-KR" dirty="0" err="1"/>
              <a:t>factory.createXMLStreamReader</a:t>
            </a:r>
            <a:r>
              <a:rPr lang="en-US" altLang="ko-KR" dirty="0"/>
              <a:t>(</a:t>
            </a:r>
            <a:r>
              <a:rPr lang="en-US" altLang="ko-KR" b="1" dirty="0"/>
              <a:t>new </a:t>
            </a:r>
            <a:r>
              <a:rPr lang="en-US" altLang="ko-KR" b="1" dirty="0" err="1"/>
              <a:t>FileReader</a:t>
            </a:r>
            <a:r>
              <a:rPr lang="en-US" altLang="ko-KR" b="1" dirty="0"/>
              <a:t>("employee.xml"));</a:t>
            </a:r>
          </a:p>
          <a:p>
            <a:pPr marL="0" indent="0">
              <a:buNone/>
            </a:pPr>
            <a:r>
              <a:rPr lang="en-US" altLang="ko-KR" dirty="0"/>
              <a:t>    // </a:t>
            </a:r>
            <a:r>
              <a:rPr lang="en-US" altLang="ko-KR" dirty="0" err="1"/>
              <a:t>factory.createXMLStreamReader</a:t>
            </a:r>
            <a:r>
              <a:rPr lang="en-US" altLang="ko-KR" dirty="0"/>
              <a:t>(</a:t>
            </a:r>
          </a:p>
          <a:p>
            <a:pPr marL="0" indent="0">
              <a:buNone/>
            </a:pPr>
            <a:r>
              <a:rPr lang="en-US" altLang="ko-KR" dirty="0"/>
              <a:t>    //</a:t>
            </a:r>
            <a:r>
              <a:rPr lang="en-US" altLang="ko-KR" dirty="0" err="1"/>
              <a:t>ClassLoader.getSystemResourceAsStream</a:t>
            </a:r>
            <a:r>
              <a:rPr lang="en-US" altLang="ko-KR" dirty="0"/>
              <a:t>("</a:t>
            </a:r>
            <a:r>
              <a:rPr lang="en-US" altLang="ko-KR" u="sng" dirty="0"/>
              <a:t>xml/employee.xml"));</a:t>
            </a:r>
          </a:p>
          <a:p>
            <a:pPr marL="0" indent="0">
              <a:buNone/>
            </a:pPr>
            <a:endParaRPr lang="ko-KR" altLang="en-US" dirty="0"/>
          </a:p>
          <a:p>
            <a:pPr marL="0" indent="0">
              <a:buNone/>
            </a:pPr>
            <a:r>
              <a:rPr lang="en-US" altLang="ko-KR" dirty="0"/>
              <a:t>    </a:t>
            </a:r>
            <a:r>
              <a:rPr lang="en-US" altLang="ko-KR" b="1" dirty="0"/>
              <a:t>while(</a:t>
            </a:r>
            <a:r>
              <a:rPr lang="en-US" altLang="ko-KR" b="1" dirty="0" err="1"/>
              <a:t>reader.hasNext</a:t>
            </a:r>
            <a:r>
              <a:rPr lang="en-US" altLang="ko-KR" b="1" dirty="0"/>
              <a:t>()){</a:t>
            </a:r>
          </a:p>
          <a:p>
            <a:pPr marL="0" indent="0">
              <a:buNone/>
            </a:pPr>
            <a:r>
              <a:rPr lang="en-US" altLang="ko-KR" dirty="0"/>
              <a:t>      </a:t>
            </a:r>
            <a:r>
              <a:rPr lang="en-US" altLang="ko-KR" b="1" dirty="0" err="1"/>
              <a:t>int</a:t>
            </a:r>
            <a:r>
              <a:rPr lang="en-US" altLang="ko-KR" b="1" dirty="0"/>
              <a:t> event = </a:t>
            </a:r>
            <a:r>
              <a:rPr lang="en-US" altLang="ko-KR" b="1" dirty="0" err="1"/>
              <a:t>reader.next</a:t>
            </a:r>
            <a:r>
              <a:rPr lang="en-US" altLang="ko-KR" b="1" dirty="0"/>
              <a:t>();</a:t>
            </a:r>
          </a:p>
          <a:p>
            <a:pPr marL="0" indent="0">
              <a:buNone/>
            </a:pPr>
            <a:endParaRPr lang="ko-KR" altLang="en-US" dirty="0"/>
          </a:p>
          <a:p>
            <a:pPr marL="0" indent="0">
              <a:buNone/>
            </a:pPr>
            <a:r>
              <a:rPr lang="en-US" altLang="ko-KR" dirty="0"/>
              <a:t>      </a:t>
            </a:r>
            <a:r>
              <a:rPr lang="en-US" altLang="ko-KR" b="1" dirty="0"/>
              <a:t>switch(event){</a:t>
            </a:r>
          </a:p>
          <a:p>
            <a:pPr marL="0" indent="0">
              <a:buNone/>
            </a:pPr>
            <a:r>
              <a:rPr lang="en-US" altLang="ko-KR" dirty="0"/>
              <a:t>        </a:t>
            </a:r>
            <a:r>
              <a:rPr lang="en-US" altLang="ko-KR" b="1" dirty="0"/>
              <a:t>case </a:t>
            </a:r>
            <a:r>
              <a:rPr lang="en-US" altLang="ko-KR" b="1" dirty="0" err="1"/>
              <a:t>XMLStreamConstants.</a:t>
            </a:r>
            <a:r>
              <a:rPr lang="en-US" altLang="ko-KR" b="1" i="1" dirty="0" err="1"/>
              <a:t>START_ELEMENT</a:t>
            </a:r>
            <a:r>
              <a:rPr lang="en-US" altLang="ko-KR" b="1" i="1" dirty="0"/>
              <a:t>: </a:t>
            </a:r>
          </a:p>
          <a:p>
            <a:pPr marL="0" indent="0">
              <a:buNone/>
            </a:pPr>
            <a:r>
              <a:rPr lang="en-US" altLang="ko-KR" dirty="0"/>
              <a:t>          </a:t>
            </a:r>
            <a:r>
              <a:rPr lang="en-US" altLang="ko-KR" b="1" dirty="0"/>
              <a:t>if ("</a:t>
            </a:r>
            <a:r>
              <a:rPr lang="en-US" altLang="ko-KR" b="1" dirty="0" err="1"/>
              <a:t>Employee".equals</a:t>
            </a:r>
            <a:r>
              <a:rPr lang="en-US" altLang="ko-KR" b="1" dirty="0"/>
              <a:t>(</a:t>
            </a:r>
            <a:r>
              <a:rPr lang="en-US" altLang="ko-KR" b="1" dirty="0" err="1"/>
              <a:t>reader.getLocalName</a:t>
            </a:r>
            <a:r>
              <a:rPr lang="en-US" altLang="ko-KR" b="1" dirty="0"/>
              <a:t>())){</a:t>
            </a:r>
          </a:p>
          <a:p>
            <a:pPr marL="0" indent="0">
              <a:buNone/>
            </a:pPr>
            <a:r>
              <a:rPr lang="en-US" altLang="ko-KR" dirty="0"/>
              <a:t>            </a:t>
            </a:r>
            <a:r>
              <a:rPr lang="en-US" altLang="ko-KR" dirty="0" err="1"/>
              <a:t>currEmp</a:t>
            </a:r>
            <a:r>
              <a:rPr lang="en-US" altLang="ko-KR" dirty="0"/>
              <a:t> = </a:t>
            </a:r>
            <a:r>
              <a:rPr lang="en-US" altLang="ko-KR" b="1" dirty="0"/>
              <a:t>new Employee();</a:t>
            </a:r>
          </a:p>
          <a:p>
            <a:pPr marL="0" indent="0">
              <a:buNone/>
            </a:pPr>
            <a:r>
              <a:rPr lang="en-US" altLang="ko-KR" dirty="0"/>
              <a:t>            currEmp.id = </a:t>
            </a:r>
            <a:r>
              <a:rPr lang="en-US" altLang="ko-KR" dirty="0" err="1"/>
              <a:t>reader.getAttributeValue</a:t>
            </a:r>
            <a:r>
              <a:rPr lang="en-US" altLang="ko-KR" dirty="0"/>
              <a:t>(0);</a:t>
            </a:r>
          </a:p>
          <a:p>
            <a:pPr marL="0" indent="0">
              <a:buNone/>
            </a:pPr>
            <a:r>
              <a:rPr lang="ko-KR" altLang="en-US" dirty="0"/>
              <a:t>          </a:t>
            </a:r>
            <a:r>
              <a:rPr lang="en-US" altLang="ko-KR" dirty="0"/>
              <a:t>}</a:t>
            </a:r>
          </a:p>
          <a:p>
            <a:pPr marL="0" indent="0">
              <a:buNone/>
            </a:pPr>
            <a:r>
              <a:rPr lang="en-US" altLang="ko-KR" dirty="0"/>
              <a:t>          </a:t>
            </a:r>
            <a:r>
              <a:rPr lang="en-US" altLang="ko-KR" b="1" dirty="0"/>
              <a:t>if("</a:t>
            </a:r>
            <a:r>
              <a:rPr lang="en-US" altLang="ko-KR" b="1" dirty="0" err="1"/>
              <a:t>Employees".equals</a:t>
            </a:r>
            <a:r>
              <a:rPr lang="en-US" altLang="ko-KR" b="1" dirty="0"/>
              <a:t>(</a:t>
            </a:r>
            <a:r>
              <a:rPr lang="en-US" altLang="ko-KR" b="1" dirty="0" err="1"/>
              <a:t>reader.getLocalName</a:t>
            </a:r>
            <a:r>
              <a:rPr lang="en-US" altLang="ko-KR" b="1" dirty="0"/>
              <a:t>())){</a:t>
            </a:r>
          </a:p>
          <a:p>
            <a:pPr marL="0" indent="0">
              <a:buNone/>
            </a:pPr>
            <a:r>
              <a:rPr lang="en-US" altLang="ko-KR" dirty="0"/>
              <a:t>            </a:t>
            </a:r>
            <a:r>
              <a:rPr lang="en-US" altLang="ko-KR" dirty="0" err="1"/>
              <a:t>empList</a:t>
            </a:r>
            <a:r>
              <a:rPr lang="en-US" altLang="ko-KR" dirty="0"/>
              <a:t> = </a:t>
            </a:r>
            <a:r>
              <a:rPr lang="en-US" altLang="ko-KR" b="1" dirty="0"/>
              <a:t>new </a:t>
            </a:r>
            <a:r>
              <a:rPr lang="en-US" altLang="ko-KR" b="1" dirty="0" err="1"/>
              <a:t>ArrayList</a:t>
            </a:r>
            <a:r>
              <a:rPr lang="en-US" altLang="ko-KR" b="1" dirty="0"/>
              <a:t>&lt;&gt;();</a:t>
            </a:r>
          </a:p>
          <a:p>
            <a:pPr marL="0" indent="0">
              <a:buNone/>
            </a:pPr>
            <a:r>
              <a:rPr lang="ko-KR" altLang="en-US" dirty="0"/>
              <a:t>          </a:t>
            </a:r>
            <a:r>
              <a:rPr lang="en-US" altLang="ko-KR" dirty="0"/>
              <a:t>}</a:t>
            </a:r>
          </a:p>
          <a:p>
            <a:pPr marL="0" indent="0">
              <a:buNone/>
            </a:pPr>
            <a:r>
              <a:rPr lang="en-US" altLang="ko-KR" dirty="0"/>
              <a:t>          </a:t>
            </a:r>
            <a:r>
              <a:rPr lang="en-US" altLang="ko-KR" b="1" dirty="0"/>
              <a:t>break;</a:t>
            </a:r>
          </a:p>
          <a:p>
            <a:pPr marL="0" indent="0">
              <a:buNone/>
            </a:pPr>
            <a:endParaRPr lang="ko-KR" altLang="en-US" dirty="0"/>
          </a:p>
          <a:p>
            <a:pPr marL="0" indent="0">
              <a:buNone/>
            </a:pPr>
            <a:r>
              <a:rPr lang="en-US" altLang="ko-KR" dirty="0"/>
              <a:t>        </a:t>
            </a:r>
            <a:endParaRPr lang="ko-KR" altLang="en-US" dirty="0"/>
          </a:p>
        </p:txBody>
      </p:sp>
      <p:sp>
        <p:nvSpPr>
          <p:cNvPr id="4" name="Rectangle 3"/>
          <p:cNvSpPr/>
          <p:nvPr/>
        </p:nvSpPr>
        <p:spPr>
          <a:xfrm>
            <a:off x="4932040" y="1600200"/>
            <a:ext cx="4572000" cy="5016758"/>
          </a:xfrm>
          <a:prstGeom prst="rect">
            <a:avLst/>
          </a:prstGeom>
        </p:spPr>
        <p:txBody>
          <a:bodyPr>
            <a:spAutoFit/>
          </a:bodyPr>
          <a:lstStyle/>
          <a:p>
            <a:r>
              <a:rPr lang="en-US" altLang="ko-KR" sz="800" b="1" dirty="0">
                <a:latin typeface="Times New Roman" panose="02020603050405020304" pitchFamily="18" charset="0"/>
                <a:cs typeface="Times New Roman" panose="02020603050405020304" pitchFamily="18" charset="0"/>
              </a:rPr>
              <a:t>case </a:t>
            </a:r>
            <a:r>
              <a:rPr lang="en-US" altLang="ko-KR" sz="800" b="1" dirty="0" err="1">
                <a:latin typeface="Times New Roman" panose="02020603050405020304" pitchFamily="18" charset="0"/>
                <a:cs typeface="Times New Roman" panose="02020603050405020304" pitchFamily="18" charset="0"/>
              </a:rPr>
              <a:t>XMLStreamConstants.</a:t>
            </a:r>
            <a:r>
              <a:rPr lang="en-US" altLang="ko-KR" sz="800" b="1" i="1" dirty="0" err="1">
                <a:latin typeface="Times New Roman" panose="02020603050405020304" pitchFamily="18" charset="0"/>
                <a:cs typeface="Times New Roman" panose="02020603050405020304" pitchFamily="18" charset="0"/>
              </a:rPr>
              <a:t>CHARACTERS</a:t>
            </a:r>
            <a:r>
              <a:rPr lang="en-US" altLang="ko-KR" sz="800" b="1" i="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tagContent</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reader.getText</a:t>
            </a:r>
            <a:r>
              <a:rPr lang="en-US" altLang="ko-KR" sz="800" dirty="0">
                <a:latin typeface="Times New Roman" panose="02020603050405020304" pitchFamily="18" charset="0"/>
                <a:cs typeface="Times New Roman" panose="02020603050405020304" pitchFamily="18" charset="0"/>
              </a:rPr>
              <a:t>().trim();</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a:t>
            </a:r>
            <a:r>
              <a:rPr lang="en-US" altLang="ko-KR" sz="800" b="1" dirty="0" err="1">
                <a:latin typeface="Times New Roman" panose="02020603050405020304" pitchFamily="18" charset="0"/>
                <a:cs typeface="Times New Roman" panose="02020603050405020304" pitchFamily="18" charset="0"/>
              </a:rPr>
              <a:t>XMLStreamConstants.</a:t>
            </a:r>
            <a:r>
              <a:rPr lang="en-US" altLang="ko-KR" sz="800" b="1" i="1" dirty="0" err="1">
                <a:latin typeface="Times New Roman" panose="02020603050405020304" pitchFamily="18" charset="0"/>
                <a:cs typeface="Times New Roman" panose="02020603050405020304" pitchFamily="18" charset="0"/>
              </a:rPr>
              <a:t>END_ELEMENT</a:t>
            </a:r>
            <a:r>
              <a:rPr lang="en-US" altLang="ko-KR" sz="800" b="1" i="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switch(</a:t>
            </a:r>
            <a:r>
              <a:rPr lang="en-US" altLang="ko-KR" sz="800" b="1" dirty="0" err="1">
                <a:latin typeface="Times New Roman" panose="02020603050405020304" pitchFamily="18" charset="0"/>
                <a:cs typeface="Times New Roman" panose="02020603050405020304" pitchFamily="18" charset="0"/>
              </a:rPr>
              <a:t>reader.getLocalName</a:t>
            </a:r>
            <a:r>
              <a:rPr lang="en-US" altLang="ko-KR" sz="800" b="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"Employee":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empList.add</a:t>
            </a:r>
            <a:r>
              <a:rPr lang="en-US" altLang="ko-KR" sz="800" dirty="0">
                <a:latin typeface="Times New Roman" panose="02020603050405020304" pitchFamily="18" charset="0"/>
                <a:cs typeface="Times New Roman" panose="02020603050405020304" pitchFamily="18" charset="0"/>
              </a:rPr>
              <a:t>(</a:t>
            </a:r>
            <a:r>
              <a:rPr lang="en-US" altLang="ko-KR" sz="800" dirty="0" err="1">
                <a:latin typeface="Times New Roman" panose="02020603050405020304" pitchFamily="18" charset="0"/>
                <a:cs typeface="Times New Roman" panose="02020603050405020304" pitchFamily="18" charset="0"/>
              </a:rPr>
              <a:t>currEmp</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"age":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currEmp.age</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tagContent</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"name":</a:t>
            </a:r>
          </a:p>
          <a:p>
            <a:r>
              <a:rPr lang="en-US" altLang="ko-KR" sz="800" dirty="0">
                <a:latin typeface="Times New Roman" panose="02020603050405020304" pitchFamily="18" charset="0"/>
                <a:cs typeface="Times New Roman" panose="02020603050405020304" pitchFamily="18" charset="0"/>
              </a:rPr>
              <a:t>              currEmp.name = </a:t>
            </a:r>
            <a:r>
              <a:rPr lang="en-US" altLang="ko-KR" sz="800" dirty="0" err="1">
                <a:latin typeface="Times New Roman" panose="02020603050405020304" pitchFamily="18" charset="0"/>
                <a:cs typeface="Times New Roman" panose="02020603050405020304" pitchFamily="18" charset="0"/>
              </a:rPr>
              <a:t>tagContent</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"gender":</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currEmp.gender</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tagContent</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"role":</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currEmp.role</a:t>
            </a:r>
            <a:r>
              <a:rPr lang="en-US" altLang="ko-KR" sz="800" dirty="0">
                <a:latin typeface="Times New Roman" panose="02020603050405020304" pitchFamily="18" charset="0"/>
                <a:cs typeface="Times New Roman" panose="02020603050405020304" pitchFamily="18" charset="0"/>
              </a:rPr>
              <a:t> = </a:t>
            </a:r>
            <a:r>
              <a:rPr lang="en-US" altLang="ko-KR" sz="800" dirty="0" err="1">
                <a:latin typeface="Times New Roman" panose="02020603050405020304" pitchFamily="18" charset="0"/>
                <a:cs typeface="Times New Roman" panose="02020603050405020304" pitchFamily="18" charset="0"/>
              </a:rPr>
              <a:t>tagContent</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ko-KR" altLang="en-US" sz="800" dirty="0">
                <a:latin typeface="Times New Roman" panose="02020603050405020304" pitchFamily="18" charset="0"/>
                <a:cs typeface="Times New Roman" panose="02020603050405020304" pitchFamily="18" charset="0"/>
              </a:rPr>
              <a:t>           </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case </a:t>
            </a:r>
            <a:r>
              <a:rPr lang="en-US" altLang="ko-KR" sz="800" b="1" dirty="0" err="1">
                <a:latin typeface="Times New Roman" panose="02020603050405020304" pitchFamily="18" charset="0"/>
                <a:cs typeface="Times New Roman" panose="02020603050405020304" pitchFamily="18" charset="0"/>
              </a:rPr>
              <a:t>XMLStreamConstants.</a:t>
            </a:r>
            <a:r>
              <a:rPr lang="en-US" altLang="ko-KR" sz="800" b="1" i="1" dirty="0" err="1">
                <a:latin typeface="Times New Roman" panose="02020603050405020304" pitchFamily="18" charset="0"/>
                <a:cs typeface="Times New Roman" panose="02020603050405020304" pitchFamily="18" charset="0"/>
              </a:rPr>
              <a:t>START_DOCUMENT</a:t>
            </a:r>
            <a:r>
              <a:rPr lang="en-US" altLang="ko-KR" sz="800" b="1" i="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empList</a:t>
            </a:r>
            <a:r>
              <a:rPr lang="en-US" altLang="ko-KR" sz="800" dirty="0">
                <a:latin typeface="Times New Roman" panose="02020603050405020304" pitchFamily="18" charset="0"/>
                <a:cs typeface="Times New Roman" panose="02020603050405020304" pitchFamily="18" charset="0"/>
              </a:rPr>
              <a:t> = </a:t>
            </a:r>
            <a:r>
              <a:rPr lang="en-US" altLang="ko-KR" sz="800" b="1" dirty="0">
                <a:latin typeface="Times New Roman" panose="02020603050405020304" pitchFamily="18" charset="0"/>
                <a:cs typeface="Times New Roman" panose="02020603050405020304" pitchFamily="18" charset="0"/>
              </a:rPr>
              <a:t>new </a:t>
            </a:r>
            <a:r>
              <a:rPr lang="en-US" altLang="ko-KR" sz="800" b="1" dirty="0" err="1">
                <a:latin typeface="Times New Roman" panose="02020603050405020304" pitchFamily="18" charset="0"/>
                <a:cs typeface="Times New Roman" panose="02020603050405020304" pitchFamily="18" charset="0"/>
              </a:rPr>
              <a:t>ArrayList</a:t>
            </a:r>
            <a:r>
              <a:rPr lang="en-US" altLang="ko-KR" sz="800" b="1" dirty="0">
                <a:latin typeface="Times New Roman" panose="02020603050405020304" pitchFamily="18" charset="0"/>
                <a:cs typeface="Times New Roman" panose="02020603050405020304" pitchFamily="18" charset="0"/>
              </a:rPr>
              <a:t>&lt;&gt;();</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break;</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en-US" altLang="ko-KR" sz="800" dirty="0">
                <a:latin typeface="Times New Roman" panose="02020603050405020304" pitchFamily="18" charset="0"/>
                <a:cs typeface="Times New Roman" panose="02020603050405020304" pitchFamily="18" charset="0"/>
              </a:rPr>
              <a:t>    //Print the employee list populated from XML</a:t>
            </a:r>
          </a:p>
          <a:p>
            <a:r>
              <a:rPr lang="en-US" altLang="ko-KR" sz="800" dirty="0">
                <a:latin typeface="Times New Roman" panose="02020603050405020304" pitchFamily="18" charset="0"/>
                <a:cs typeface="Times New Roman" panose="02020603050405020304" pitchFamily="18" charset="0"/>
              </a:rPr>
              <a:t>    </a:t>
            </a:r>
            <a:r>
              <a:rPr lang="en-US" altLang="ko-KR" sz="800" b="1" dirty="0">
                <a:latin typeface="Times New Roman" panose="02020603050405020304" pitchFamily="18" charset="0"/>
                <a:cs typeface="Times New Roman" panose="02020603050405020304" pitchFamily="18" charset="0"/>
              </a:rPr>
              <a:t>for ( Employee </a:t>
            </a:r>
            <a:r>
              <a:rPr lang="en-US" altLang="ko-KR" sz="800" b="1" dirty="0" err="1">
                <a:latin typeface="Times New Roman" panose="02020603050405020304" pitchFamily="18" charset="0"/>
                <a:cs typeface="Times New Roman" panose="02020603050405020304" pitchFamily="18" charset="0"/>
              </a:rPr>
              <a:t>emp</a:t>
            </a:r>
            <a:r>
              <a:rPr lang="en-US" altLang="ko-KR" sz="800" b="1" dirty="0">
                <a:latin typeface="Times New Roman" panose="02020603050405020304" pitchFamily="18" charset="0"/>
                <a:cs typeface="Times New Roman" panose="02020603050405020304" pitchFamily="18" charset="0"/>
              </a:rPr>
              <a:t> : </a:t>
            </a:r>
            <a:r>
              <a:rPr lang="en-US" altLang="ko-KR" sz="800" b="1" dirty="0" err="1">
                <a:latin typeface="Times New Roman" panose="02020603050405020304" pitchFamily="18" charset="0"/>
                <a:cs typeface="Times New Roman" panose="02020603050405020304" pitchFamily="18" charset="0"/>
              </a:rPr>
              <a:t>empList</a:t>
            </a:r>
            <a:r>
              <a:rPr lang="en-US" altLang="ko-KR" sz="800" b="1"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      </a:t>
            </a:r>
            <a:r>
              <a:rPr lang="en-US" altLang="ko-KR" sz="800" dirty="0" err="1">
                <a:latin typeface="Times New Roman" panose="02020603050405020304" pitchFamily="18" charset="0"/>
                <a:cs typeface="Times New Roman" panose="02020603050405020304" pitchFamily="18" charset="0"/>
              </a:rPr>
              <a:t>System.</a:t>
            </a:r>
            <a:r>
              <a:rPr lang="en-US" altLang="ko-KR" sz="800" i="1" dirty="0" err="1">
                <a:latin typeface="Times New Roman" panose="02020603050405020304" pitchFamily="18" charset="0"/>
                <a:cs typeface="Times New Roman" panose="02020603050405020304" pitchFamily="18" charset="0"/>
              </a:rPr>
              <a:t>out.println</a:t>
            </a:r>
            <a:r>
              <a:rPr lang="en-US" altLang="ko-KR" sz="800" i="1" dirty="0">
                <a:latin typeface="Times New Roman" panose="02020603050405020304" pitchFamily="18" charset="0"/>
                <a:cs typeface="Times New Roman" panose="02020603050405020304" pitchFamily="18" charset="0"/>
              </a:rPr>
              <a:t>(</a:t>
            </a:r>
            <a:r>
              <a:rPr lang="en-US" altLang="ko-KR" sz="800" i="1" dirty="0" err="1">
                <a:latin typeface="Times New Roman" panose="02020603050405020304" pitchFamily="18" charset="0"/>
                <a:cs typeface="Times New Roman" panose="02020603050405020304" pitchFamily="18" charset="0"/>
              </a:rPr>
              <a:t>emp</a:t>
            </a:r>
            <a:r>
              <a:rPr lang="en-US" altLang="ko-KR" sz="800" i="1" dirty="0">
                <a:latin typeface="Times New Roman" panose="02020603050405020304" pitchFamily="18" charset="0"/>
                <a:cs typeface="Times New Roman" panose="02020603050405020304" pitchFamily="18" charset="0"/>
              </a:rPr>
              <a:t>);</a:t>
            </a: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a:p>
            <a:r>
              <a:rPr lang="ko-KR" altLang="en-US" sz="800" dirty="0">
                <a:latin typeface="Times New Roman" panose="02020603050405020304" pitchFamily="18" charset="0"/>
                <a:cs typeface="Times New Roman" panose="02020603050405020304" pitchFamily="18" charset="0"/>
              </a:rPr>
              <a:t>  </a:t>
            </a:r>
            <a:r>
              <a:rPr lang="en-US" altLang="ko-KR" sz="800" dirty="0">
                <a:latin typeface="Times New Roman" panose="02020603050405020304" pitchFamily="18" charset="0"/>
                <a:cs typeface="Times New Roman" panose="02020603050405020304" pitchFamily="18" charset="0"/>
              </a:rPr>
              <a:t>}</a:t>
            </a:r>
          </a:p>
          <a:p>
            <a:r>
              <a:rPr lang="en-US" altLang="ko-KR" sz="800" dirty="0">
                <a:latin typeface="Times New Roman" panose="02020603050405020304" pitchFamily="18" charset="0"/>
                <a:cs typeface="Times New Roman" panose="02020603050405020304" pitchFamily="18" charset="0"/>
              </a:rPr>
              <a:t>}</a:t>
            </a:r>
          </a:p>
          <a:p>
            <a:endParaRPr lang="ko-KR"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609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This example…</a:t>
            </a:r>
            <a:endParaRPr lang="ko-KR" altLang="en-US" dirty="0"/>
          </a:p>
        </p:txBody>
      </p:sp>
      <p:sp>
        <p:nvSpPr>
          <p:cNvPr id="3" name="Content Placeholder 2"/>
          <p:cNvSpPr>
            <a:spLocks noGrp="1"/>
          </p:cNvSpPr>
          <p:nvPr>
            <p:ph idx="1"/>
          </p:nvPr>
        </p:nvSpPr>
        <p:spPr/>
        <p:txBody>
          <a:bodyPr/>
          <a:lstStyle/>
          <a:p>
            <a:r>
              <a:rPr lang="en-US" altLang="ko-KR" dirty="0" smtClean="0"/>
              <a:t>This example shows how to modify and remove some nodes in xml file</a:t>
            </a:r>
          </a:p>
          <a:p>
            <a:r>
              <a:rPr lang="en-US" altLang="ko-KR" dirty="0" smtClean="0"/>
              <a:t>In this example, we use DOM Parser </a:t>
            </a:r>
            <a:endParaRPr lang="ko-KR" altLang="en-US" dirty="0"/>
          </a:p>
        </p:txBody>
      </p:sp>
    </p:spTree>
    <p:extLst>
      <p:ext uri="{BB962C8B-B14F-4D97-AF65-F5344CB8AC3E}">
        <p14:creationId xmlns:p14="http://schemas.microsoft.com/office/powerpoint/2010/main" val="250294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Some additional classes / methods</a:t>
            </a:r>
            <a:endParaRPr lang="ko-KR" altLang="en-US" dirty="0"/>
          </a:p>
        </p:txBody>
      </p:sp>
      <p:sp>
        <p:nvSpPr>
          <p:cNvPr id="3" name="Content Placeholder 2"/>
          <p:cNvSpPr>
            <a:spLocks noGrp="1"/>
          </p:cNvSpPr>
          <p:nvPr>
            <p:ph idx="1"/>
          </p:nvPr>
        </p:nvSpPr>
        <p:spPr/>
        <p:txBody>
          <a:bodyPr/>
          <a:lstStyle/>
          <a:p>
            <a:endParaRPr lang="ko-KR" altLang="en-US"/>
          </a:p>
        </p:txBody>
      </p:sp>
      <p:graphicFrame>
        <p:nvGraphicFramePr>
          <p:cNvPr id="4" name="Content Placeholder 3"/>
          <p:cNvGraphicFramePr>
            <a:graphicFrameLocks/>
          </p:cNvGraphicFramePr>
          <p:nvPr>
            <p:extLst/>
          </p:nvPr>
        </p:nvGraphicFramePr>
        <p:xfrm>
          <a:off x="323528" y="1196752"/>
          <a:ext cx="8229600" cy="5603240"/>
        </p:xfrm>
        <a:graphic>
          <a:graphicData uri="http://schemas.openxmlformats.org/drawingml/2006/table">
            <a:tbl>
              <a:tblPr firstRow="1" bandRow="1">
                <a:tableStyleId>{5C22544A-7EE6-4342-B048-85BDC9FD1C3A}</a:tableStyleId>
              </a:tblPr>
              <a:tblGrid>
                <a:gridCol w="2602632"/>
                <a:gridCol w="5626968"/>
              </a:tblGrid>
              <a:tr h="370840">
                <a:tc>
                  <a:txBody>
                    <a:bodyPr/>
                    <a:lstStyle/>
                    <a:p>
                      <a:pPr latinLnBrk="1"/>
                      <a:r>
                        <a:rPr lang="en-US" altLang="ko-KR" sz="1400" dirty="0" smtClean="0"/>
                        <a:t>Class</a:t>
                      </a:r>
                      <a:r>
                        <a:rPr lang="en-US" altLang="ko-KR" sz="1400" baseline="0" dirty="0" smtClean="0"/>
                        <a:t> / Method</a:t>
                      </a:r>
                      <a:endParaRPr lang="ko-KR" altLang="en-US" sz="1400" dirty="0"/>
                    </a:p>
                  </a:txBody>
                  <a:tcPr/>
                </a:tc>
                <a:tc>
                  <a:txBody>
                    <a:bodyPr/>
                    <a:lstStyle/>
                    <a:p>
                      <a:pPr latinLnBrk="1"/>
                      <a:r>
                        <a:rPr lang="en-US" altLang="ko-KR" sz="1400" dirty="0" smtClean="0"/>
                        <a:t>Description</a:t>
                      </a:r>
                      <a:endParaRPr lang="ko-KR" altLang="en-US" sz="1400" dirty="0"/>
                    </a:p>
                  </a:txBody>
                  <a:tcPr/>
                </a:tc>
              </a:tr>
              <a:tr h="370840">
                <a:tc>
                  <a:txBody>
                    <a:bodyPr/>
                    <a:lstStyle/>
                    <a:p>
                      <a:pPr latinLnBrk="1"/>
                      <a:r>
                        <a:rPr lang="en-US" altLang="ko-KR" sz="1400" dirty="0" smtClean="0"/>
                        <a:t>Node</a:t>
                      </a:r>
                      <a:endParaRPr lang="ko-KR" altLang="en-US" sz="1400" dirty="0"/>
                    </a:p>
                  </a:txBody>
                  <a:tcPr/>
                </a:tc>
                <a:tc>
                  <a:txBody>
                    <a:bodyPr/>
                    <a:lstStyle/>
                    <a:p>
                      <a:pPr latinLnBrk="1"/>
                      <a:r>
                        <a:rPr lang="en-US" altLang="ko-KR" sz="1400" dirty="0" smtClean="0"/>
                        <a:t>The Node interface is the primary </a:t>
                      </a:r>
                      <a:r>
                        <a:rPr lang="en-US" altLang="ko-KR" sz="1400" dirty="0" err="1" smtClean="0"/>
                        <a:t>datatype</a:t>
                      </a:r>
                      <a:r>
                        <a:rPr lang="en-US" altLang="ko-KR" sz="1400" dirty="0" smtClean="0"/>
                        <a:t> for the entire Document Object Model. It represents a single node in the document tree. </a:t>
                      </a:r>
                      <a:endParaRPr lang="ko-KR" altLang="en-US" sz="1400" dirty="0"/>
                    </a:p>
                  </a:txBody>
                  <a:tcPr/>
                </a:tc>
              </a:tr>
              <a:tr h="370840">
                <a:tc>
                  <a:txBody>
                    <a:bodyPr/>
                    <a:lstStyle/>
                    <a:p>
                      <a:pPr latinLnBrk="1"/>
                      <a:r>
                        <a:rPr lang="en-US" altLang="ko-KR" sz="1400" dirty="0" err="1" smtClean="0"/>
                        <a:t>NamedNodeMap</a:t>
                      </a:r>
                      <a:r>
                        <a:rPr lang="en-US" altLang="ko-KR" sz="1400" dirty="0" smtClean="0"/>
                        <a:t> </a:t>
                      </a:r>
                      <a:endParaRPr lang="ko-KR" altLang="en-US" sz="1400" dirty="0"/>
                    </a:p>
                  </a:txBody>
                  <a:tcPr/>
                </a:tc>
                <a:tc>
                  <a:txBody>
                    <a:bodyPr/>
                    <a:lstStyle/>
                    <a:p>
                      <a:pPr latinLnBrk="1"/>
                      <a:r>
                        <a:rPr lang="en-US" altLang="ko-KR" sz="1400" dirty="0" smtClean="0"/>
                        <a:t>Objects implementing the </a:t>
                      </a:r>
                      <a:r>
                        <a:rPr lang="en-US" altLang="ko-KR" sz="1400" dirty="0" err="1" smtClean="0"/>
                        <a:t>NamedNodeMap</a:t>
                      </a:r>
                      <a:r>
                        <a:rPr lang="en-US" altLang="ko-KR" sz="1400" dirty="0" smtClean="0"/>
                        <a:t> interface are used to represent collections of nodes that can be accessed by name. Note that </a:t>
                      </a:r>
                      <a:r>
                        <a:rPr lang="en-US" altLang="ko-KR" sz="1400" dirty="0" err="1" smtClean="0"/>
                        <a:t>NamedNodeMap</a:t>
                      </a:r>
                      <a:r>
                        <a:rPr lang="en-US" altLang="ko-KR" sz="1400" dirty="0" smtClean="0"/>
                        <a:t> does not inherit from </a:t>
                      </a:r>
                      <a:r>
                        <a:rPr lang="en-US" altLang="ko-KR" sz="1400" dirty="0" err="1" smtClean="0"/>
                        <a:t>NodeList</a:t>
                      </a:r>
                      <a:r>
                        <a:rPr lang="en-US" altLang="ko-KR" sz="1400" dirty="0" smtClean="0"/>
                        <a:t>; </a:t>
                      </a:r>
                      <a:r>
                        <a:rPr lang="en-US" altLang="ko-KR" sz="1400" dirty="0" err="1" smtClean="0"/>
                        <a:t>NamedNodeMaps</a:t>
                      </a:r>
                      <a:r>
                        <a:rPr lang="en-US" altLang="ko-KR" sz="1400" dirty="0" smtClean="0"/>
                        <a:t> are not maintained in any particular order. </a:t>
                      </a:r>
                      <a:endParaRPr lang="ko-KR" altLang="en-US" sz="1400" dirty="0"/>
                    </a:p>
                  </a:txBody>
                  <a:tcPr/>
                </a:tc>
              </a:tr>
              <a:tr h="370840">
                <a:tc>
                  <a:txBody>
                    <a:bodyPr/>
                    <a:lstStyle/>
                    <a:p>
                      <a:pPr latinLnBrk="1"/>
                      <a:r>
                        <a:rPr lang="en-US" altLang="ko-KR" sz="1400" dirty="0" err="1" smtClean="0"/>
                        <a:t>NodeList</a:t>
                      </a:r>
                      <a:endParaRPr lang="ko-KR" altLang="en-US" sz="1400" dirty="0"/>
                    </a:p>
                  </a:txBody>
                  <a:tcPr/>
                </a:tc>
                <a:tc>
                  <a:txBody>
                    <a:bodyPr/>
                    <a:lstStyle/>
                    <a:p>
                      <a:pPr latinLnBrk="1"/>
                      <a:r>
                        <a:rPr lang="en-US" altLang="ko-KR" sz="1400" dirty="0" smtClean="0"/>
                        <a:t>The </a:t>
                      </a:r>
                      <a:r>
                        <a:rPr lang="en-US" altLang="ko-KR" sz="1400" dirty="0" err="1" smtClean="0"/>
                        <a:t>NodeList</a:t>
                      </a:r>
                      <a:r>
                        <a:rPr lang="en-US" altLang="ko-KR" sz="1400" dirty="0" smtClean="0"/>
                        <a:t> interface provides the abstraction of an ordered collection of nodes, without defining or constraining how this collection is implemented. </a:t>
                      </a:r>
                      <a:r>
                        <a:rPr lang="en-US" altLang="ko-KR" sz="1400" dirty="0" err="1" smtClean="0"/>
                        <a:t>NodeList</a:t>
                      </a:r>
                      <a:r>
                        <a:rPr lang="en-US" altLang="ko-KR" sz="1400" dirty="0" smtClean="0"/>
                        <a:t> objects in the DOM are live.</a:t>
                      </a:r>
                      <a:endParaRPr lang="ko-KR" altLang="en-US" sz="1400" dirty="0"/>
                    </a:p>
                  </a:txBody>
                  <a:tcPr/>
                </a:tc>
              </a:tr>
              <a:tr h="370840">
                <a:tc>
                  <a:txBody>
                    <a:bodyPr/>
                    <a:lstStyle/>
                    <a:p>
                      <a:pPr latinLnBrk="1"/>
                      <a:r>
                        <a:rPr lang="en-US" altLang="ko-KR" sz="1400" dirty="0" err="1" smtClean="0"/>
                        <a:t>getFirstChild</a:t>
                      </a:r>
                      <a:r>
                        <a:rPr lang="en-US" altLang="ko-KR" sz="1400" dirty="0" smtClean="0"/>
                        <a:t>()</a:t>
                      </a:r>
                      <a:endParaRPr lang="ko-KR" altLang="en-US" sz="1400" dirty="0"/>
                    </a:p>
                  </a:txBody>
                  <a:tcPr/>
                </a:tc>
                <a:tc>
                  <a:txBody>
                    <a:bodyPr/>
                    <a:lstStyle/>
                    <a:p>
                      <a:pPr latinLnBrk="1"/>
                      <a:r>
                        <a:rPr lang="en-US" altLang="ko-KR" sz="1400" dirty="0" smtClean="0"/>
                        <a:t>The first child of this node.</a:t>
                      </a:r>
                      <a:endParaRPr lang="ko-KR" altLang="en-US" sz="1400" dirty="0"/>
                    </a:p>
                  </a:txBody>
                  <a:tcPr/>
                </a:tc>
              </a:tr>
              <a:tr h="370840">
                <a:tc>
                  <a:txBody>
                    <a:bodyPr/>
                    <a:lstStyle/>
                    <a:p>
                      <a:pPr latinLnBrk="1"/>
                      <a:r>
                        <a:rPr lang="en-US" altLang="ko-KR" sz="1400" dirty="0" err="1" smtClean="0"/>
                        <a:t>getElementsByTagName</a:t>
                      </a:r>
                      <a:r>
                        <a:rPr lang="en-US" altLang="ko-KR" sz="1400" dirty="0" smtClean="0"/>
                        <a:t>()</a:t>
                      </a:r>
                      <a:endParaRPr lang="ko-KR" altLang="en-US" sz="1400" dirty="0"/>
                    </a:p>
                  </a:txBody>
                  <a:tcPr/>
                </a:tc>
                <a:tc>
                  <a:txBody>
                    <a:bodyPr/>
                    <a:lstStyle/>
                    <a:p>
                      <a:pPr latinLnBrk="1"/>
                      <a:r>
                        <a:rPr lang="en-US" altLang="ko-KR" sz="1400" dirty="0" smtClean="0"/>
                        <a:t>Returns a </a:t>
                      </a:r>
                      <a:r>
                        <a:rPr lang="en-US" altLang="ko-KR" sz="1400" dirty="0" err="1" smtClean="0"/>
                        <a:t>NodeList</a:t>
                      </a:r>
                      <a:r>
                        <a:rPr lang="en-US" altLang="ko-KR" sz="1400" dirty="0" smtClean="0"/>
                        <a:t> of all the Elements in document order with a given tag name and are contained in the document.</a:t>
                      </a:r>
                      <a:endParaRPr lang="ko-KR" altLang="en-US" sz="1400" dirty="0"/>
                    </a:p>
                  </a:txBody>
                  <a:tcPr/>
                </a:tc>
              </a:tr>
              <a:tr h="370840">
                <a:tc>
                  <a:txBody>
                    <a:bodyPr/>
                    <a:lstStyle/>
                    <a:p>
                      <a:pPr latinLnBrk="1"/>
                      <a:r>
                        <a:rPr lang="en-US" altLang="ko-KR" sz="1400" dirty="0" err="1" smtClean="0"/>
                        <a:t>getAttribute</a:t>
                      </a:r>
                      <a:r>
                        <a:rPr lang="en-US" altLang="ko-KR" sz="1400" dirty="0" smtClean="0"/>
                        <a:t>()</a:t>
                      </a:r>
                      <a:endParaRPr lang="ko-KR" altLang="en-US" sz="1400" dirty="0"/>
                    </a:p>
                  </a:txBody>
                  <a:tcPr/>
                </a:tc>
                <a:tc>
                  <a:txBody>
                    <a:bodyPr/>
                    <a:lstStyle/>
                    <a:p>
                      <a:pPr latinLnBrk="1"/>
                      <a:r>
                        <a:rPr lang="en-US" altLang="ko-KR" sz="1400" dirty="0" smtClean="0"/>
                        <a:t>A </a:t>
                      </a:r>
                      <a:r>
                        <a:rPr lang="en-US" altLang="ko-KR" sz="1400" dirty="0" err="1" smtClean="0"/>
                        <a:t>NamedNodeMap</a:t>
                      </a:r>
                      <a:r>
                        <a:rPr lang="en-US" altLang="ko-KR" sz="1400" dirty="0" smtClean="0"/>
                        <a:t> containing the attributes of this node (if it is an Element) or null otherwise.</a:t>
                      </a:r>
                      <a:endParaRPr lang="ko-KR" altLang="en-US" sz="1400" dirty="0"/>
                    </a:p>
                  </a:txBody>
                  <a:tcPr/>
                </a:tc>
              </a:tr>
              <a:tr h="370840">
                <a:tc>
                  <a:txBody>
                    <a:bodyPr/>
                    <a:lstStyle/>
                    <a:p>
                      <a:pPr latinLnBrk="1"/>
                      <a:r>
                        <a:rPr lang="en-US" altLang="ko-KR" sz="1400" dirty="0" err="1" smtClean="0"/>
                        <a:t>getNamedItem</a:t>
                      </a:r>
                      <a:r>
                        <a:rPr lang="en-US" altLang="ko-KR" sz="1400" dirty="0" smtClean="0"/>
                        <a:t>()</a:t>
                      </a:r>
                      <a:endParaRPr lang="ko-KR" altLang="en-US" sz="1400" dirty="0"/>
                    </a:p>
                  </a:txBody>
                  <a:tcPr/>
                </a:tc>
                <a:tc>
                  <a:txBody>
                    <a:bodyPr/>
                    <a:lstStyle/>
                    <a:p>
                      <a:pPr latinLnBrk="1"/>
                      <a:r>
                        <a:rPr lang="en-US" altLang="ko-KR" sz="1400" dirty="0" smtClean="0"/>
                        <a:t>Retrieves a node specified by name.</a:t>
                      </a:r>
                      <a:endParaRPr lang="ko-KR" altLang="en-US" sz="1400" dirty="0"/>
                    </a:p>
                  </a:txBody>
                  <a:tcPr/>
                </a:tc>
              </a:tr>
              <a:tr h="370840">
                <a:tc>
                  <a:txBody>
                    <a:bodyPr/>
                    <a:lstStyle/>
                    <a:p>
                      <a:pPr latinLnBrk="1"/>
                      <a:r>
                        <a:rPr lang="en-US" altLang="ko-KR" sz="1400" dirty="0" err="1" smtClean="0"/>
                        <a:t>getChildNodes</a:t>
                      </a:r>
                      <a:r>
                        <a:rPr lang="en-US" altLang="ko-KR" sz="1400" dirty="0" smtClean="0"/>
                        <a:t>()</a:t>
                      </a:r>
                      <a:endParaRPr lang="ko-KR" altLang="en-US" sz="1400" dirty="0"/>
                    </a:p>
                  </a:txBody>
                  <a:tcPr/>
                </a:tc>
                <a:tc>
                  <a:txBody>
                    <a:bodyPr/>
                    <a:lstStyle/>
                    <a:p>
                      <a:pPr latinLnBrk="1"/>
                      <a:r>
                        <a:rPr lang="en-US" altLang="ko-KR" sz="1400" dirty="0" smtClean="0"/>
                        <a:t>A </a:t>
                      </a:r>
                      <a:r>
                        <a:rPr lang="en-US" altLang="ko-KR" sz="1400" dirty="0" err="1" smtClean="0"/>
                        <a:t>NodeList</a:t>
                      </a:r>
                      <a:r>
                        <a:rPr lang="en-US" altLang="ko-KR" sz="1400" dirty="0" smtClean="0"/>
                        <a:t> that contains all children of this node.</a:t>
                      </a:r>
                      <a:endParaRPr lang="ko-KR" altLang="en-US" sz="1400" dirty="0"/>
                    </a:p>
                  </a:txBody>
                  <a:tcPr/>
                </a:tc>
              </a:tr>
              <a:tr h="370840">
                <a:tc>
                  <a:txBody>
                    <a:bodyPr/>
                    <a:lstStyle/>
                    <a:p>
                      <a:pPr latinLnBrk="1"/>
                      <a:r>
                        <a:rPr lang="en-US" altLang="ko-KR" sz="1400" dirty="0" err="1" smtClean="0"/>
                        <a:t>setTextContent</a:t>
                      </a:r>
                      <a:r>
                        <a:rPr lang="en-US" altLang="ko-KR" sz="1400" dirty="0" smtClean="0"/>
                        <a:t>(Text)</a:t>
                      </a:r>
                      <a:endParaRPr lang="ko-KR" altLang="en-US" sz="1400" dirty="0"/>
                    </a:p>
                  </a:txBody>
                  <a:tcPr/>
                </a:tc>
                <a:tc>
                  <a:txBody>
                    <a:bodyPr/>
                    <a:lstStyle/>
                    <a:p>
                      <a:pPr latinLnBrk="1"/>
                      <a:r>
                        <a:rPr lang="en-US" altLang="ko-KR" sz="1400" dirty="0" smtClean="0"/>
                        <a:t>This attribute returns the text content of this node and its descendants.</a:t>
                      </a:r>
                      <a:endParaRPr lang="ko-KR" altLang="en-US" sz="1400" dirty="0"/>
                    </a:p>
                  </a:txBody>
                  <a:tcPr/>
                </a:tc>
              </a:tr>
              <a:tr h="370840">
                <a:tc>
                  <a:txBody>
                    <a:bodyPr/>
                    <a:lstStyle/>
                    <a:p>
                      <a:pPr latinLnBrk="1"/>
                      <a:r>
                        <a:rPr lang="en-US" altLang="ko-KR" sz="1400" dirty="0" err="1" smtClean="0"/>
                        <a:t>removeChild</a:t>
                      </a:r>
                      <a:r>
                        <a:rPr lang="en-US" altLang="ko-KR" sz="1400" dirty="0" smtClean="0"/>
                        <a:t>(Node)</a:t>
                      </a:r>
                      <a:endParaRPr lang="ko-KR" altLang="en-US" sz="1400" dirty="0"/>
                    </a:p>
                  </a:txBody>
                  <a:tcPr/>
                </a:tc>
                <a:tc>
                  <a:txBody>
                    <a:bodyPr/>
                    <a:lstStyle/>
                    <a:p>
                      <a:pPr latinLnBrk="1"/>
                      <a:r>
                        <a:rPr lang="en-US" altLang="ko-KR" sz="1400" dirty="0" smtClean="0"/>
                        <a:t>Removes the child node indicated by </a:t>
                      </a:r>
                      <a:r>
                        <a:rPr lang="en-US" altLang="ko-KR" sz="1400" dirty="0" err="1" smtClean="0"/>
                        <a:t>oldChild</a:t>
                      </a:r>
                      <a:r>
                        <a:rPr lang="en-US" altLang="ko-KR" sz="1400" dirty="0" smtClean="0"/>
                        <a:t> from the list of children, and returns it.</a:t>
                      </a:r>
                      <a:endParaRPr lang="ko-KR" altLang="en-US" sz="1400" dirty="0"/>
                    </a:p>
                  </a:txBody>
                  <a:tcPr/>
                </a:tc>
              </a:tr>
            </a:tbl>
          </a:graphicData>
        </a:graphic>
      </p:graphicFrame>
    </p:spTree>
    <p:extLst>
      <p:ext uri="{BB962C8B-B14F-4D97-AF65-F5344CB8AC3E}">
        <p14:creationId xmlns:p14="http://schemas.microsoft.com/office/powerpoint/2010/main" val="2159862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ModifyXMLFile.java (1/2)</a:t>
            </a:r>
            <a:endParaRPr lang="ko-KR" alt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altLang="ko-KR" b="1" dirty="0"/>
              <a:t>package DOM;</a:t>
            </a:r>
          </a:p>
          <a:p>
            <a:pPr marL="0" indent="0">
              <a:buNone/>
            </a:pPr>
            <a:endParaRPr lang="ko-KR" altLang="en-US" dirty="0"/>
          </a:p>
          <a:p>
            <a:pPr marL="0" indent="0">
              <a:buNone/>
            </a:pPr>
            <a:r>
              <a:rPr lang="en-US" altLang="ko-KR" b="1" dirty="0"/>
              <a:t>import </a:t>
            </a:r>
            <a:r>
              <a:rPr lang="en-US" altLang="ko-KR" b="1" dirty="0" err="1"/>
              <a:t>java.io.File</a:t>
            </a:r>
            <a:r>
              <a:rPr lang="en-US" altLang="ko-KR" b="1" dirty="0"/>
              <a:t>;</a:t>
            </a:r>
          </a:p>
          <a:p>
            <a:pPr marL="0" indent="0">
              <a:buNone/>
            </a:pPr>
            <a:r>
              <a:rPr lang="en-US" altLang="ko-KR" b="1" dirty="0"/>
              <a:t>import </a:t>
            </a:r>
            <a:r>
              <a:rPr lang="en-US" altLang="ko-KR" b="1" dirty="0" err="1"/>
              <a:t>java.io.IOException</a:t>
            </a:r>
            <a:r>
              <a:rPr lang="en-US" altLang="ko-KR" b="1" dirty="0"/>
              <a:t>;</a:t>
            </a:r>
          </a:p>
          <a:p>
            <a:pPr marL="0" indent="0">
              <a:buNone/>
            </a:pPr>
            <a:r>
              <a:rPr lang="en-US" altLang="ko-KR" b="1" dirty="0"/>
              <a:t>import </a:t>
            </a:r>
            <a:r>
              <a:rPr lang="en-US" altLang="ko-KR" b="1" dirty="0" err="1"/>
              <a:t>javax.xml.parsers.DocumentBuilder</a:t>
            </a:r>
            <a:r>
              <a:rPr lang="en-US" altLang="ko-KR" b="1" dirty="0"/>
              <a:t>;</a:t>
            </a:r>
          </a:p>
          <a:p>
            <a:pPr marL="0" indent="0">
              <a:buNone/>
            </a:pPr>
            <a:r>
              <a:rPr lang="en-US" altLang="ko-KR" b="1" dirty="0"/>
              <a:t>import </a:t>
            </a:r>
            <a:r>
              <a:rPr lang="en-US" altLang="ko-KR" b="1" dirty="0" err="1"/>
              <a:t>javax.xml.parsers.DocumentBuilderFactory</a:t>
            </a:r>
            <a:r>
              <a:rPr lang="en-US" altLang="ko-KR" b="1" dirty="0"/>
              <a:t>;</a:t>
            </a:r>
          </a:p>
          <a:p>
            <a:pPr marL="0" indent="0">
              <a:buNone/>
            </a:pPr>
            <a:r>
              <a:rPr lang="en-US" altLang="ko-KR" b="1" dirty="0"/>
              <a:t>import </a:t>
            </a:r>
            <a:r>
              <a:rPr lang="en-US" altLang="ko-KR" b="1" dirty="0" err="1"/>
              <a:t>javax.xml.parsers.ParserConfigurationException</a:t>
            </a:r>
            <a:r>
              <a:rPr lang="en-US" altLang="ko-KR" b="1" dirty="0"/>
              <a:t>;</a:t>
            </a:r>
          </a:p>
          <a:p>
            <a:pPr marL="0" indent="0">
              <a:buNone/>
            </a:pPr>
            <a:r>
              <a:rPr lang="en-US" altLang="ko-KR" b="1" dirty="0"/>
              <a:t>import </a:t>
            </a:r>
            <a:r>
              <a:rPr lang="en-US" altLang="ko-KR" b="1" dirty="0" err="1"/>
              <a:t>javax.xml.transform.Transformer</a:t>
            </a:r>
            <a:r>
              <a:rPr lang="en-US" altLang="ko-KR" b="1" dirty="0"/>
              <a:t>;</a:t>
            </a:r>
          </a:p>
          <a:p>
            <a:pPr marL="0" indent="0">
              <a:buNone/>
            </a:pPr>
            <a:r>
              <a:rPr lang="en-US" altLang="ko-KR" b="1" dirty="0"/>
              <a:t>import </a:t>
            </a:r>
            <a:r>
              <a:rPr lang="en-US" altLang="ko-KR" b="1" dirty="0" err="1"/>
              <a:t>javax.xml.transform.TransformerException</a:t>
            </a:r>
            <a:r>
              <a:rPr lang="en-US" altLang="ko-KR" b="1" dirty="0"/>
              <a:t>;</a:t>
            </a:r>
          </a:p>
          <a:p>
            <a:pPr marL="0" indent="0">
              <a:buNone/>
            </a:pPr>
            <a:r>
              <a:rPr lang="en-US" altLang="ko-KR" b="1" dirty="0"/>
              <a:t>import </a:t>
            </a:r>
            <a:r>
              <a:rPr lang="en-US" altLang="ko-KR" b="1" dirty="0" err="1"/>
              <a:t>javax.xml.transform.TransformerFactory</a:t>
            </a:r>
            <a:r>
              <a:rPr lang="en-US" altLang="ko-KR" b="1" dirty="0"/>
              <a:t>;</a:t>
            </a:r>
          </a:p>
          <a:p>
            <a:pPr marL="0" indent="0">
              <a:buNone/>
            </a:pPr>
            <a:r>
              <a:rPr lang="en-US" altLang="ko-KR" b="1" dirty="0"/>
              <a:t>import </a:t>
            </a:r>
            <a:r>
              <a:rPr lang="en-US" altLang="ko-KR" b="1" dirty="0" err="1"/>
              <a:t>javax.xml.transform.dom.DOMSource</a:t>
            </a:r>
            <a:r>
              <a:rPr lang="en-US" altLang="ko-KR" b="1" dirty="0"/>
              <a:t>;</a:t>
            </a:r>
          </a:p>
          <a:p>
            <a:pPr marL="0" indent="0">
              <a:buNone/>
            </a:pPr>
            <a:r>
              <a:rPr lang="en-US" altLang="ko-KR" b="1" dirty="0"/>
              <a:t>import </a:t>
            </a:r>
            <a:r>
              <a:rPr lang="en-US" altLang="ko-KR" b="1" dirty="0" err="1"/>
              <a:t>javax.xml.transform.stream.StreamResult</a:t>
            </a:r>
            <a:r>
              <a:rPr lang="en-US" altLang="ko-KR" b="1" dirty="0"/>
              <a:t>;</a:t>
            </a:r>
          </a:p>
          <a:p>
            <a:pPr marL="0" indent="0">
              <a:buNone/>
            </a:pPr>
            <a:r>
              <a:rPr lang="en-US" altLang="ko-KR" b="1" dirty="0"/>
              <a:t>import org.w3c.dom.Document;</a:t>
            </a:r>
          </a:p>
          <a:p>
            <a:pPr marL="0" indent="0">
              <a:buNone/>
            </a:pPr>
            <a:r>
              <a:rPr lang="en-US" altLang="ko-KR" b="1" dirty="0"/>
              <a:t>import org.w3c.dom.Element;</a:t>
            </a:r>
          </a:p>
          <a:p>
            <a:pPr marL="0" indent="0">
              <a:buNone/>
            </a:pPr>
            <a:r>
              <a:rPr lang="en-US" altLang="ko-KR" b="1" dirty="0"/>
              <a:t>import org.w3c.dom.NamedNodeMap;</a:t>
            </a:r>
          </a:p>
          <a:p>
            <a:pPr marL="0" indent="0">
              <a:buNone/>
            </a:pPr>
            <a:r>
              <a:rPr lang="en-US" altLang="ko-KR" b="1" dirty="0"/>
              <a:t>import org.w3c.dom.Node;</a:t>
            </a:r>
          </a:p>
          <a:p>
            <a:pPr marL="0" indent="0">
              <a:buNone/>
            </a:pPr>
            <a:r>
              <a:rPr lang="en-US" altLang="ko-KR" b="1" dirty="0"/>
              <a:t>import org.w3c.dom.NodeList;</a:t>
            </a:r>
          </a:p>
          <a:p>
            <a:pPr marL="0" indent="0">
              <a:buNone/>
            </a:pPr>
            <a:r>
              <a:rPr lang="en-US" altLang="ko-KR" b="1" dirty="0"/>
              <a:t>import </a:t>
            </a:r>
            <a:r>
              <a:rPr lang="en-US" altLang="ko-KR" b="1" dirty="0" err="1"/>
              <a:t>org.xml.sax.SAXException</a:t>
            </a:r>
            <a:r>
              <a:rPr lang="en-US" altLang="ko-KR" b="1" dirty="0"/>
              <a:t>;</a:t>
            </a:r>
          </a:p>
          <a:p>
            <a:pPr marL="0" indent="0">
              <a:buNone/>
            </a:pPr>
            <a:r>
              <a:rPr lang="ko-KR" altLang="en-US" dirty="0"/>
              <a:t> </a:t>
            </a:r>
          </a:p>
          <a:p>
            <a:pPr marL="0" indent="0">
              <a:buNone/>
            </a:pPr>
            <a:r>
              <a:rPr lang="en-US" altLang="ko-KR" b="1" dirty="0"/>
              <a:t>public class </a:t>
            </a:r>
            <a:r>
              <a:rPr lang="en-US" altLang="ko-KR" b="1" dirty="0" err="1"/>
              <a:t>ModifyXMLFile</a:t>
            </a:r>
            <a:r>
              <a:rPr lang="en-US" altLang="ko-KR" b="1" dirty="0"/>
              <a:t> {</a:t>
            </a:r>
          </a:p>
          <a:p>
            <a:pPr marL="0" indent="0">
              <a:buNone/>
            </a:pPr>
            <a:r>
              <a:rPr lang="ko-KR" altLang="en-US" dirty="0"/>
              <a:t> </a:t>
            </a:r>
          </a:p>
          <a:p>
            <a:pPr marL="0" indent="0">
              <a:buNone/>
            </a:pPr>
            <a:r>
              <a:rPr lang="en-US" altLang="ko-KR" b="1" dirty="0"/>
              <a:t>public static void main(String </a:t>
            </a:r>
            <a:r>
              <a:rPr lang="en-US" altLang="ko-KR" b="1" dirty="0" err="1"/>
              <a:t>argv</a:t>
            </a:r>
            <a:r>
              <a:rPr lang="en-US" altLang="ko-KR" b="1" dirty="0"/>
              <a:t>[]) {</a:t>
            </a:r>
          </a:p>
          <a:p>
            <a:pPr marL="0" indent="0">
              <a:buNone/>
            </a:pPr>
            <a:r>
              <a:rPr lang="ko-KR" altLang="en-US" dirty="0"/>
              <a:t> </a:t>
            </a:r>
          </a:p>
          <a:p>
            <a:pPr marL="0" indent="0">
              <a:buNone/>
            </a:pPr>
            <a:r>
              <a:rPr lang="en-US" altLang="ko-KR" dirty="0"/>
              <a:t>   </a:t>
            </a:r>
            <a:r>
              <a:rPr lang="en-US" altLang="ko-KR" b="1" dirty="0"/>
              <a:t>try {</a:t>
            </a:r>
          </a:p>
          <a:p>
            <a:pPr marL="0" indent="0">
              <a:buNone/>
            </a:pPr>
            <a:r>
              <a:rPr lang="en-US" altLang="ko-KR" dirty="0"/>
              <a:t>String </a:t>
            </a:r>
            <a:r>
              <a:rPr lang="en-US" altLang="ko-KR" dirty="0" err="1"/>
              <a:t>filepath</a:t>
            </a:r>
            <a:r>
              <a:rPr lang="en-US" altLang="ko-KR" dirty="0"/>
              <a:t> = "employee.xml";</a:t>
            </a:r>
          </a:p>
          <a:p>
            <a:pPr marL="0" indent="0">
              <a:buNone/>
            </a:pPr>
            <a:r>
              <a:rPr lang="en-US" altLang="ko-KR" dirty="0" err="1"/>
              <a:t>DocumentBuilderFactory</a:t>
            </a:r>
            <a:r>
              <a:rPr lang="en-US" altLang="ko-KR" dirty="0"/>
              <a:t> </a:t>
            </a:r>
            <a:r>
              <a:rPr lang="en-US" altLang="ko-KR" dirty="0" err="1"/>
              <a:t>docFactory</a:t>
            </a:r>
            <a:r>
              <a:rPr lang="en-US" altLang="ko-KR" dirty="0"/>
              <a:t> = </a:t>
            </a:r>
            <a:r>
              <a:rPr lang="en-US" altLang="ko-KR" dirty="0" err="1"/>
              <a:t>DocumentBuilderFactory.</a:t>
            </a:r>
            <a:r>
              <a:rPr lang="en-US" altLang="ko-KR" i="1" dirty="0" err="1"/>
              <a:t>newInstance</a:t>
            </a:r>
            <a:r>
              <a:rPr lang="en-US" altLang="ko-KR" i="1" dirty="0"/>
              <a:t>();</a:t>
            </a:r>
          </a:p>
          <a:p>
            <a:pPr marL="0" indent="0">
              <a:buNone/>
            </a:pPr>
            <a:r>
              <a:rPr lang="en-US" altLang="ko-KR" dirty="0"/>
              <a:t>DocumentBuilder </a:t>
            </a:r>
            <a:r>
              <a:rPr lang="en-US" altLang="ko-KR" dirty="0" err="1"/>
              <a:t>docBuilder</a:t>
            </a:r>
            <a:r>
              <a:rPr lang="en-US" altLang="ko-KR" dirty="0"/>
              <a:t> = </a:t>
            </a:r>
            <a:r>
              <a:rPr lang="en-US" altLang="ko-KR" dirty="0" err="1"/>
              <a:t>docFactory.newDocumentBuilder</a:t>
            </a:r>
            <a:r>
              <a:rPr lang="en-US" altLang="ko-KR" dirty="0"/>
              <a:t>();</a:t>
            </a:r>
          </a:p>
          <a:p>
            <a:pPr marL="0" indent="0">
              <a:buNone/>
            </a:pPr>
            <a:r>
              <a:rPr lang="en-US" altLang="ko-KR" dirty="0"/>
              <a:t>Document doc = </a:t>
            </a:r>
            <a:r>
              <a:rPr lang="en-US" altLang="ko-KR" dirty="0" err="1"/>
              <a:t>docBuilder.parse</a:t>
            </a:r>
            <a:r>
              <a:rPr lang="en-US" altLang="ko-KR" dirty="0"/>
              <a:t>(</a:t>
            </a:r>
            <a:r>
              <a:rPr lang="en-US" altLang="ko-KR" dirty="0" err="1"/>
              <a:t>filepath</a:t>
            </a:r>
            <a:r>
              <a:rPr lang="en-US" altLang="ko-KR" dirty="0"/>
              <a:t>);</a:t>
            </a:r>
          </a:p>
          <a:p>
            <a:pPr marL="0" indent="0">
              <a:buNone/>
            </a:pPr>
            <a:r>
              <a:rPr lang="ko-KR" altLang="en-US" dirty="0"/>
              <a:t> </a:t>
            </a:r>
          </a:p>
          <a:p>
            <a:pPr marL="0" indent="0">
              <a:buNone/>
            </a:pPr>
            <a:r>
              <a:rPr lang="en-US" altLang="ko-KR" dirty="0"/>
              <a:t>// Get the root element</a:t>
            </a:r>
          </a:p>
          <a:p>
            <a:pPr marL="0" indent="0">
              <a:buNone/>
            </a:pPr>
            <a:r>
              <a:rPr lang="en-US" altLang="ko-KR" dirty="0"/>
              <a:t>Node </a:t>
            </a:r>
            <a:r>
              <a:rPr lang="en-US" altLang="ko-KR" u="sng" dirty="0"/>
              <a:t>company = </a:t>
            </a:r>
            <a:r>
              <a:rPr lang="en-US" altLang="ko-KR" u="sng" dirty="0" err="1"/>
              <a:t>doc.getFirstChild</a:t>
            </a:r>
            <a:r>
              <a:rPr lang="en-US" altLang="ko-KR" u="sng" dirty="0"/>
              <a:t>();</a:t>
            </a:r>
          </a:p>
          <a:p>
            <a:pPr marL="0" indent="0">
              <a:buNone/>
            </a:pPr>
            <a:r>
              <a:rPr lang="ko-KR" altLang="en-US" dirty="0"/>
              <a:t> </a:t>
            </a:r>
          </a:p>
          <a:p>
            <a:pPr marL="0" indent="0">
              <a:buNone/>
            </a:pPr>
            <a:r>
              <a:rPr lang="en-US" altLang="ko-KR" dirty="0"/>
              <a:t>// Get the staff element , it may not working if tag has spaces, or</a:t>
            </a:r>
          </a:p>
          <a:p>
            <a:pPr marL="0" indent="0">
              <a:buNone/>
            </a:pPr>
            <a:r>
              <a:rPr lang="en-US" altLang="ko-KR" dirty="0"/>
              <a:t>// whatever weird characters in front...it's better to use</a:t>
            </a:r>
          </a:p>
          <a:p>
            <a:pPr marL="0" indent="0">
              <a:buNone/>
            </a:pPr>
            <a:r>
              <a:rPr lang="en-US" altLang="ko-KR" dirty="0"/>
              <a:t>// </a:t>
            </a:r>
            <a:r>
              <a:rPr lang="en-US" altLang="ko-KR" dirty="0" err="1"/>
              <a:t>getElementsByTagName</a:t>
            </a:r>
            <a:r>
              <a:rPr lang="en-US" altLang="ko-KR" dirty="0"/>
              <a:t>() to get it directly.</a:t>
            </a:r>
          </a:p>
          <a:p>
            <a:pPr marL="0" indent="0">
              <a:buNone/>
            </a:pPr>
            <a:r>
              <a:rPr lang="en-US" altLang="ko-KR" dirty="0"/>
              <a:t>// Node staff = </a:t>
            </a:r>
            <a:r>
              <a:rPr lang="en-US" altLang="ko-KR" dirty="0" err="1"/>
              <a:t>company.getFirstChild</a:t>
            </a:r>
            <a:r>
              <a:rPr lang="en-US" altLang="ko-KR" dirty="0"/>
              <a:t>();</a:t>
            </a:r>
          </a:p>
          <a:p>
            <a:pPr marL="0" indent="0">
              <a:buNone/>
            </a:pPr>
            <a:r>
              <a:rPr lang="ko-KR" altLang="en-US" dirty="0"/>
              <a:t> </a:t>
            </a:r>
          </a:p>
          <a:p>
            <a:pPr marL="0" indent="0">
              <a:buNone/>
            </a:pPr>
            <a:r>
              <a:rPr lang="en-US" altLang="ko-KR" dirty="0"/>
              <a:t>// Get the staff element by tag name directly</a:t>
            </a:r>
          </a:p>
          <a:p>
            <a:pPr marL="0" indent="0">
              <a:buNone/>
            </a:pPr>
            <a:r>
              <a:rPr lang="en-US" altLang="ko-KR" dirty="0"/>
              <a:t>Node staff = </a:t>
            </a:r>
            <a:r>
              <a:rPr lang="en-US" altLang="ko-KR" dirty="0" err="1"/>
              <a:t>doc.getElementsByTagName</a:t>
            </a:r>
            <a:r>
              <a:rPr lang="en-US" altLang="ko-KR" dirty="0"/>
              <a:t>("Employee").item(0);</a:t>
            </a:r>
          </a:p>
          <a:p>
            <a:pPr marL="0" indent="0">
              <a:buNone/>
            </a:pPr>
            <a:r>
              <a:rPr lang="ko-KR" altLang="en-US" dirty="0"/>
              <a:t> </a:t>
            </a:r>
          </a:p>
        </p:txBody>
      </p:sp>
    </p:spTree>
    <p:extLst>
      <p:ext uri="{BB962C8B-B14F-4D97-AF65-F5344CB8AC3E}">
        <p14:creationId xmlns:p14="http://schemas.microsoft.com/office/powerpoint/2010/main" val="4131575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altLang="ko-KR" dirty="0"/>
              <a:t>ModifyXMLFile.java </a:t>
            </a:r>
            <a:r>
              <a:rPr lang="en-US" altLang="ko-KR" dirty="0" smtClean="0"/>
              <a:t>(2/2</a:t>
            </a:r>
            <a:r>
              <a:rPr lang="en-US" altLang="ko-KR" dirty="0"/>
              <a:t>)</a:t>
            </a:r>
            <a:endParaRPr lang="ko-KR" altLang="en-US" dirty="0"/>
          </a:p>
        </p:txBody>
      </p:sp>
      <p:sp>
        <p:nvSpPr>
          <p:cNvPr id="3" name="Content Placeholder 2"/>
          <p:cNvSpPr>
            <a:spLocks noGrp="1"/>
          </p:cNvSpPr>
          <p:nvPr>
            <p:ph idx="1"/>
          </p:nvPr>
        </p:nvSpPr>
        <p:spPr>
          <a:xfrm>
            <a:off x="457200" y="1196752"/>
            <a:ext cx="8229600" cy="4525963"/>
          </a:xfrm>
        </p:spPr>
        <p:txBody>
          <a:bodyPr>
            <a:normAutofit fontScale="25000" lnSpcReduction="20000"/>
          </a:bodyPr>
          <a:lstStyle/>
          <a:p>
            <a:pPr marL="0" indent="0">
              <a:buNone/>
            </a:pPr>
            <a:r>
              <a:rPr lang="en-US" altLang="ko-KR" dirty="0"/>
              <a:t>// update staff attribute</a:t>
            </a:r>
          </a:p>
          <a:p>
            <a:pPr marL="0" indent="0">
              <a:buNone/>
            </a:pPr>
            <a:r>
              <a:rPr lang="en-US" altLang="ko-KR" dirty="0" err="1"/>
              <a:t>NamedNodeMap</a:t>
            </a:r>
            <a:r>
              <a:rPr lang="en-US" altLang="ko-KR" dirty="0"/>
              <a:t> </a:t>
            </a:r>
            <a:r>
              <a:rPr lang="en-US" altLang="ko-KR" dirty="0" err="1"/>
              <a:t>attr</a:t>
            </a:r>
            <a:r>
              <a:rPr lang="en-US" altLang="ko-KR" dirty="0"/>
              <a:t> = </a:t>
            </a:r>
            <a:r>
              <a:rPr lang="en-US" altLang="ko-KR" dirty="0" err="1"/>
              <a:t>staff.getAttributes</a:t>
            </a:r>
            <a:r>
              <a:rPr lang="en-US" altLang="ko-KR" dirty="0"/>
              <a:t>();</a:t>
            </a:r>
          </a:p>
          <a:p>
            <a:pPr marL="0" indent="0">
              <a:buNone/>
            </a:pPr>
            <a:r>
              <a:rPr lang="en-US" altLang="ko-KR" dirty="0"/>
              <a:t>Node </a:t>
            </a:r>
            <a:r>
              <a:rPr lang="en-US" altLang="ko-KR" dirty="0" err="1"/>
              <a:t>nodeAttr</a:t>
            </a:r>
            <a:r>
              <a:rPr lang="en-US" altLang="ko-KR" dirty="0"/>
              <a:t> = </a:t>
            </a:r>
            <a:r>
              <a:rPr lang="en-US" altLang="ko-KR" dirty="0" err="1"/>
              <a:t>attr.getNamedItem</a:t>
            </a:r>
            <a:r>
              <a:rPr lang="en-US" altLang="ko-KR" dirty="0"/>
              <a:t>("id");</a:t>
            </a:r>
          </a:p>
          <a:p>
            <a:pPr marL="0" indent="0">
              <a:buNone/>
            </a:pPr>
            <a:r>
              <a:rPr lang="en-US" altLang="ko-KR" dirty="0" err="1"/>
              <a:t>nodeAttr.setTextContent</a:t>
            </a:r>
            <a:r>
              <a:rPr lang="en-US" altLang="ko-KR" dirty="0"/>
              <a:t>("22");</a:t>
            </a:r>
          </a:p>
          <a:p>
            <a:pPr marL="0" indent="0">
              <a:buNone/>
            </a:pPr>
            <a:r>
              <a:rPr lang="ko-KR" altLang="en-US" dirty="0"/>
              <a:t> </a:t>
            </a:r>
          </a:p>
          <a:p>
            <a:pPr marL="0" indent="0">
              <a:buNone/>
            </a:pPr>
            <a:r>
              <a:rPr lang="en-US" altLang="ko-KR" dirty="0"/>
              <a:t>// append a new node to staff</a:t>
            </a:r>
          </a:p>
          <a:p>
            <a:pPr marL="0" indent="0">
              <a:buNone/>
            </a:pPr>
            <a:r>
              <a:rPr lang="en-US" altLang="ko-KR" dirty="0"/>
              <a:t>Element location = </a:t>
            </a:r>
            <a:r>
              <a:rPr lang="en-US" altLang="ko-KR" dirty="0" err="1"/>
              <a:t>doc.createElement</a:t>
            </a:r>
            <a:r>
              <a:rPr lang="en-US" altLang="ko-KR" dirty="0"/>
              <a:t>("location");</a:t>
            </a:r>
          </a:p>
          <a:p>
            <a:pPr marL="0" indent="0">
              <a:buNone/>
            </a:pPr>
            <a:r>
              <a:rPr lang="en-US" altLang="ko-KR" dirty="0" err="1"/>
              <a:t>location.appendChild</a:t>
            </a:r>
            <a:r>
              <a:rPr lang="en-US" altLang="ko-KR" dirty="0"/>
              <a:t>(</a:t>
            </a:r>
            <a:r>
              <a:rPr lang="en-US" altLang="ko-KR" dirty="0" err="1"/>
              <a:t>doc.createTextNode</a:t>
            </a:r>
            <a:r>
              <a:rPr lang="en-US" altLang="ko-KR" dirty="0"/>
              <a:t>("Seoul"));</a:t>
            </a:r>
          </a:p>
          <a:p>
            <a:pPr marL="0" indent="0">
              <a:buNone/>
            </a:pPr>
            <a:r>
              <a:rPr lang="en-US" altLang="ko-KR" dirty="0" err="1"/>
              <a:t>staff.appendChild</a:t>
            </a:r>
            <a:r>
              <a:rPr lang="en-US" altLang="ko-KR" dirty="0"/>
              <a:t>(location);</a:t>
            </a:r>
          </a:p>
          <a:p>
            <a:pPr marL="0" indent="0">
              <a:buNone/>
            </a:pPr>
            <a:r>
              <a:rPr lang="ko-KR" altLang="en-US" dirty="0"/>
              <a:t> </a:t>
            </a:r>
          </a:p>
          <a:p>
            <a:pPr marL="0" indent="0">
              <a:buNone/>
            </a:pPr>
            <a:r>
              <a:rPr lang="en-US" altLang="ko-KR" dirty="0"/>
              <a:t>// loop the staff child node</a:t>
            </a:r>
          </a:p>
          <a:p>
            <a:pPr marL="0" indent="0">
              <a:buNone/>
            </a:pPr>
            <a:r>
              <a:rPr lang="en-US" altLang="ko-KR" dirty="0" err="1"/>
              <a:t>NodeList</a:t>
            </a:r>
            <a:r>
              <a:rPr lang="en-US" altLang="ko-KR" dirty="0"/>
              <a:t> list = </a:t>
            </a:r>
            <a:r>
              <a:rPr lang="en-US" altLang="ko-KR" dirty="0" err="1"/>
              <a:t>staff.getChildNodes</a:t>
            </a:r>
            <a:r>
              <a:rPr lang="en-US" altLang="ko-KR" dirty="0"/>
              <a:t>();</a:t>
            </a:r>
          </a:p>
          <a:p>
            <a:pPr marL="0" indent="0">
              <a:buNone/>
            </a:pPr>
            <a:r>
              <a:rPr lang="ko-KR" altLang="en-US" dirty="0"/>
              <a:t> </a:t>
            </a:r>
          </a:p>
          <a:p>
            <a:pPr marL="0" indent="0">
              <a:buNone/>
            </a:pPr>
            <a:r>
              <a:rPr lang="nn-NO" altLang="ko-KR" b="1" dirty="0"/>
              <a:t>for (int i = 0; i &lt; list.getLength(); i++) {</a:t>
            </a:r>
          </a:p>
          <a:p>
            <a:pPr marL="0" indent="0">
              <a:buNone/>
            </a:pPr>
            <a:r>
              <a:rPr lang="ko-KR" altLang="en-US" dirty="0"/>
              <a:t> </a:t>
            </a:r>
            <a:r>
              <a:rPr lang="en-US" altLang="ko-KR" dirty="0" smtClean="0"/>
              <a:t>                   </a:t>
            </a:r>
            <a:r>
              <a:rPr lang="en-US" altLang="ko-KR" dirty="0"/>
              <a:t>Node </a:t>
            </a:r>
            <a:r>
              <a:rPr lang="en-US" altLang="ko-KR" dirty="0" err="1"/>
              <a:t>node</a:t>
            </a:r>
            <a:r>
              <a:rPr lang="en-US" altLang="ko-KR" dirty="0"/>
              <a:t> = </a:t>
            </a:r>
            <a:r>
              <a:rPr lang="en-US" altLang="ko-KR" dirty="0" err="1"/>
              <a:t>list.item</a:t>
            </a:r>
            <a:r>
              <a:rPr lang="en-US" altLang="ko-KR" dirty="0"/>
              <a:t>(</a:t>
            </a:r>
            <a:r>
              <a:rPr lang="en-US" altLang="ko-KR" dirty="0" err="1"/>
              <a:t>i</a:t>
            </a:r>
            <a:r>
              <a:rPr lang="en-US" altLang="ko-KR" dirty="0"/>
              <a:t>);</a:t>
            </a:r>
          </a:p>
          <a:p>
            <a:pPr marL="0" indent="0">
              <a:buNone/>
            </a:pPr>
            <a:r>
              <a:rPr lang="ko-KR" altLang="en-US" dirty="0"/>
              <a:t> </a:t>
            </a:r>
            <a:r>
              <a:rPr lang="en-US" altLang="ko-KR" dirty="0" smtClean="0"/>
              <a:t>   </a:t>
            </a:r>
            <a:r>
              <a:rPr lang="en-US" altLang="ko-KR" dirty="0"/>
              <a:t>// get the </a:t>
            </a:r>
            <a:r>
              <a:rPr lang="en-US" altLang="ko-KR" dirty="0" smtClean="0"/>
              <a:t>role </a:t>
            </a:r>
            <a:r>
              <a:rPr lang="en-US" altLang="ko-KR" dirty="0"/>
              <a:t>element, and update the value</a:t>
            </a:r>
          </a:p>
          <a:p>
            <a:pPr marL="0" indent="0">
              <a:buNone/>
            </a:pPr>
            <a:r>
              <a:rPr lang="en-US" altLang="ko-KR" dirty="0"/>
              <a:t>   </a:t>
            </a:r>
            <a:r>
              <a:rPr lang="en-US" altLang="ko-KR" b="1" dirty="0"/>
              <a:t>if ("</a:t>
            </a:r>
            <a:r>
              <a:rPr lang="en-US" altLang="ko-KR" b="1" dirty="0" err="1"/>
              <a:t>role".equals</a:t>
            </a:r>
            <a:r>
              <a:rPr lang="en-US" altLang="ko-KR" b="1" dirty="0"/>
              <a:t>(</a:t>
            </a:r>
            <a:r>
              <a:rPr lang="en-US" altLang="ko-KR" b="1" dirty="0" err="1"/>
              <a:t>node.getNodeName</a:t>
            </a:r>
            <a:r>
              <a:rPr lang="en-US" altLang="ko-KR" b="1" dirty="0"/>
              <a:t>())) {</a:t>
            </a:r>
          </a:p>
          <a:p>
            <a:pPr marL="0" indent="0">
              <a:buNone/>
            </a:pPr>
            <a:r>
              <a:rPr lang="en-US" altLang="ko-KR" dirty="0" err="1"/>
              <a:t>node.setTextContent</a:t>
            </a:r>
            <a:r>
              <a:rPr lang="en-US" altLang="ko-KR" dirty="0"/>
              <a:t>("CEO");</a:t>
            </a:r>
          </a:p>
          <a:p>
            <a:pPr marL="0" indent="0">
              <a:buNone/>
            </a:pPr>
            <a:r>
              <a:rPr lang="ko-KR" altLang="en-US" dirty="0"/>
              <a:t>   </a:t>
            </a:r>
            <a:r>
              <a:rPr lang="en-US" altLang="ko-KR" dirty="0"/>
              <a:t>}</a:t>
            </a:r>
          </a:p>
          <a:p>
            <a:pPr marL="0" indent="0">
              <a:buNone/>
            </a:pPr>
            <a:r>
              <a:rPr lang="ko-KR" altLang="en-US" dirty="0"/>
              <a:t> </a:t>
            </a:r>
          </a:p>
          <a:p>
            <a:pPr marL="0" indent="0">
              <a:buNone/>
            </a:pPr>
            <a:r>
              <a:rPr lang="en-US" altLang="ko-KR" dirty="0"/>
              <a:t>                   //remove </a:t>
            </a:r>
            <a:r>
              <a:rPr lang="en-US" altLang="ko-KR" u="sng" dirty="0" smtClean="0"/>
              <a:t>name</a:t>
            </a:r>
            <a:endParaRPr lang="en-US" altLang="ko-KR" u="sng" dirty="0"/>
          </a:p>
          <a:p>
            <a:pPr marL="0" indent="0">
              <a:buNone/>
            </a:pPr>
            <a:r>
              <a:rPr lang="en-US" altLang="ko-KR" dirty="0"/>
              <a:t>   </a:t>
            </a:r>
            <a:r>
              <a:rPr lang="en-US" altLang="ko-KR" b="1" dirty="0"/>
              <a:t>if ("</a:t>
            </a:r>
            <a:r>
              <a:rPr lang="en-US" altLang="ko-KR" b="1" dirty="0" err="1"/>
              <a:t>name".equals</a:t>
            </a:r>
            <a:r>
              <a:rPr lang="en-US" altLang="ko-KR" b="1" dirty="0"/>
              <a:t>(</a:t>
            </a:r>
            <a:r>
              <a:rPr lang="en-US" altLang="ko-KR" b="1" dirty="0" err="1"/>
              <a:t>node.getNodeName</a:t>
            </a:r>
            <a:r>
              <a:rPr lang="en-US" altLang="ko-KR" b="1" dirty="0"/>
              <a:t>())) {</a:t>
            </a:r>
          </a:p>
          <a:p>
            <a:pPr marL="0" indent="0">
              <a:buNone/>
            </a:pPr>
            <a:r>
              <a:rPr lang="en-US" altLang="ko-KR" dirty="0" err="1"/>
              <a:t>staff.removeChild</a:t>
            </a:r>
            <a:r>
              <a:rPr lang="en-US" altLang="ko-KR" dirty="0"/>
              <a:t>(node);</a:t>
            </a:r>
          </a:p>
          <a:p>
            <a:pPr marL="0" indent="0">
              <a:buNone/>
            </a:pPr>
            <a:r>
              <a:rPr lang="ko-KR" altLang="en-US" dirty="0"/>
              <a:t>   </a:t>
            </a:r>
            <a:r>
              <a:rPr lang="en-US" altLang="ko-KR" dirty="0"/>
              <a:t>}</a:t>
            </a:r>
          </a:p>
          <a:p>
            <a:pPr marL="0" indent="0">
              <a:buNone/>
            </a:pPr>
            <a:r>
              <a:rPr lang="ko-KR" altLang="en-US" dirty="0"/>
              <a:t> </a:t>
            </a:r>
            <a:r>
              <a:rPr lang="en-US" altLang="ko-KR" dirty="0" smtClean="0"/>
              <a:t>}</a:t>
            </a:r>
            <a:endParaRPr lang="en-US" altLang="ko-KR" dirty="0"/>
          </a:p>
          <a:p>
            <a:pPr marL="0" indent="0">
              <a:buNone/>
            </a:pPr>
            <a:r>
              <a:rPr lang="ko-KR" altLang="en-US" dirty="0"/>
              <a:t> </a:t>
            </a:r>
          </a:p>
          <a:p>
            <a:pPr marL="0" indent="0">
              <a:buNone/>
            </a:pPr>
            <a:r>
              <a:rPr lang="en-US" altLang="ko-KR" dirty="0"/>
              <a:t>// write the content into </a:t>
            </a:r>
            <a:r>
              <a:rPr lang="en-US" altLang="ko-KR" u="sng" dirty="0"/>
              <a:t>xml file</a:t>
            </a:r>
          </a:p>
          <a:p>
            <a:pPr marL="0" indent="0">
              <a:buNone/>
            </a:pPr>
            <a:r>
              <a:rPr lang="en-US" altLang="ko-KR" dirty="0" err="1"/>
              <a:t>TransformerFactory</a:t>
            </a:r>
            <a:r>
              <a:rPr lang="en-US" altLang="ko-KR" dirty="0"/>
              <a:t> </a:t>
            </a:r>
            <a:r>
              <a:rPr lang="en-US" altLang="ko-KR" dirty="0" err="1"/>
              <a:t>transformerFactory</a:t>
            </a:r>
            <a:r>
              <a:rPr lang="en-US" altLang="ko-KR" dirty="0"/>
              <a:t> = </a:t>
            </a:r>
            <a:r>
              <a:rPr lang="en-US" altLang="ko-KR" dirty="0" err="1"/>
              <a:t>TransformerFactory.</a:t>
            </a:r>
            <a:r>
              <a:rPr lang="en-US" altLang="ko-KR" i="1" dirty="0" err="1"/>
              <a:t>newInstance</a:t>
            </a:r>
            <a:r>
              <a:rPr lang="en-US" altLang="ko-KR" i="1" dirty="0"/>
              <a:t>();</a:t>
            </a:r>
          </a:p>
          <a:p>
            <a:pPr marL="0" indent="0">
              <a:buNone/>
            </a:pPr>
            <a:r>
              <a:rPr lang="en-US" altLang="ko-KR" dirty="0"/>
              <a:t>Transformer </a:t>
            </a:r>
            <a:r>
              <a:rPr lang="en-US" altLang="ko-KR" dirty="0" err="1"/>
              <a:t>transformer</a:t>
            </a:r>
            <a:r>
              <a:rPr lang="en-US" altLang="ko-KR" dirty="0"/>
              <a:t> = </a:t>
            </a:r>
            <a:r>
              <a:rPr lang="en-US" altLang="ko-KR" dirty="0" err="1"/>
              <a:t>transformerFactory.newTransformer</a:t>
            </a:r>
            <a:r>
              <a:rPr lang="en-US" altLang="ko-KR" dirty="0"/>
              <a:t>();</a:t>
            </a:r>
          </a:p>
          <a:p>
            <a:pPr marL="0" indent="0">
              <a:buNone/>
            </a:pPr>
            <a:r>
              <a:rPr lang="en-US" altLang="ko-KR" dirty="0" err="1"/>
              <a:t>DOMSource</a:t>
            </a:r>
            <a:r>
              <a:rPr lang="en-US" altLang="ko-KR" dirty="0"/>
              <a:t> source = </a:t>
            </a:r>
            <a:r>
              <a:rPr lang="en-US" altLang="ko-KR" b="1" dirty="0"/>
              <a:t>new </a:t>
            </a:r>
            <a:r>
              <a:rPr lang="en-US" altLang="ko-KR" b="1" dirty="0" err="1"/>
              <a:t>DOMSource</a:t>
            </a:r>
            <a:r>
              <a:rPr lang="en-US" altLang="ko-KR" b="1" dirty="0"/>
              <a:t>(doc);</a:t>
            </a:r>
          </a:p>
          <a:p>
            <a:pPr marL="0" indent="0">
              <a:buNone/>
            </a:pPr>
            <a:r>
              <a:rPr lang="en-US" altLang="ko-KR" dirty="0" err="1"/>
              <a:t>StreamResult</a:t>
            </a:r>
            <a:r>
              <a:rPr lang="en-US" altLang="ko-KR" dirty="0"/>
              <a:t> result = </a:t>
            </a:r>
            <a:r>
              <a:rPr lang="en-US" altLang="ko-KR" b="1" dirty="0"/>
              <a:t>new </a:t>
            </a:r>
            <a:r>
              <a:rPr lang="en-US" altLang="ko-KR" b="1" dirty="0" err="1"/>
              <a:t>StreamResult</a:t>
            </a:r>
            <a:r>
              <a:rPr lang="en-US" altLang="ko-KR" b="1" dirty="0"/>
              <a:t>(new File(</a:t>
            </a:r>
            <a:r>
              <a:rPr lang="en-US" altLang="ko-KR" b="1" dirty="0" err="1"/>
              <a:t>filepath</a:t>
            </a:r>
            <a:r>
              <a:rPr lang="en-US" altLang="ko-KR" b="1" dirty="0"/>
              <a:t>));</a:t>
            </a:r>
          </a:p>
          <a:p>
            <a:pPr marL="0" indent="0">
              <a:buNone/>
            </a:pPr>
            <a:r>
              <a:rPr lang="en-US" altLang="ko-KR" dirty="0" err="1"/>
              <a:t>transformer.transform</a:t>
            </a:r>
            <a:r>
              <a:rPr lang="en-US" altLang="ko-KR" dirty="0"/>
              <a:t>(source, result);</a:t>
            </a:r>
          </a:p>
          <a:p>
            <a:pPr marL="0" indent="0">
              <a:buNone/>
            </a:pPr>
            <a:r>
              <a:rPr lang="ko-KR" altLang="en-US" dirty="0"/>
              <a:t> </a:t>
            </a:r>
          </a:p>
          <a:p>
            <a:pPr marL="0" indent="0">
              <a:buNone/>
            </a:pPr>
            <a:r>
              <a:rPr lang="en-US" altLang="ko-KR" dirty="0" err="1"/>
              <a:t>System.</a:t>
            </a:r>
            <a:r>
              <a:rPr lang="en-US" altLang="ko-KR" i="1" dirty="0" err="1"/>
              <a:t>out.println</a:t>
            </a:r>
            <a:r>
              <a:rPr lang="en-US" altLang="ko-KR" i="1" dirty="0"/>
              <a:t>("Done");</a:t>
            </a:r>
          </a:p>
          <a:p>
            <a:pPr marL="0" indent="0">
              <a:buNone/>
            </a:pPr>
            <a:r>
              <a:rPr lang="ko-KR" altLang="en-US" dirty="0"/>
              <a:t> </a:t>
            </a:r>
          </a:p>
          <a:p>
            <a:pPr marL="0" indent="0">
              <a:buNone/>
            </a:pPr>
            <a:r>
              <a:rPr lang="en-US" altLang="ko-KR" dirty="0"/>
              <a:t>   } </a:t>
            </a:r>
            <a:r>
              <a:rPr lang="en-US" altLang="ko-KR" b="1" dirty="0"/>
              <a:t>catch (</a:t>
            </a:r>
            <a:r>
              <a:rPr lang="en-US" altLang="ko-KR" b="1" dirty="0" err="1"/>
              <a:t>ParserConfigurationException</a:t>
            </a:r>
            <a:r>
              <a:rPr lang="en-US" altLang="ko-KR" b="1" dirty="0"/>
              <a:t> </a:t>
            </a:r>
            <a:r>
              <a:rPr lang="en-US" altLang="ko-KR" b="1" dirty="0" err="1"/>
              <a:t>pce</a:t>
            </a:r>
            <a:r>
              <a:rPr lang="en-US" altLang="ko-KR" b="1" dirty="0"/>
              <a:t>) {</a:t>
            </a:r>
          </a:p>
          <a:p>
            <a:pPr marL="0" indent="0">
              <a:buNone/>
            </a:pPr>
            <a:r>
              <a:rPr lang="en-US" altLang="ko-KR" dirty="0" err="1"/>
              <a:t>pce.printStackTrace</a:t>
            </a:r>
            <a:r>
              <a:rPr lang="en-US" altLang="ko-KR" dirty="0"/>
              <a:t>();</a:t>
            </a:r>
          </a:p>
          <a:p>
            <a:pPr marL="0" indent="0">
              <a:buNone/>
            </a:pPr>
            <a:r>
              <a:rPr lang="en-US" altLang="ko-KR" dirty="0"/>
              <a:t>   } </a:t>
            </a:r>
            <a:r>
              <a:rPr lang="en-US" altLang="ko-KR" b="1" dirty="0"/>
              <a:t>catch (</a:t>
            </a:r>
            <a:r>
              <a:rPr lang="en-US" altLang="ko-KR" b="1" dirty="0" err="1"/>
              <a:t>TransformerException</a:t>
            </a:r>
            <a:r>
              <a:rPr lang="en-US" altLang="ko-KR" b="1" dirty="0"/>
              <a:t> </a:t>
            </a:r>
            <a:r>
              <a:rPr lang="en-US" altLang="ko-KR" b="1" dirty="0" err="1"/>
              <a:t>tfe</a:t>
            </a:r>
            <a:r>
              <a:rPr lang="en-US" altLang="ko-KR" b="1" dirty="0"/>
              <a:t>) {</a:t>
            </a:r>
          </a:p>
          <a:p>
            <a:pPr marL="0" indent="0">
              <a:buNone/>
            </a:pPr>
            <a:r>
              <a:rPr lang="en-US" altLang="ko-KR" dirty="0" err="1"/>
              <a:t>tfe.printStackTrace</a:t>
            </a:r>
            <a:r>
              <a:rPr lang="en-US" altLang="ko-KR" dirty="0"/>
              <a:t>();</a:t>
            </a:r>
          </a:p>
          <a:p>
            <a:pPr marL="0" indent="0">
              <a:buNone/>
            </a:pPr>
            <a:r>
              <a:rPr lang="en-US" altLang="ko-KR" dirty="0"/>
              <a:t>   } </a:t>
            </a:r>
            <a:r>
              <a:rPr lang="en-US" altLang="ko-KR" b="1" dirty="0"/>
              <a:t>catch (</a:t>
            </a:r>
            <a:r>
              <a:rPr lang="en-US" altLang="ko-KR" b="1" dirty="0" err="1"/>
              <a:t>IOException</a:t>
            </a:r>
            <a:r>
              <a:rPr lang="en-US" altLang="ko-KR" b="1" dirty="0"/>
              <a:t> </a:t>
            </a:r>
            <a:r>
              <a:rPr lang="en-US" altLang="ko-KR" b="1" dirty="0" err="1"/>
              <a:t>ioe</a:t>
            </a:r>
            <a:r>
              <a:rPr lang="en-US" altLang="ko-KR" b="1" dirty="0"/>
              <a:t>) {</a:t>
            </a:r>
          </a:p>
          <a:p>
            <a:pPr marL="0" indent="0">
              <a:buNone/>
            </a:pPr>
            <a:r>
              <a:rPr lang="en-US" altLang="ko-KR" dirty="0" err="1"/>
              <a:t>ioe.printStackTrace</a:t>
            </a:r>
            <a:r>
              <a:rPr lang="en-US" altLang="ko-KR" dirty="0"/>
              <a:t>();</a:t>
            </a:r>
          </a:p>
          <a:p>
            <a:pPr marL="0" indent="0">
              <a:buNone/>
            </a:pPr>
            <a:r>
              <a:rPr lang="en-US" altLang="ko-KR" dirty="0"/>
              <a:t>   } </a:t>
            </a:r>
            <a:r>
              <a:rPr lang="en-US" altLang="ko-KR" b="1" dirty="0"/>
              <a:t>catch (</a:t>
            </a:r>
            <a:r>
              <a:rPr lang="en-US" altLang="ko-KR" b="1" dirty="0" err="1"/>
              <a:t>SAXException</a:t>
            </a:r>
            <a:r>
              <a:rPr lang="en-US" altLang="ko-KR" b="1" dirty="0"/>
              <a:t> </a:t>
            </a:r>
            <a:r>
              <a:rPr lang="en-US" altLang="ko-KR" b="1" dirty="0" err="1"/>
              <a:t>sae</a:t>
            </a:r>
            <a:r>
              <a:rPr lang="en-US" altLang="ko-KR" b="1" dirty="0"/>
              <a:t>) {</a:t>
            </a:r>
          </a:p>
          <a:p>
            <a:pPr marL="0" indent="0">
              <a:buNone/>
            </a:pPr>
            <a:r>
              <a:rPr lang="en-US" altLang="ko-KR" dirty="0" err="1"/>
              <a:t>sae.printStackTrace</a:t>
            </a:r>
            <a:r>
              <a:rPr lang="en-US" altLang="ko-KR" dirty="0"/>
              <a:t>();</a:t>
            </a:r>
          </a:p>
          <a:p>
            <a:pPr marL="0" indent="0">
              <a:buNone/>
            </a:pPr>
            <a:r>
              <a:rPr lang="ko-KR" altLang="en-US" dirty="0"/>
              <a:t>   </a:t>
            </a:r>
            <a:r>
              <a:rPr lang="en-US" altLang="ko-KR" dirty="0"/>
              <a:t>}</a:t>
            </a:r>
          </a:p>
          <a:p>
            <a:pPr marL="0" indent="0">
              <a:buNone/>
            </a:pPr>
            <a:r>
              <a:rPr lang="en-US" altLang="ko-KR" dirty="0"/>
              <a:t>}</a:t>
            </a:r>
          </a:p>
          <a:p>
            <a:pPr marL="0" indent="0">
              <a:buNone/>
            </a:pPr>
            <a:r>
              <a:rPr lang="en-US" altLang="ko-KR" dirty="0"/>
              <a:t>}</a:t>
            </a:r>
          </a:p>
          <a:p>
            <a:pPr marL="0" indent="0">
              <a:buNone/>
            </a:pPr>
            <a:endParaRPr lang="ko-KR" altLang="en-US" dirty="0"/>
          </a:p>
          <a:p>
            <a:endParaRPr lang="ko-KR" altLang="en-US" dirty="0"/>
          </a:p>
        </p:txBody>
      </p:sp>
    </p:spTree>
    <p:extLst>
      <p:ext uri="{BB962C8B-B14F-4D97-AF65-F5344CB8AC3E}">
        <p14:creationId xmlns:p14="http://schemas.microsoft.com/office/powerpoint/2010/main" val="1343714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The result of modified XML</a:t>
            </a:r>
            <a:endParaRPr lang="ko-KR" altLang="en-US" dirty="0"/>
          </a:p>
        </p:txBody>
      </p:sp>
      <p:sp>
        <p:nvSpPr>
          <p:cNvPr id="3" name="Content Placeholder 2"/>
          <p:cNvSpPr>
            <a:spLocks noGrp="1"/>
          </p:cNvSpPr>
          <p:nvPr>
            <p:ph idx="1"/>
          </p:nvPr>
        </p:nvSpPr>
        <p:spPr/>
        <p:txBody>
          <a:bodyPr>
            <a:normAutofit fontScale="32500" lnSpcReduction="20000"/>
          </a:bodyPr>
          <a:lstStyle/>
          <a:p>
            <a:pPr marL="0" indent="0">
              <a:buNone/>
            </a:pPr>
            <a:r>
              <a:rPr lang="en-US" altLang="ko-KR" dirty="0"/>
              <a:t>&lt;?xml version="1.0" encoding="UTF-8"?&gt;</a:t>
            </a:r>
          </a:p>
          <a:p>
            <a:pPr marL="0" indent="0">
              <a:buNone/>
            </a:pPr>
            <a:r>
              <a:rPr lang="en-US" altLang="ko-KR" dirty="0"/>
              <a:t>-&lt;Employees&gt;</a:t>
            </a:r>
          </a:p>
          <a:p>
            <a:pPr marL="0" indent="0">
              <a:buNone/>
            </a:pPr>
            <a:r>
              <a:rPr lang="en-US" altLang="ko-KR" dirty="0" smtClean="0"/>
              <a:t>  -&lt;</a:t>
            </a:r>
            <a:r>
              <a:rPr lang="en-US" altLang="ko-KR" dirty="0"/>
              <a:t>Employee id="</a:t>
            </a:r>
            <a:r>
              <a:rPr lang="en-US" altLang="ko-KR" b="1" dirty="0"/>
              <a:t>22</a:t>
            </a:r>
            <a:r>
              <a:rPr lang="en-US" altLang="ko-KR" dirty="0"/>
              <a:t>"&gt;</a:t>
            </a:r>
          </a:p>
          <a:p>
            <a:pPr marL="0" indent="0">
              <a:buNone/>
            </a:pPr>
            <a:r>
              <a:rPr lang="en-US" altLang="ko-KR" dirty="0" smtClean="0"/>
              <a:t>     &lt;</a:t>
            </a:r>
            <a:r>
              <a:rPr lang="en-US" altLang="ko-KR" dirty="0"/>
              <a:t>age&gt;</a:t>
            </a:r>
            <a:r>
              <a:rPr lang="en-US" altLang="ko-KR" b="1" dirty="0"/>
              <a:t>29</a:t>
            </a:r>
            <a:r>
              <a:rPr lang="en-US" altLang="ko-KR" dirty="0"/>
              <a:t>&lt;/age&gt;</a:t>
            </a:r>
          </a:p>
          <a:p>
            <a:pPr marL="0" indent="0">
              <a:buNone/>
            </a:pPr>
            <a:r>
              <a:rPr lang="en-US" altLang="ko-KR" dirty="0" smtClean="0"/>
              <a:t>     &lt;</a:t>
            </a:r>
            <a:r>
              <a:rPr lang="en-US" altLang="ko-KR" dirty="0"/>
              <a:t>gender&gt;</a:t>
            </a:r>
            <a:r>
              <a:rPr lang="en-US" altLang="ko-KR" b="1" dirty="0"/>
              <a:t>Male</a:t>
            </a:r>
            <a:r>
              <a:rPr lang="en-US" altLang="ko-KR" dirty="0"/>
              <a:t>&lt;/gender&gt;</a:t>
            </a:r>
          </a:p>
          <a:p>
            <a:pPr marL="0" indent="0">
              <a:buNone/>
            </a:pPr>
            <a:r>
              <a:rPr lang="en-US" altLang="ko-KR" dirty="0" smtClean="0"/>
              <a:t>     &lt;</a:t>
            </a:r>
            <a:r>
              <a:rPr lang="en-US" altLang="ko-KR" dirty="0"/>
              <a:t>role&gt;</a:t>
            </a:r>
            <a:r>
              <a:rPr lang="en-US" altLang="ko-KR" b="1" dirty="0"/>
              <a:t>CEO</a:t>
            </a:r>
            <a:r>
              <a:rPr lang="en-US" altLang="ko-KR" dirty="0"/>
              <a:t>&lt;/role&gt;</a:t>
            </a:r>
          </a:p>
          <a:p>
            <a:pPr marL="0" indent="0">
              <a:buNone/>
            </a:pPr>
            <a:r>
              <a:rPr lang="en-US" altLang="ko-KR" dirty="0" smtClean="0"/>
              <a:t>     &lt;</a:t>
            </a:r>
            <a:r>
              <a:rPr lang="en-US" altLang="ko-KR" dirty="0"/>
              <a:t>location&gt;</a:t>
            </a:r>
            <a:r>
              <a:rPr lang="en-US" altLang="ko-KR" b="1" dirty="0"/>
              <a:t>Seoul</a:t>
            </a:r>
            <a:r>
              <a:rPr lang="en-US" altLang="ko-KR" dirty="0"/>
              <a:t>&lt;/location&gt;</a:t>
            </a:r>
          </a:p>
          <a:p>
            <a:pPr marL="0" indent="0">
              <a:buNone/>
            </a:pPr>
            <a:r>
              <a:rPr lang="en-US" altLang="ko-KR" dirty="0" smtClean="0"/>
              <a:t>   &lt;/</a:t>
            </a:r>
            <a:r>
              <a:rPr lang="en-US" altLang="ko-KR" dirty="0"/>
              <a:t>Employee&gt;</a:t>
            </a:r>
          </a:p>
          <a:p>
            <a:pPr marL="0" indent="0">
              <a:buNone/>
            </a:pPr>
            <a:r>
              <a:rPr lang="en-US" altLang="ko-KR" dirty="0" smtClean="0"/>
              <a:t>  -&lt;</a:t>
            </a:r>
            <a:r>
              <a:rPr lang="en-US" altLang="ko-KR" dirty="0"/>
              <a:t>Employee id="</a:t>
            </a:r>
            <a:r>
              <a:rPr lang="en-US" altLang="ko-KR" b="1" dirty="0"/>
              <a:t>2</a:t>
            </a:r>
            <a:r>
              <a:rPr lang="en-US" altLang="ko-KR" dirty="0"/>
              <a:t>"&gt;</a:t>
            </a:r>
          </a:p>
          <a:p>
            <a:pPr marL="0" indent="0">
              <a:buNone/>
            </a:pPr>
            <a:r>
              <a:rPr lang="en-US" altLang="ko-KR" dirty="0" smtClean="0"/>
              <a:t>     &lt;</a:t>
            </a:r>
            <a:r>
              <a:rPr lang="en-US" altLang="ko-KR" dirty="0"/>
              <a:t>age&gt;</a:t>
            </a:r>
            <a:r>
              <a:rPr lang="en-US" altLang="ko-KR" b="1" dirty="0"/>
              <a:t>35</a:t>
            </a:r>
            <a:r>
              <a:rPr lang="en-US" altLang="ko-KR" dirty="0"/>
              <a:t>&lt;/age&gt;</a:t>
            </a:r>
          </a:p>
          <a:p>
            <a:pPr marL="0" indent="0">
              <a:buNone/>
            </a:pPr>
            <a:r>
              <a:rPr lang="en-US" altLang="ko-KR" dirty="0" smtClean="0"/>
              <a:t>     &lt;</a:t>
            </a:r>
            <a:r>
              <a:rPr lang="en-US" altLang="ko-KR" dirty="0"/>
              <a:t>name&gt;</a:t>
            </a:r>
            <a:r>
              <a:rPr lang="en-US" altLang="ko-KR" b="1" dirty="0"/>
              <a:t>Park</a:t>
            </a:r>
            <a:r>
              <a:rPr lang="en-US" altLang="ko-KR" dirty="0"/>
              <a:t>&lt;/name&gt;</a:t>
            </a:r>
          </a:p>
          <a:p>
            <a:pPr marL="0" indent="0">
              <a:buNone/>
            </a:pPr>
            <a:r>
              <a:rPr lang="en-US" altLang="ko-KR" dirty="0" smtClean="0"/>
              <a:t>     &lt;</a:t>
            </a:r>
            <a:r>
              <a:rPr lang="en-US" altLang="ko-KR" dirty="0"/>
              <a:t>gender&gt;</a:t>
            </a:r>
            <a:r>
              <a:rPr lang="en-US" altLang="ko-KR" b="1" dirty="0"/>
              <a:t>Female</a:t>
            </a:r>
            <a:r>
              <a:rPr lang="en-US" altLang="ko-KR" dirty="0"/>
              <a:t>&lt;/gender&gt;</a:t>
            </a:r>
          </a:p>
          <a:p>
            <a:pPr marL="0" indent="0">
              <a:buNone/>
            </a:pPr>
            <a:r>
              <a:rPr lang="en-US" altLang="ko-KR" dirty="0" smtClean="0"/>
              <a:t>     &lt;</a:t>
            </a:r>
            <a:r>
              <a:rPr lang="en-US" altLang="ko-KR" dirty="0"/>
              <a:t>role&gt;</a:t>
            </a:r>
            <a:r>
              <a:rPr lang="en-US" altLang="ko-KR" b="1" dirty="0"/>
              <a:t>CEO</a:t>
            </a:r>
            <a:r>
              <a:rPr lang="en-US" altLang="ko-KR" dirty="0"/>
              <a:t>&lt;/role&gt;</a:t>
            </a:r>
          </a:p>
          <a:p>
            <a:pPr marL="0" indent="0">
              <a:buNone/>
            </a:pPr>
            <a:r>
              <a:rPr lang="en-US" altLang="ko-KR" dirty="0" smtClean="0"/>
              <a:t>  &lt;/</a:t>
            </a:r>
            <a:r>
              <a:rPr lang="en-US" altLang="ko-KR" dirty="0"/>
              <a:t>Employee&gt;</a:t>
            </a:r>
          </a:p>
          <a:p>
            <a:pPr marL="0" indent="0">
              <a:buNone/>
            </a:pPr>
            <a:r>
              <a:rPr lang="en-US" altLang="ko-KR" dirty="0" smtClean="0"/>
              <a:t>  -&lt;</a:t>
            </a:r>
            <a:r>
              <a:rPr lang="en-US" altLang="ko-KR" dirty="0"/>
              <a:t>Employee id="</a:t>
            </a:r>
            <a:r>
              <a:rPr lang="en-US" altLang="ko-KR" b="1" dirty="0"/>
              <a:t>3</a:t>
            </a:r>
            <a:r>
              <a:rPr lang="en-US" altLang="ko-KR" dirty="0"/>
              <a:t>"&gt;</a:t>
            </a:r>
          </a:p>
          <a:p>
            <a:pPr marL="0" indent="0">
              <a:buNone/>
            </a:pPr>
            <a:r>
              <a:rPr lang="en-US" altLang="ko-KR" dirty="0" smtClean="0"/>
              <a:t>     &lt;</a:t>
            </a:r>
            <a:r>
              <a:rPr lang="en-US" altLang="ko-KR" dirty="0"/>
              <a:t>age&gt;</a:t>
            </a:r>
            <a:r>
              <a:rPr lang="en-US" altLang="ko-KR" b="1" dirty="0"/>
              <a:t>40</a:t>
            </a:r>
            <a:r>
              <a:rPr lang="en-US" altLang="ko-KR" dirty="0"/>
              <a:t>&lt;/age&gt;</a:t>
            </a:r>
          </a:p>
          <a:p>
            <a:pPr marL="0" indent="0">
              <a:buNone/>
            </a:pPr>
            <a:r>
              <a:rPr lang="en-US" altLang="ko-KR" dirty="0" smtClean="0"/>
              <a:t>     &lt;</a:t>
            </a:r>
            <a:r>
              <a:rPr lang="en-US" altLang="ko-KR" dirty="0"/>
              <a:t>name&gt;</a:t>
            </a:r>
            <a:r>
              <a:rPr lang="en-US" altLang="ko-KR" b="1" dirty="0"/>
              <a:t>Lee</a:t>
            </a:r>
            <a:r>
              <a:rPr lang="en-US" altLang="ko-KR" dirty="0"/>
              <a:t>&lt;/name&gt;</a:t>
            </a:r>
          </a:p>
          <a:p>
            <a:pPr marL="0" indent="0">
              <a:buNone/>
            </a:pPr>
            <a:r>
              <a:rPr lang="en-US" altLang="ko-KR" dirty="0" smtClean="0"/>
              <a:t>     &lt;</a:t>
            </a:r>
            <a:r>
              <a:rPr lang="en-US" altLang="ko-KR" dirty="0"/>
              <a:t>gender&gt;</a:t>
            </a:r>
            <a:r>
              <a:rPr lang="en-US" altLang="ko-KR" b="1" dirty="0"/>
              <a:t>Male</a:t>
            </a:r>
            <a:r>
              <a:rPr lang="en-US" altLang="ko-KR" dirty="0"/>
              <a:t>&lt;/gender&gt;</a:t>
            </a:r>
          </a:p>
          <a:p>
            <a:pPr marL="0" indent="0">
              <a:buNone/>
            </a:pPr>
            <a:r>
              <a:rPr lang="en-US" altLang="ko-KR" dirty="0" smtClean="0"/>
              <a:t>     &lt;</a:t>
            </a:r>
            <a:r>
              <a:rPr lang="en-US" altLang="ko-KR" dirty="0"/>
              <a:t>role&gt;</a:t>
            </a:r>
            <a:r>
              <a:rPr lang="en-US" altLang="ko-KR" b="1" dirty="0"/>
              <a:t>Manager</a:t>
            </a:r>
            <a:r>
              <a:rPr lang="en-US" altLang="ko-KR" dirty="0"/>
              <a:t>&lt;/role&gt;</a:t>
            </a:r>
          </a:p>
          <a:p>
            <a:pPr marL="0" indent="0">
              <a:buNone/>
            </a:pPr>
            <a:r>
              <a:rPr lang="en-US" altLang="ko-KR" dirty="0" smtClean="0"/>
              <a:t>  &lt;/</a:t>
            </a:r>
            <a:r>
              <a:rPr lang="en-US" altLang="ko-KR" dirty="0"/>
              <a:t>Employee&gt;</a:t>
            </a:r>
          </a:p>
          <a:p>
            <a:pPr marL="0" indent="0">
              <a:buNone/>
            </a:pPr>
            <a:r>
              <a:rPr lang="en-US" altLang="ko-KR" dirty="0" smtClean="0"/>
              <a:t>  -&lt;</a:t>
            </a:r>
            <a:r>
              <a:rPr lang="en-US" altLang="ko-KR" dirty="0"/>
              <a:t>Employee id="</a:t>
            </a:r>
            <a:r>
              <a:rPr lang="en-US" altLang="ko-KR" b="1" dirty="0"/>
              <a:t>4</a:t>
            </a:r>
            <a:r>
              <a:rPr lang="en-US" altLang="ko-KR" dirty="0"/>
              <a:t>"&gt;</a:t>
            </a:r>
          </a:p>
          <a:p>
            <a:pPr marL="0" indent="0">
              <a:buNone/>
            </a:pPr>
            <a:r>
              <a:rPr lang="en-US" altLang="ko-KR" dirty="0" smtClean="0"/>
              <a:t>     &lt;</a:t>
            </a:r>
            <a:r>
              <a:rPr lang="en-US" altLang="ko-KR" dirty="0"/>
              <a:t>age&gt;</a:t>
            </a:r>
            <a:r>
              <a:rPr lang="en-US" altLang="ko-KR" b="1" dirty="0"/>
              <a:t>25</a:t>
            </a:r>
            <a:r>
              <a:rPr lang="en-US" altLang="ko-KR" dirty="0"/>
              <a:t>&lt;/age&gt;</a:t>
            </a:r>
          </a:p>
          <a:p>
            <a:pPr marL="0" indent="0">
              <a:buNone/>
            </a:pPr>
            <a:r>
              <a:rPr lang="en-US" altLang="ko-KR" dirty="0" smtClean="0"/>
              <a:t>     &lt;</a:t>
            </a:r>
            <a:r>
              <a:rPr lang="en-US" altLang="ko-KR" dirty="0"/>
              <a:t>name&gt;</a:t>
            </a:r>
            <a:r>
              <a:rPr lang="en-US" altLang="ko-KR" b="1" dirty="0"/>
              <a:t>Kwon</a:t>
            </a:r>
            <a:r>
              <a:rPr lang="en-US" altLang="ko-KR" dirty="0"/>
              <a:t>&lt;/name&gt;</a:t>
            </a:r>
          </a:p>
          <a:p>
            <a:pPr marL="0" indent="0">
              <a:buNone/>
            </a:pPr>
            <a:r>
              <a:rPr lang="en-US" altLang="ko-KR" dirty="0" smtClean="0"/>
              <a:t>     &lt;</a:t>
            </a:r>
            <a:r>
              <a:rPr lang="en-US" altLang="ko-KR" dirty="0"/>
              <a:t>gender&gt;</a:t>
            </a:r>
            <a:r>
              <a:rPr lang="en-US" altLang="ko-KR" b="1" dirty="0"/>
              <a:t>Female</a:t>
            </a:r>
            <a:r>
              <a:rPr lang="en-US" altLang="ko-KR" dirty="0"/>
              <a:t>&lt;/gender&gt;</a:t>
            </a:r>
          </a:p>
          <a:p>
            <a:pPr marL="0" indent="0">
              <a:buNone/>
            </a:pPr>
            <a:r>
              <a:rPr lang="en-US" altLang="ko-KR" dirty="0" smtClean="0"/>
              <a:t>     &lt;</a:t>
            </a:r>
            <a:r>
              <a:rPr lang="en-US" altLang="ko-KR" dirty="0"/>
              <a:t>role&gt;</a:t>
            </a:r>
            <a:r>
              <a:rPr lang="en-US" altLang="ko-KR" b="1" dirty="0"/>
              <a:t>Manager</a:t>
            </a:r>
            <a:r>
              <a:rPr lang="en-US" altLang="ko-KR" dirty="0"/>
              <a:t>&lt;/role&gt;</a:t>
            </a:r>
          </a:p>
          <a:p>
            <a:pPr marL="0" indent="0">
              <a:buNone/>
            </a:pPr>
            <a:r>
              <a:rPr lang="en-US" altLang="ko-KR" dirty="0" smtClean="0"/>
              <a:t>  &lt;/</a:t>
            </a:r>
            <a:r>
              <a:rPr lang="en-US" altLang="ko-KR" dirty="0"/>
              <a:t>Employee&gt;</a:t>
            </a:r>
          </a:p>
          <a:p>
            <a:pPr marL="0" indent="0">
              <a:buNone/>
            </a:pPr>
            <a:r>
              <a:rPr lang="en-US" altLang="ko-KR" dirty="0"/>
              <a:t>&lt;/Employees&gt;</a:t>
            </a:r>
            <a:endParaRPr lang="ko-KR" altLang="en-US" dirty="0"/>
          </a:p>
        </p:txBody>
      </p:sp>
      <p:sp>
        <p:nvSpPr>
          <p:cNvPr id="4" name="Rectangle 3"/>
          <p:cNvSpPr/>
          <p:nvPr/>
        </p:nvSpPr>
        <p:spPr>
          <a:xfrm>
            <a:off x="4211960" y="1556792"/>
            <a:ext cx="4572000" cy="4247317"/>
          </a:xfrm>
          <a:prstGeom prst="rect">
            <a:avLst/>
          </a:prstGeom>
        </p:spPr>
        <p:txBody>
          <a:bodyPr>
            <a:spAutoFit/>
          </a:bodyPr>
          <a:lstStyle/>
          <a:p>
            <a:r>
              <a:rPr lang="en-US" altLang="ko-KR" sz="1000" dirty="0">
                <a:latin typeface="Times New Roman" panose="02020603050405020304" pitchFamily="18" charset="0"/>
                <a:cs typeface="Times New Roman" panose="02020603050405020304" pitchFamily="18" charset="0"/>
              </a:rPr>
              <a:t>&lt;?xml version="1.0" encoding="UTF-8"?&gt;</a:t>
            </a:r>
          </a:p>
          <a:p>
            <a:r>
              <a:rPr lang="en-US" altLang="ko-KR" sz="1000" dirty="0">
                <a:latin typeface="Times New Roman" panose="02020603050405020304" pitchFamily="18" charset="0"/>
                <a:cs typeface="Times New Roman" panose="02020603050405020304" pitchFamily="18" charset="0"/>
              </a:rPr>
              <a:t>-&lt;Employees&gt;</a:t>
            </a:r>
          </a:p>
          <a:p>
            <a:r>
              <a:rPr lang="en-US" altLang="ko-KR" sz="1000" dirty="0">
                <a:latin typeface="Times New Roman" panose="02020603050405020304" pitchFamily="18" charset="0"/>
                <a:cs typeface="Times New Roman" panose="02020603050405020304" pitchFamily="18" charset="0"/>
              </a:rPr>
              <a:t>   -&lt;Employee id="</a:t>
            </a:r>
            <a:r>
              <a:rPr lang="en-US" altLang="ko-KR" sz="1000" b="1" dirty="0">
                <a:latin typeface="Times New Roman" panose="02020603050405020304" pitchFamily="18" charset="0"/>
                <a:cs typeface="Times New Roman" panose="02020603050405020304" pitchFamily="18" charset="0"/>
              </a:rPr>
              <a:t>1</a:t>
            </a:r>
            <a:r>
              <a:rPr lang="en-US" altLang="ko-KR" sz="1000" dirty="0">
                <a:latin typeface="Times New Roman" panose="02020603050405020304" pitchFamily="18" charset="0"/>
                <a:cs typeface="Times New Roman" panose="02020603050405020304" pitchFamily="18" charset="0"/>
              </a:rPr>
              <a:t>"&gt;</a:t>
            </a:r>
          </a:p>
          <a:p>
            <a:r>
              <a:rPr lang="en-US" altLang="ko-KR" sz="1000" dirty="0">
                <a:latin typeface="Times New Roman" panose="02020603050405020304" pitchFamily="18" charset="0"/>
                <a:cs typeface="Times New Roman" panose="02020603050405020304" pitchFamily="18" charset="0"/>
              </a:rPr>
              <a:t>      &lt;age&gt;</a:t>
            </a:r>
            <a:r>
              <a:rPr lang="en-US" altLang="ko-KR" sz="1000" b="1" dirty="0">
                <a:latin typeface="Times New Roman" panose="02020603050405020304" pitchFamily="18" charset="0"/>
                <a:cs typeface="Times New Roman" panose="02020603050405020304" pitchFamily="18" charset="0"/>
              </a:rPr>
              <a:t>29</a:t>
            </a:r>
            <a:r>
              <a:rPr lang="en-US" altLang="ko-KR" sz="1000" dirty="0">
                <a:latin typeface="Times New Roman" panose="02020603050405020304" pitchFamily="18" charset="0"/>
                <a:cs typeface="Times New Roman" panose="02020603050405020304" pitchFamily="18" charset="0"/>
              </a:rPr>
              <a:t>&lt;/age&gt;</a:t>
            </a:r>
          </a:p>
          <a:p>
            <a:r>
              <a:rPr lang="en-US" altLang="ko-KR" sz="1000" dirty="0">
                <a:latin typeface="Times New Roman" panose="02020603050405020304" pitchFamily="18" charset="0"/>
                <a:cs typeface="Times New Roman" panose="02020603050405020304" pitchFamily="18" charset="0"/>
              </a:rPr>
              <a:t>      &lt;name&gt;</a:t>
            </a:r>
            <a:r>
              <a:rPr lang="en-US" altLang="ko-KR" sz="1000" b="1" dirty="0">
                <a:latin typeface="Times New Roman" panose="02020603050405020304" pitchFamily="18" charset="0"/>
                <a:cs typeface="Times New Roman" panose="02020603050405020304" pitchFamily="18" charset="0"/>
              </a:rPr>
              <a:t>Kim</a:t>
            </a:r>
            <a:r>
              <a:rPr lang="en-US" altLang="ko-KR" sz="1000" dirty="0">
                <a:latin typeface="Times New Roman" panose="02020603050405020304" pitchFamily="18" charset="0"/>
                <a:cs typeface="Times New Roman" panose="02020603050405020304" pitchFamily="18" charset="0"/>
              </a:rPr>
              <a:t>&lt;/name&gt;</a:t>
            </a:r>
          </a:p>
          <a:p>
            <a:r>
              <a:rPr lang="en-US" altLang="ko-KR" sz="1000" dirty="0">
                <a:latin typeface="Times New Roman" panose="02020603050405020304" pitchFamily="18" charset="0"/>
                <a:cs typeface="Times New Roman" panose="02020603050405020304" pitchFamily="18" charset="0"/>
              </a:rPr>
              <a:t>      &lt;gender&gt;</a:t>
            </a:r>
            <a:r>
              <a:rPr lang="en-US" altLang="ko-KR" sz="1000" b="1" dirty="0">
                <a:latin typeface="Times New Roman" panose="02020603050405020304" pitchFamily="18" charset="0"/>
                <a:cs typeface="Times New Roman" panose="02020603050405020304" pitchFamily="18" charset="0"/>
              </a:rPr>
              <a:t>Male</a:t>
            </a:r>
            <a:r>
              <a:rPr lang="en-US" altLang="ko-KR" sz="1000" dirty="0">
                <a:latin typeface="Times New Roman" panose="02020603050405020304" pitchFamily="18" charset="0"/>
                <a:cs typeface="Times New Roman" panose="02020603050405020304" pitchFamily="18" charset="0"/>
              </a:rPr>
              <a:t>&lt;/gender&gt;</a:t>
            </a:r>
          </a:p>
          <a:p>
            <a:r>
              <a:rPr lang="en-US" altLang="ko-KR" sz="1000" dirty="0">
                <a:latin typeface="Times New Roman" panose="02020603050405020304" pitchFamily="18" charset="0"/>
                <a:cs typeface="Times New Roman" panose="02020603050405020304" pitchFamily="18" charset="0"/>
              </a:rPr>
              <a:t>      &lt;role&gt;</a:t>
            </a:r>
            <a:r>
              <a:rPr lang="en-US" altLang="ko-KR" sz="1000" b="1" dirty="0">
                <a:latin typeface="Times New Roman" panose="02020603050405020304" pitchFamily="18" charset="0"/>
                <a:cs typeface="Times New Roman" panose="02020603050405020304" pitchFamily="18" charset="0"/>
              </a:rPr>
              <a:t>Java Developer</a:t>
            </a:r>
            <a:r>
              <a:rPr lang="en-US" altLang="ko-KR" sz="1000" dirty="0">
                <a:latin typeface="Times New Roman" panose="02020603050405020304" pitchFamily="18" charset="0"/>
                <a:cs typeface="Times New Roman" panose="02020603050405020304" pitchFamily="18" charset="0"/>
              </a:rPr>
              <a:t>&lt;/role&gt;</a:t>
            </a:r>
          </a:p>
          <a:p>
            <a:r>
              <a:rPr lang="en-US" altLang="ko-KR" sz="1000" dirty="0">
                <a:latin typeface="Times New Roman" panose="02020603050405020304" pitchFamily="18" charset="0"/>
                <a:cs typeface="Times New Roman" panose="02020603050405020304" pitchFamily="18" charset="0"/>
              </a:rPr>
              <a:t>  &lt;/Employee&gt;</a:t>
            </a:r>
          </a:p>
          <a:p>
            <a:r>
              <a:rPr lang="en-US" altLang="ko-KR" sz="1000" dirty="0">
                <a:latin typeface="Times New Roman" panose="02020603050405020304" pitchFamily="18" charset="0"/>
                <a:cs typeface="Times New Roman" panose="02020603050405020304" pitchFamily="18" charset="0"/>
              </a:rPr>
              <a:t>  -&lt;Employee id="</a:t>
            </a:r>
            <a:r>
              <a:rPr lang="en-US" altLang="ko-KR" sz="1000" b="1" dirty="0">
                <a:latin typeface="Times New Roman" panose="02020603050405020304" pitchFamily="18" charset="0"/>
                <a:cs typeface="Times New Roman" panose="02020603050405020304" pitchFamily="18" charset="0"/>
              </a:rPr>
              <a:t>2</a:t>
            </a:r>
            <a:r>
              <a:rPr lang="en-US" altLang="ko-KR" sz="1000" dirty="0">
                <a:latin typeface="Times New Roman" panose="02020603050405020304" pitchFamily="18" charset="0"/>
                <a:cs typeface="Times New Roman" panose="02020603050405020304" pitchFamily="18" charset="0"/>
              </a:rPr>
              <a:t>"&gt;</a:t>
            </a:r>
          </a:p>
          <a:p>
            <a:r>
              <a:rPr lang="en-US" altLang="ko-KR" sz="1000" dirty="0">
                <a:latin typeface="Times New Roman" panose="02020603050405020304" pitchFamily="18" charset="0"/>
                <a:cs typeface="Times New Roman" panose="02020603050405020304" pitchFamily="18" charset="0"/>
              </a:rPr>
              <a:t>      &lt;age&gt;</a:t>
            </a:r>
            <a:r>
              <a:rPr lang="en-US" altLang="ko-KR" sz="1000" b="1" dirty="0">
                <a:latin typeface="Times New Roman" panose="02020603050405020304" pitchFamily="18" charset="0"/>
                <a:cs typeface="Times New Roman" panose="02020603050405020304" pitchFamily="18" charset="0"/>
              </a:rPr>
              <a:t>35</a:t>
            </a:r>
            <a:r>
              <a:rPr lang="en-US" altLang="ko-KR" sz="1000" dirty="0">
                <a:latin typeface="Times New Roman" panose="02020603050405020304" pitchFamily="18" charset="0"/>
                <a:cs typeface="Times New Roman" panose="02020603050405020304" pitchFamily="18" charset="0"/>
              </a:rPr>
              <a:t>&lt;/age&gt;</a:t>
            </a:r>
          </a:p>
          <a:p>
            <a:r>
              <a:rPr lang="en-US" altLang="ko-KR" sz="1000" dirty="0">
                <a:latin typeface="Times New Roman" panose="02020603050405020304" pitchFamily="18" charset="0"/>
                <a:cs typeface="Times New Roman" panose="02020603050405020304" pitchFamily="18" charset="0"/>
              </a:rPr>
              <a:t>      &lt;name&gt;</a:t>
            </a:r>
            <a:r>
              <a:rPr lang="en-US" altLang="ko-KR" sz="1000" b="1" dirty="0">
                <a:latin typeface="Times New Roman" panose="02020603050405020304" pitchFamily="18" charset="0"/>
                <a:cs typeface="Times New Roman" panose="02020603050405020304" pitchFamily="18" charset="0"/>
              </a:rPr>
              <a:t>Park</a:t>
            </a:r>
            <a:r>
              <a:rPr lang="en-US" altLang="ko-KR" sz="1000" dirty="0">
                <a:latin typeface="Times New Roman" panose="02020603050405020304" pitchFamily="18" charset="0"/>
                <a:cs typeface="Times New Roman" panose="02020603050405020304" pitchFamily="18" charset="0"/>
              </a:rPr>
              <a:t>&lt;/name&gt;</a:t>
            </a:r>
          </a:p>
          <a:p>
            <a:r>
              <a:rPr lang="en-US" altLang="ko-KR" sz="1000" dirty="0">
                <a:latin typeface="Times New Roman" panose="02020603050405020304" pitchFamily="18" charset="0"/>
                <a:cs typeface="Times New Roman" panose="02020603050405020304" pitchFamily="18" charset="0"/>
              </a:rPr>
              <a:t>      &lt;gender&gt;</a:t>
            </a:r>
            <a:r>
              <a:rPr lang="en-US" altLang="ko-KR" sz="1000" b="1" dirty="0">
                <a:latin typeface="Times New Roman" panose="02020603050405020304" pitchFamily="18" charset="0"/>
                <a:cs typeface="Times New Roman" panose="02020603050405020304" pitchFamily="18" charset="0"/>
              </a:rPr>
              <a:t>Female</a:t>
            </a:r>
            <a:r>
              <a:rPr lang="en-US" altLang="ko-KR" sz="1000" dirty="0">
                <a:latin typeface="Times New Roman" panose="02020603050405020304" pitchFamily="18" charset="0"/>
                <a:cs typeface="Times New Roman" panose="02020603050405020304" pitchFamily="18" charset="0"/>
              </a:rPr>
              <a:t>&lt;/gender&gt;</a:t>
            </a:r>
          </a:p>
          <a:p>
            <a:r>
              <a:rPr lang="en-US" altLang="ko-KR" sz="1000" dirty="0">
                <a:latin typeface="Times New Roman" panose="02020603050405020304" pitchFamily="18" charset="0"/>
                <a:cs typeface="Times New Roman" panose="02020603050405020304" pitchFamily="18" charset="0"/>
              </a:rPr>
              <a:t>      &lt;role&gt;</a:t>
            </a:r>
            <a:r>
              <a:rPr lang="en-US" altLang="ko-KR" sz="1000" b="1" dirty="0">
                <a:latin typeface="Times New Roman" panose="02020603050405020304" pitchFamily="18" charset="0"/>
                <a:cs typeface="Times New Roman" panose="02020603050405020304" pitchFamily="18" charset="0"/>
              </a:rPr>
              <a:t>CEO</a:t>
            </a:r>
            <a:r>
              <a:rPr lang="en-US" altLang="ko-KR" sz="1000" dirty="0">
                <a:latin typeface="Times New Roman" panose="02020603050405020304" pitchFamily="18" charset="0"/>
                <a:cs typeface="Times New Roman" panose="02020603050405020304" pitchFamily="18" charset="0"/>
              </a:rPr>
              <a:t>&lt;/role&gt;</a:t>
            </a:r>
          </a:p>
          <a:p>
            <a:r>
              <a:rPr lang="en-US" altLang="ko-KR" sz="1000" dirty="0">
                <a:latin typeface="Times New Roman" panose="02020603050405020304" pitchFamily="18" charset="0"/>
                <a:cs typeface="Times New Roman" panose="02020603050405020304" pitchFamily="18" charset="0"/>
              </a:rPr>
              <a:t>  &lt;/Employee&gt;</a:t>
            </a:r>
          </a:p>
          <a:p>
            <a:r>
              <a:rPr lang="en-US" altLang="ko-KR" sz="1000" dirty="0">
                <a:latin typeface="Times New Roman" panose="02020603050405020304" pitchFamily="18" charset="0"/>
                <a:cs typeface="Times New Roman" panose="02020603050405020304" pitchFamily="18" charset="0"/>
              </a:rPr>
              <a:t>  -&lt;Employee id="</a:t>
            </a:r>
            <a:r>
              <a:rPr lang="en-US" altLang="ko-KR" sz="1000" b="1" dirty="0">
                <a:latin typeface="Times New Roman" panose="02020603050405020304" pitchFamily="18" charset="0"/>
                <a:cs typeface="Times New Roman" panose="02020603050405020304" pitchFamily="18" charset="0"/>
              </a:rPr>
              <a:t>3</a:t>
            </a:r>
            <a:r>
              <a:rPr lang="en-US" altLang="ko-KR" sz="1000" dirty="0">
                <a:latin typeface="Times New Roman" panose="02020603050405020304" pitchFamily="18" charset="0"/>
                <a:cs typeface="Times New Roman" panose="02020603050405020304" pitchFamily="18" charset="0"/>
              </a:rPr>
              <a:t>"&gt;</a:t>
            </a:r>
          </a:p>
          <a:p>
            <a:r>
              <a:rPr lang="en-US" altLang="ko-KR" sz="1000" dirty="0">
                <a:latin typeface="Times New Roman" panose="02020603050405020304" pitchFamily="18" charset="0"/>
                <a:cs typeface="Times New Roman" panose="02020603050405020304" pitchFamily="18" charset="0"/>
              </a:rPr>
              <a:t>      &lt;age&gt;</a:t>
            </a:r>
            <a:r>
              <a:rPr lang="en-US" altLang="ko-KR" sz="1000" b="1" dirty="0">
                <a:latin typeface="Times New Roman" panose="02020603050405020304" pitchFamily="18" charset="0"/>
                <a:cs typeface="Times New Roman" panose="02020603050405020304" pitchFamily="18" charset="0"/>
              </a:rPr>
              <a:t>40</a:t>
            </a:r>
            <a:r>
              <a:rPr lang="en-US" altLang="ko-KR" sz="1000" dirty="0">
                <a:latin typeface="Times New Roman" panose="02020603050405020304" pitchFamily="18" charset="0"/>
                <a:cs typeface="Times New Roman" panose="02020603050405020304" pitchFamily="18" charset="0"/>
              </a:rPr>
              <a:t>&lt;/age&gt;</a:t>
            </a:r>
          </a:p>
          <a:p>
            <a:r>
              <a:rPr lang="en-US" altLang="ko-KR" sz="1000" dirty="0">
                <a:latin typeface="Times New Roman" panose="02020603050405020304" pitchFamily="18" charset="0"/>
                <a:cs typeface="Times New Roman" panose="02020603050405020304" pitchFamily="18" charset="0"/>
              </a:rPr>
              <a:t>      &lt;name&gt;</a:t>
            </a:r>
            <a:r>
              <a:rPr lang="en-US" altLang="ko-KR" sz="1000" b="1" dirty="0">
                <a:latin typeface="Times New Roman" panose="02020603050405020304" pitchFamily="18" charset="0"/>
                <a:cs typeface="Times New Roman" panose="02020603050405020304" pitchFamily="18" charset="0"/>
              </a:rPr>
              <a:t>Lee</a:t>
            </a:r>
            <a:r>
              <a:rPr lang="en-US" altLang="ko-KR" sz="1000" dirty="0">
                <a:latin typeface="Times New Roman" panose="02020603050405020304" pitchFamily="18" charset="0"/>
                <a:cs typeface="Times New Roman" panose="02020603050405020304" pitchFamily="18" charset="0"/>
              </a:rPr>
              <a:t>&lt;/name&gt;</a:t>
            </a:r>
          </a:p>
          <a:p>
            <a:r>
              <a:rPr lang="en-US" altLang="ko-KR" sz="1000" dirty="0">
                <a:latin typeface="Times New Roman" panose="02020603050405020304" pitchFamily="18" charset="0"/>
                <a:cs typeface="Times New Roman" panose="02020603050405020304" pitchFamily="18" charset="0"/>
              </a:rPr>
              <a:t>      &lt;gender&gt;</a:t>
            </a:r>
            <a:r>
              <a:rPr lang="en-US" altLang="ko-KR" sz="1000" b="1" dirty="0">
                <a:latin typeface="Times New Roman" panose="02020603050405020304" pitchFamily="18" charset="0"/>
                <a:cs typeface="Times New Roman" panose="02020603050405020304" pitchFamily="18" charset="0"/>
              </a:rPr>
              <a:t>Male</a:t>
            </a:r>
            <a:r>
              <a:rPr lang="en-US" altLang="ko-KR" sz="1000" dirty="0">
                <a:latin typeface="Times New Roman" panose="02020603050405020304" pitchFamily="18" charset="0"/>
                <a:cs typeface="Times New Roman" panose="02020603050405020304" pitchFamily="18" charset="0"/>
              </a:rPr>
              <a:t>&lt;/gender&gt;</a:t>
            </a:r>
          </a:p>
          <a:p>
            <a:r>
              <a:rPr lang="en-US" altLang="ko-KR" sz="1000" dirty="0">
                <a:latin typeface="Times New Roman" panose="02020603050405020304" pitchFamily="18" charset="0"/>
                <a:cs typeface="Times New Roman" panose="02020603050405020304" pitchFamily="18" charset="0"/>
              </a:rPr>
              <a:t>      &lt;role&gt;</a:t>
            </a:r>
            <a:r>
              <a:rPr lang="en-US" altLang="ko-KR" sz="1000" b="1" dirty="0">
                <a:latin typeface="Times New Roman" panose="02020603050405020304" pitchFamily="18" charset="0"/>
                <a:cs typeface="Times New Roman" panose="02020603050405020304" pitchFamily="18" charset="0"/>
              </a:rPr>
              <a:t>Manager</a:t>
            </a:r>
            <a:r>
              <a:rPr lang="en-US" altLang="ko-KR" sz="1000" dirty="0">
                <a:latin typeface="Times New Roman" panose="02020603050405020304" pitchFamily="18" charset="0"/>
                <a:cs typeface="Times New Roman" panose="02020603050405020304" pitchFamily="18" charset="0"/>
              </a:rPr>
              <a:t>&lt;/role&gt;</a:t>
            </a:r>
          </a:p>
          <a:p>
            <a:r>
              <a:rPr lang="en-US" altLang="ko-KR" sz="1000" dirty="0">
                <a:latin typeface="Times New Roman" panose="02020603050405020304" pitchFamily="18" charset="0"/>
                <a:cs typeface="Times New Roman" panose="02020603050405020304" pitchFamily="18" charset="0"/>
              </a:rPr>
              <a:t>  &lt;/Employee&gt;</a:t>
            </a:r>
          </a:p>
          <a:p>
            <a:r>
              <a:rPr lang="en-US" altLang="ko-KR" sz="1000" dirty="0">
                <a:latin typeface="Times New Roman" panose="02020603050405020304" pitchFamily="18" charset="0"/>
                <a:cs typeface="Times New Roman" panose="02020603050405020304" pitchFamily="18" charset="0"/>
              </a:rPr>
              <a:t> -&lt;Employee id="</a:t>
            </a:r>
            <a:r>
              <a:rPr lang="en-US" altLang="ko-KR" sz="1000" b="1" dirty="0">
                <a:latin typeface="Times New Roman" panose="02020603050405020304" pitchFamily="18" charset="0"/>
                <a:cs typeface="Times New Roman" panose="02020603050405020304" pitchFamily="18" charset="0"/>
              </a:rPr>
              <a:t>4</a:t>
            </a:r>
            <a:r>
              <a:rPr lang="en-US" altLang="ko-KR" sz="1000" dirty="0">
                <a:latin typeface="Times New Roman" panose="02020603050405020304" pitchFamily="18" charset="0"/>
                <a:cs typeface="Times New Roman" panose="02020603050405020304" pitchFamily="18" charset="0"/>
              </a:rPr>
              <a:t>"&gt;</a:t>
            </a:r>
          </a:p>
          <a:p>
            <a:r>
              <a:rPr lang="en-US" altLang="ko-KR" sz="1000" dirty="0">
                <a:latin typeface="Times New Roman" panose="02020603050405020304" pitchFamily="18" charset="0"/>
                <a:cs typeface="Times New Roman" panose="02020603050405020304" pitchFamily="18" charset="0"/>
              </a:rPr>
              <a:t>      &lt;age&gt;</a:t>
            </a:r>
            <a:r>
              <a:rPr lang="en-US" altLang="ko-KR" sz="1000" b="1" dirty="0">
                <a:latin typeface="Times New Roman" panose="02020603050405020304" pitchFamily="18" charset="0"/>
                <a:cs typeface="Times New Roman" panose="02020603050405020304" pitchFamily="18" charset="0"/>
              </a:rPr>
              <a:t>25</a:t>
            </a:r>
            <a:r>
              <a:rPr lang="en-US" altLang="ko-KR" sz="1000" dirty="0">
                <a:latin typeface="Times New Roman" panose="02020603050405020304" pitchFamily="18" charset="0"/>
                <a:cs typeface="Times New Roman" panose="02020603050405020304" pitchFamily="18" charset="0"/>
              </a:rPr>
              <a:t>&lt;/age&gt;</a:t>
            </a:r>
          </a:p>
          <a:p>
            <a:r>
              <a:rPr lang="en-US" altLang="ko-KR" sz="1000" dirty="0">
                <a:latin typeface="Times New Roman" panose="02020603050405020304" pitchFamily="18" charset="0"/>
                <a:cs typeface="Times New Roman" panose="02020603050405020304" pitchFamily="18" charset="0"/>
              </a:rPr>
              <a:t>      &lt;name&gt;</a:t>
            </a:r>
            <a:r>
              <a:rPr lang="en-US" altLang="ko-KR" sz="1000" b="1" dirty="0">
                <a:latin typeface="Times New Roman" panose="02020603050405020304" pitchFamily="18" charset="0"/>
                <a:cs typeface="Times New Roman" panose="02020603050405020304" pitchFamily="18" charset="0"/>
              </a:rPr>
              <a:t>Kwon</a:t>
            </a:r>
            <a:r>
              <a:rPr lang="en-US" altLang="ko-KR" sz="1000" dirty="0">
                <a:latin typeface="Times New Roman" panose="02020603050405020304" pitchFamily="18" charset="0"/>
                <a:cs typeface="Times New Roman" panose="02020603050405020304" pitchFamily="18" charset="0"/>
              </a:rPr>
              <a:t>&lt;/name&gt;</a:t>
            </a:r>
          </a:p>
          <a:p>
            <a:r>
              <a:rPr lang="en-US" altLang="ko-KR" sz="1000" dirty="0">
                <a:latin typeface="Times New Roman" panose="02020603050405020304" pitchFamily="18" charset="0"/>
                <a:cs typeface="Times New Roman" panose="02020603050405020304" pitchFamily="18" charset="0"/>
              </a:rPr>
              <a:t>      &lt;gender&gt;</a:t>
            </a:r>
            <a:r>
              <a:rPr lang="en-US" altLang="ko-KR" sz="1000" b="1" dirty="0">
                <a:latin typeface="Times New Roman" panose="02020603050405020304" pitchFamily="18" charset="0"/>
                <a:cs typeface="Times New Roman" panose="02020603050405020304" pitchFamily="18" charset="0"/>
              </a:rPr>
              <a:t>Female</a:t>
            </a:r>
            <a:r>
              <a:rPr lang="en-US" altLang="ko-KR" sz="1000" dirty="0">
                <a:latin typeface="Times New Roman" panose="02020603050405020304" pitchFamily="18" charset="0"/>
                <a:cs typeface="Times New Roman" panose="02020603050405020304" pitchFamily="18" charset="0"/>
              </a:rPr>
              <a:t>&lt;/gender&gt;</a:t>
            </a:r>
          </a:p>
          <a:p>
            <a:r>
              <a:rPr lang="en-US" altLang="ko-KR" sz="1000" dirty="0">
                <a:latin typeface="Times New Roman" panose="02020603050405020304" pitchFamily="18" charset="0"/>
                <a:cs typeface="Times New Roman" panose="02020603050405020304" pitchFamily="18" charset="0"/>
              </a:rPr>
              <a:t>      &lt;role&gt;</a:t>
            </a:r>
            <a:r>
              <a:rPr lang="en-US" altLang="ko-KR" sz="1000" b="1" dirty="0">
                <a:latin typeface="Times New Roman" panose="02020603050405020304" pitchFamily="18" charset="0"/>
                <a:cs typeface="Times New Roman" panose="02020603050405020304" pitchFamily="18" charset="0"/>
              </a:rPr>
              <a:t>Manager</a:t>
            </a:r>
            <a:r>
              <a:rPr lang="en-US" altLang="ko-KR" sz="1000" dirty="0">
                <a:latin typeface="Times New Roman" panose="02020603050405020304" pitchFamily="18" charset="0"/>
                <a:cs typeface="Times New Roman" panose="02020603050405020304" pitchFamily="18" charset="0"/>
              </a:rPr>
              <a:t>&lt;/role&gt;</a:t>
            </a:r>
          </a:p>
          <a:p>
            <a:r>
              <a:rPr lang="en-US" altLang="ko-KR" sz="1000" dirty="0">
                <a:latin typeface="Times New Roman" panose="02020603050405020304" pitchFamily="18" charset="0"/>
                <a:cs typeface="Times New Roman" panose="02020603050405020304" pitchFamily="18" charset="0"/>
              </a:rPr>
              <a:t>  &lt;/Employee&gt;</a:t>
            </a:r>
          </a:p>
          <a:p>
            <a:r>
              <a:rPr lang="en-US" altLang="ko-KR" sz="1000" dirty="0">
                <a:latin typeface="Times New Roman" panose="02020603050405020304" pitchFamily="18" charset="0"/>
                <a:cs typeface="Times New Roman" panose="02020603050405020304" pitchFamily="18" charset="0"/>
              </a:rPr>
              <a:t>&lt;/Employees&gt;</a:t>
            </a:r>
            <a:endParaRPr lang="ko-KR" altLang="en-US" sz="1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211960" y="1187460"/>
            <a:ext cx="1588897" cy="369332"/>
          </a:xfrm>
          <a:prstGeom prst="rect">
            <a:avLst/>
          </a:prstGeom>
          <a:noFill/>
        </p:spPr>
        <p:txBody>
          <a:bodyPr wrap="none" rtlCol="0">
            <a:spAutoFit/>
          </a:bodyPr>
          <a:lstStyle/>
          <a:p>
            <a:r>
              <a:rPr lang="en-US" altLang="ko-KR" dirty="0" err="1" smtClean="0">
                <a:latin typeface="Times New Roman" panose="02020603050405020304" pitchFamily="18" charset="0"/>
                <a:cs typeface="Times New Roman" panose="02020603050405020304" pitchFamily="18" charset="0"/>
              </a:rPr>
              <a:t>Originial</a:t>
            </a:r>
            <a:r>
              <a:rPr lang="en-US" altLang="ko-KR" dirty="0" smtClean="0">
                <a:latin typeface="Times New Roman" panose="02020603050405020304" pitchFamily="18" charset="0"/>
                <a:cs typeface="Times New Roman" panose="02020603050405020304" pitchFamily="18" charset="0"/>
              </a:rPr>
              <a:t> XML</a:t>
            </a:r>
            <a:endParaRPr lang="ko-K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045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Summary</a:t>
            </a:r>
            <a:endParaRPr lang="ko-KR" altLang="en-US"/>
          </a:p>
        </p:txBody>
      </p:sp>
      <p:sp>
        <p:nvSpPr>
          <p:cNvPr id="3" name="Content Placeholder 2"/>
          <p:cNvSpPr>
            <a:spLocks noGrp="1"/>
          </p:cNvSpPr>
          <p:nvPr>
            <p:ph idx="1"/>
          </p:nvPr>
        </p:nvSpPr>
        <p:spPr/>
        <p:txBody>
          <a:bodyPr/>
          <a:lstStyle/>
          <a:p>
            <a:r>
              <a:rPr lang="en-US" altLang="ko-KR" dirty="0"/>
              <a:t>XML Parser</a:t>
            </a:r>
          </a:p>
          <a:p>
            <a:r>
              <a:rPr lang="en-US" altLang="ko-KR" dirty="0"/>
              <a:t>XML Programming (write, read, modify)</a:t>
            </a:r>
          </a:p>
          <a:p>
            <a:endParaRPr lang="en-US" altLang="ko-KR" dirty="0"/>
          </a:p>
          <a:p>
            <a:endParaRPr lang="ko-KR" altLang="en-US" dirty="0"/>
          </a:p>
        </p:txBody>
      </p:sp>
    </p:spTree>
    <p:extLst>
      <p:ext uri="{BB962C8B-B14F-4D97-AF65-F5344CB8AC3E}">
        <p14:creationId xmlns:p14="http://schemas.microsoft.com/office/powerpoint/2010/main" val="136456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References</a:t>
            </a:r>
            <a:endParaRPr lang="ko-KR" altLang="en-US" dirty="0"/>
          </a:p>
        </p:txBody>
      </p:sp>
      <p:sp>
        <p:nvSpPr>
          <p:cNvPr id="3" name="Content Placeholder 2"/>
          <p:cNvSpPr>
            <a:spLocks noGrp="1"/>
          </p:cNvSpPr>
          <p:nvPr>
            <p:ph idx="1"/>
          </p:nvPr>
        </p:nvSpPr>
        <p:spPr/>
        <p:txBody>
          <a:bodyPr/>
          <a:lstStyle/>
          <a:p>
            <a:r>
              <a:rPr lang="en-US" altLang="ko-KR" dirty="0">
                <a:hlinkClick r:id="rId2"/>
              </a:rPr>
              <a:t>http://www.javacodegeeks.com/2013/05/parsing-xml-using-dom-sax-and-stax-parser-in-java.html</a:t>
            </a:r>
            <a:endParaRPr lang="ko-KR" altLang="en-US" dirty="0"/>
          </a:p>
        </p:txBody>
      </p:sp>
    </p:spTree>
    <p:extLst>
      <p:ext uri="{BB962C8B-B14F-4D97-AF65-F5344CB8AC3E}">
        <p14:creationId xmlns:p14="http://schemas.microsoft.com/office/powerpoint/2010/main" val="223722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XML parser</a:t>
            </a:r>
            <a:endParaRPr lang="ko-KR" altLang="en-US" dirty="0"/>
          </a:p>
        </p:txBody>
      </p:sp>
      <p:sp>
        <p:nvSpPr>
          <p:cNvPr id="3" name="Content Placeholder 2"/>
          <p:cNvSpPr>
            <a:spLocks noGrp="1"/>
          </p:cNvSpPr>
          <p:nvPr>
            <p:ph idx="1"/>
          </p:nvPr>
        </p:nvSpPr>
        <p:spPr/>
        <p:txBody>
          <a:bodyPr>
            <a:normAutofit fontScale="92500" lnSpcReduction="20000"/>
          </a:bodyPr>
          <a:lstStyle/>
          <a:p>
            <a:r>
              <a:rPr lang="en-US" altLang="ko-KR" dirty="0" smtClean="0"/>
              <a:t>We </a:t>
            </a:r>
            <a:r>
              <a:rPr lang="en-US" altLang="ko-KR" dirty="0"/>
              <a:t>are using XML widely in order to exchange data. When you receive an xml resource you need to parse (read it) in order to get data you need.</a:t>
            </a:r>
            <a:br>
              <a:rPr lang="en-US" altLang="ko-KR" dirty="0"/>
            </a:br>
            <a:r>
              <a:rPr lang="en-US" altLang="ko-KR" dirty="0"/>
              <a:t/>
            </a:r>
            <a:br>
              <a:rPr lang="en-US" altLang="ko-KR" dirty="0"/>
            </a:br>
            <a:r>
              <a:rPr lang="en-US" altLang="ko-KR" dirty="0"/>
              <a:t>However there are different approaches for parsing an xml source. You should select proper approach for your needs. You may choose one of these</a:t>
            </a:r>
            <a:r>
              <a:rPr lang="en-US" altLang="ko-KR" dirty="0" smtClean="0"/>
              <a:t>:</a:t>
            </a:r>
          </a:p>
          <a:p>
            <a:pPr lvl="1"/>
            <a:r>
              <a:rPr lang="en-US" altLang="ko-KR" dirty="0" smtClean="0"/>
              <a:t>DOM </a:t>
            </a:r>
            <a:r>
              <a:rPr lang="en-US" altLang="ko-KR" dirty="0"/>
              <a:t>- Document Object Model,</a:t>
            </a:r>
          </a:p>
          <a:p>
            <a:pPr lvl="1"/>
            <a:r>
              <a:rPr lang="en-US" altLang="ko-KR" dirty="0"/>
              <a:t>SAX - Simple API for XML,</a:t>
            </a:r>
          </a:p>
          <a:p>
            <a:pPr lvl="1"/>
            <a:r>
              <a:rPr lang="en-US" altLang="ko-KR" dirty="0" err="1"/>
              <a:t>StAX</a:t>
            </a:r>
            <a:r>
              <a:rPr lang="en-US" altLang="ko-KR" dirty="0"/>
              <a:t> – Streaming API for XML</a:t>
            </a:r>
          </a:p>
          <a:p>
            <a:endParaRPr lang="ko-KR" altLang="en-US" dirty="0"/>
          </a:p>
        </p:txBody>
      </p:sp>
    </p:spTree>
    <p:extLst>
      <p:ext uri="{BB962C8B-B14F-4D97-AF65-F5344CB8AC3E}">
        <p14:creationId xmlns:p14="http://schemas.microsoft.com/office/powerpoint/2010/main" val="178044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This example…</a:t>
            </a:r>
            <a:endParaRPr lang="ko-KR" altLang="en-US" dirty="0"/>
          </a:p>
        </p:txBody>
      </p:sp>
      <p:sp>
        <p:nvSpPr>
          <p:cNvPr id="3" name="Content Placeholder 2"/>
          <p:cNvSpPr>
            <a:spLocks noGrp="1"/>
          </p:cNvSpPr>
          <p:nvPr>
            <p:ph idx="1"/>
          </p:nvPr>
        </p:nvSpPr>
        <p:spPr/>
        <p:txBody>
          <a:bodyPr/>
          <a:lstStyle/>
          <a:p>
            <a:r>
              <a:rPr lang="en-US" altLang="ko-KR" dirty="0" smtClean="0"/>
              <a:t>This example shows the basic code to write an XML using DOM.</a:t>
            </a:r>
          </a:p>
          <a:p>
            <a:r>
              <a:rPr lang="en-US" altLang="ko-KR" dirty="0" smtClean="0"/>
              <a:t>You can code in the either in Java Application project or Web project.</a:t>
            </a:r>
          </a:p>
          <a:p>
            <a:r>
              <a:rPr lang="en-US" altLang="ko-KR" dirty="0" smtClean="0"/>
              <a:t>For the convenience, we will use Java Application project for this example.</a:t>
            </a:r>
            <a:endParaRPr lang="ko-KR" altLang="en-US" dirty="0"/>
          </a:p>
        </p:txBody>
      </p:sp>
    </p:spTree>
    <p:extLst>
      <p:ext uri="{BB962C8B-B14F-4D97-AF65-F5344CB8AC3E}">
        <p14:creationId xmlns:p14="http://schemas.microsoft.com/office/powerpoint/2010/main" val="1857323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DOM Class </a:t>
            </a:r>
            <a:r>
              <a:rPr lang="en-US" altLang="ko-KR" dirty="0"/>
              <a:t>Description</a:t>
            </a:r>
            <a:endParaRPr lang="ko-KR" altLang="en-US" dirty="0"/>
          </a:p>
        </p:txBody>
      </p:sp>
      <p:graphicFrame>
        <p:nvGraphicFramePr>
          <p:cNvPr id="4" name="Content Placeholder 3"/>
          <p:cNvGraphicFramePr>
            <a:graphicFrameLocks noGrp="1"/>
          </p:cNvGraphicFramePr>
          <p:nvPr>
            <p:ph idx="1"/>
            <p:extLst/>
          </p:nvPr>
        </p:nvGraphicFramePr>
        <p:xfrm>
          <a:off x="251520" y="1417638"/>
          <a:ext cx="8229600" cy="4866104"/>
        </p:xfrm>
        <a:graphic>
          <a:graphicData uri="http://schemas.openxmlformats.org/drawingml/2006/table">
            <a:tbl>
              <a:tblPr firstRow="1" bandRow="1">
                <a:tableStyleId>{5C22544A-7EE6-4342-B048-85BDC9FD1C3A}</a:tableStyleId>
              </a:tblPr>
              <a:tblGrid>
                <a:gridCol w="1944216"/>
                <a:gridCol w="6285384"/>
              </a:tblGrid>
              <a:tr h="558264">
                <a:tc>
                  <a:txBody>
                    <a:bodyPr/>
                    <a:lstStyle/>
                    <a:p>
                      <a:pPr latinLnBrk="1"/>
                      <a:r>
                        <a:rPr lang="en-US" altLang="ko-KR" sz="1200" dirty="0" smtClean="0"/>
                        <a:t>Class</a:t>
                      </a:r>
                      <a:endParaRPr lang="ko-KR" altLang="en-US" sz="1200" dirty="0"/>
                    </a:p>
                  </a:txBody>
                  <a:tcPr/>
                </a:tc>
                <a:tc>
                  <a:txBody>
                    <a:bodyPr/>
                    <a:lstStyle/>
                    <a:p>
                      <a:pPr latinLnBrk="1"/>
                      <a:r>
                        <a:rPr lang="en-US" altLang="ko-KR" sz="1200" dirty="0" smtClean="0"/>
                        <a:t>Description</a:t>
                      </a:r>
                      <a:endParaRPr lang="ko-KR" altLang="en-US" sz="1200" dirty="0"/>
                    </a:p>
                  </a:txBody>
                  <a:tcPr/>
                </a:tc>
              </a:tr>
              <a:tr h="370840">
                <a:tc>
                  <a:txBody>
                    <a:bodyPr/>
                    <a:lstStyle/>
                    <a:p>
                      <a:pPr latinLnBrk="1"/>
                      <a:r>
                        <a:rPr lang="en-US" altLang="ko-KR" sz="1200" dirty="0" err="1" smtClean="0"/>
                        <a:t>DocumentBuilderFactory</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Defines a factory API that enables applications to obtain a parser that produces DOM object trees from XML documents.</a:t>
                      </a:r>
                      <a:endParaRPr lang="ko-KR" altLang="en-US" sz="1200" dirty="0"/>
                    </a:p>
                  </a:txBody>
                  <a:tcPr/>
                </a:tc>
              </a:tr>
              <a:tr h="370840">
                <a:tc>
                  <a:txBody>
                    <a:bodyPr/>
                    <a:lstStyle/>
                    <a:p>
                      <a:pPr latinLnBrk="1"/>
                      <a:r>
                        <a:rPr lang="en-US" altLang="ko-KR" sz="1200" dirty="0" smtClean="0"/>
                        <a:t>DocumentBuilder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Defines the API to obtain DOM Document instances from an XML document. Using this class, an application programmer can obtain a </a:t>
                      </a:r>
                      <a:r>
                        <a:rPr lang="en-US" altLang="ko-KR" sz="1200" b="0" i="0" u="none" strike="noStrike" kern="1200" dirty="0" smtClean="0">
                          <a:solidFill>
                            <a:schemeClr val="dk1"/>
                          </a:solidFill>
                          <a:effectLst/>
                          <a:latin typeface="+mn-lt"/>
                          <a:ea typeface="+mn-ea"/>
                          <a:cs typeface="+mn-cs"/>
                          <a:hlinkClick r:id="rId2" tooltip="interface in org.w3c.dom"/>
                        </a:rPr>
                        <a:t>Document</a:t>
                      </a:r>
                      <a:r>
                        <a:rPr lang="en-US" altLang="ko-KR" sz="1200" b="0" i="0" kern="1200" dirty="0" smtClean="0">
                          <a:solidFill>
                            <a:schemeClr val="dk1"/>
                          </a:solidFill>
                          <a:effectLst/>
                          <a:latin typeface="+mn-lt"/>
                          <a:ea typeface="+mn-ea"/>
                          <a:cs typeface="+mn-cs"/>
                        </a:rPr>
                        <a:t> from XML.</a:t>
                      </a:r>
                      <a:endParaRPr lang="ko-KR" altLang="en-US" sz="1200" dirty="0"/>
                    </a:p>
                  </a:txBody>
                  <a:tcPr/>
                </a:tc>
              </a:tr>
              <a:tr h="370840">
                <a:tc>
                  <a:txBody>
                    <a:bodyPr/>
                    <a:lstStyle/>
                    <a:p>
                      <a:pPr latinLnBrk="1"/>
                      <a:r>
                        <a:rPr lang="en-US" altLang="ko-KR" sz="1200" dirty="0" smtClean="0"/>
                        <a:t>Document</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The </a:t>
                      </a:r>
                      <a:r>
                        <a:rPr lang="en-US" altLang="ko-KR" sz="1200" dirty="0" smtClean="0"/>
                        <a:t>Document</a:t>
                      </a:r>
                      <a:r>
                        <a:rPr lang="en-US" altLang="ko-KR" sz="1200" b="0" i="0" kern="1200" dirty="0" smtClean="0">
                          <a:solidFill>
                            <a:schemeClr val="dk1"/>
                          </a:solidFill>
                          <a:effectLst/>
                          <a:latin typeface="+mn-lt"/>
                          <a:ea typeface="+mn-ea"/>
                          <a:cs typeface="+mn-cs"/>
                        </a:rPr>
                        <a:t> interface represents the entire HTML or XML document. Conceptually, it is the root of the document tree, and provides the primary access to the document's data.</a:t>
                      </a:r>
                      <a:endParaRPr lang="ko-KR" altLang="en-US" sz="1200" dirty="0"/>
                    </a:p>
                  </a:txBody>
                  <a:tcPr/>
                </a:tc>
              </a:tr>
              <a:tr h="370840">
                <a:tc>
                  <a:txBody>
                    <a:bodyPr/>
                    <a:lstStyle/>
                    <a:p>
                      <a:pPr latinLnBrk="1"/>
                      <a:r>
                        <a:rPr lang="en-US" altLang="ko-KR" sz="1200" dirty="0" smtClean="0"/>
                        <a:t>Element</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The </a:t>
                      </a:r>
                      <a:r>
                        <a:rPr lang="en-US" altLang="ko-KR" sz="1200" dirty="0" smtClean="0"/>
                        <a:t>Element</a:t>
                      </a:r>
                      <a:r>
                        <a:rPr lang="en-US" altLang="ko-KR" sz="1200" b="0" i="0" kern="1200" dirty="0" smtClean="0">
                          <a:solidFill>
                            <a:schemeClr val="dk1"/>
                          </a:solidFill>
                          <a:effectLst/>
                          <a:latin typeface="+mn-lt"/>
                          <a:ea typeface="+mn-ea"/>
                          <a:cs typeface="+mn-cs"/>
                        </a:rPr>
                        <a:t> interface represents an element in an HTML or XML document. Elements may have attributes associated with them; since the </a:t>
                      </a:r>
                      <a:r>
                        <a:rPr lang="en-US" altLang="ko-KR" sz="1200" dirty="0" smtClean="0"/>
                        <a:t>Element</a:t>
                      </a:r>
                      <a:r>
                        <a:rPr lang="en-US" altLang="ko-KR" sz="1200" b="0" i="0" kern="1200" dirty="0" smtClean="0">
                          <a:solidFill>
                            <a:schemeClr val="dk1"/>
                          </a:solidFill>
                          <a:effectLst/>
                          <a:latin typeface="+mn-lt"/>
                          <a:ea typeface="+mn-ea"/>
                          <a:cs typeface="+mn-cs"/>
                        </a:rPr>
                        <a:t> interface inherits from </a:t>
                      </a:r>
                      <a:r>
                        <a:rPr lang="en-US" altLang="ko-KR" sz="1200" b="1" dirty="0" smtClean="0">
                          <a:solidFill>
                            <a:srgbClr val="FF0000"/>
                          </a:solidFill>
                        </a:rPr>
                        <a:t>Node</a:t>
                      </a:r>
                      <a:r>
                        <a:rPr lang="en-US" altLang="ko-KR" sz="1200" b="0" i="0" kern="1200" dirty="0" smtClean="0">
                          <a:solidFill>
                            <a:schemeClr val="dk1"/>
                          </a:solidFill>
                          <a:effectLst/>
                          <a:latin typeface="+mn-lt"/>
                          <a:ea typeface="+mn-ea"/>
                          <a:cs typeface="+mn-cs"/>
                        </a:rPr>
                        <a:t>, the generic </a:t>
                      </a:r>
                      <a:r>
                        <a:rPr lang="en-US" altLang="ko-KR" sz="1200" b="1" dirty="0" smtClean="0">
                          <a:solidFill>
                            <a:srgbClr val="FF0000"/>
                          </a:solidFill>
                        </a:rPr>
                        <a:t>Node</a:t>
                      </a:r>
                      <a:r>
                        <a:rPr lang="en-US" altLang="ko-KR" sz="1200" b="0" i="0" kern="1200" dirty="0" smtClean="0">
                          <a:solidFill>
                            <a:schemeClr val="dk1"/>
                          </a:solidFill>
                          <a:effectLst/>
                          <a:latin typeface="+mn-lt"/>
                          <a:ea typeface="+mn-ea"/>
                          <a:cs typeface="+mn-cs"/>
                        </a:rPr>
                        <a:t> interface attribute </a:t>
                      </a:r>
                      <a:r>
                        <a:rPr lang="en-US" altLang="ko-KR" sz="1200" dirty="0" smtClean="0"/>
                        <a:t>attributes</a:t>
                      </a:r>
                      <a:r>
                        <a:rPr lang="en-US" altLang="ko-KR" sz="1200" b="0" i="0" kern="1200" dirty="0" smtClean="0">
                          <a:solidFill>
                            <a:schemeClr val="dk1"/>
                          </a:solidFill>
                          <a:effectLst/>
                          <a:latin typeface="+mn-lt"/>
                          <a:ea typeface="+mn-ea"/>
                          <a:cs typeface="+mn-cs"/>
                        </a:rPr>
                        <a:t> may be used to retrieve the set of all attributes for an element. </a:t>
                      </a:r>
                      <a:endParaRPr lang="ko-KR" altLang="en-US" sz="1200" dirty="0"/>
                    </a:p>
                  </a:txBody>
                  <a:tcPr/>
                </a:tc>
              </a:tr>
              <a:tr h="370840">
                <a:tc>
                  <a:txBody>
                    <a:bodyPr/>
                    <a:lstStyle/>
                    <a:p>
                      <a:pPr latinLnBrk="1"/>
                      <a:r>
                        <a:rPr lang="en-US" altLang="ko-KR" sz="1200" dirty="0" err="1" smtClean="0"/>
                        <a:t>Attr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The </a:t>
                      </a:r>
                      <a:r>
                        <a:rPr lang="en-US" altLang="ko-KR" sz="1200" dirty="0" err="1" smtClean="0"/>
                        <a:t>Attr</a:t>
                      </a:r>
                      <a:r>
                        <a:rPr lang="en-US" altLang="ko-KR" sz="1200" b="0" i="0" kern="1200" dirty="0" smtClean="0">
                          <a:solidFill>
                            <a:schemeClr val="dk1"/>
                          </a:solidFill>
                          <a:effectLst/>
                          <a:latin typeface="+mn-lt"/>
                          <a:ea typeface="+mn-ea"/>
                          <a:cs typeface="+mn-cs"/>
                        </a:rPr>
                        <a:t> interface represents an attribute in an </a:t>
                      </a:r>
                      <a:r>
                        <a:rPr lang="en-US" altLang="ko-KR" sz="1200" dirty="0" smtClean="0"/>
                        <a:t>Element</a:t>
                      </a:r>
                      <a:r>
                        <a:rPr lang="en-US" altLang="ko-KR" sz="1200" b="0" i="0" kern="1200" dirty="0" smtClean="0">
                          <a:solidFill>
                            <a:schemeClr val="dk1"/>
                          </a:solidFill>
                          <a:effectLst/>
                          <a:latin typeface="+mn-lt"/>
                          <a:ea typeface="+mn-ea"/>
                          <a:cs typeface="+mn-cs"/>
                        </a:rPr>
                        <a:t> object. Typically the allowable values for the attribute are defined in a schema associated with the document.</a:t>
                      </a:r>
                      <a:endParaRPr lang="ko-KR" altLang="en-US" sz="1200" dirty="0"/>
                    </a:p>
                  </a:txBody>
                  <a:tcPr/>
                </a:tc>
              </a:tr>
              <a:tr h="370840">
                <a:tc>
                  <a:txBody>
                    <a:bodyPr/>
                    <a:lstStyle/>
                    <a:p>
                      <a:pPr latinLnBrk="1"/>
                      <a:r>
                        <a:rPr lang="en-US" altLang="ko-KR" sz="1200" dirty="0" err="1" smtClean="0"/>
                        <a:t>TransformerFactory</a:t>
                      </a:r>
                      <a:endParaRPr lang="ko-KR" altLang="en-US" sz="1200" dirty="0"/>
                    </a:p>
                  </a:txBody>
                  <a:tcPr/>
                </a:tc>
                <a:tc>
                  <a:txBody>
                    <a:bodyPr/>
                    <a:lstStyle/>
                    <a:p>
                      <a:pPr latinLnBrk="1"/>
                      <a:r>
                        <a:rPr lang="en-US" altLang="ko-KR" sz="1200" dirty="0" smtClean="0"/>
                        <a:t>A </a:t>
                      </a:r>
                      <a:r>
                        <a:rPr lang="en-US" altLang="ko-KR" sz="1200" dirty="0" err="1" smtClean="0"/>
                        <a:t>TransformerFactory</a:t>
                      </a:r>
                      <a:r>
                        <a:rPr lang="en-US" altLang="ko-KR" sz="1200" dirty="0" smtClean="0"/>
                        <a:t> instance can be used to create Transformer and Templates objects.</a:t>
                      </a:r>
                      <a:endParaRPr lang="ko-KR" altLang="en-US" sz="1200" dirty="0"/>
                    </a:p>
                  </a:txBody>
                  <a:tcPr/>
                </a:tc>
              </a:tr>
              <a:tr h="370840">
                <a:tc>
                  <a:txBody>
                    <a:bodyPr/>
                    <a:lstStyle/>
                    <a:p>
                      <a:pPr latinLnBrk="1"/>
                      <a:r>
                        <a:rPr lang="en-US" altLang="ko-KR" sz="1200" dirty="0" smtClean="0"/>
                        <a:t>Transformer</a:t>
                      </a:r>
                      <a:endParaRPr lang="ko-KR" altLang="en-US" sz="1200" dirty="0"/>
                    </a:p>
                  </a:txBody>
                  <a:tcPr/>
                </a:tc>
                <a:tc>
                  <a:txBody>
                    <a:bodyPr/>
                    <a:lstStyle/>
                    <a:p>
                      <a:pPr latinLnBrk="1"/>
                      <a:r>
                        <a:rPr lang="en-US" altLang="ko-KR" sz="1200" dirty="0" smtClean="0"/>
                        <a:t>An instance of this abstract class can transform a source tree into a result tree.</a:t>
                      </a:r>
                      <a:endParaRPr lang="ko-KR" altLang="en-US" sz="1200" dirty="0"/>
                    </a:p>
                  </a:txBody>
                  <a:tcPr/>
                </a:tc>
              </a:tr>
              <a:tr h="370840">
                <a:tc>
                  <a:txBody>
                    <a:bodyPr/>
                    <a:lstStyle/>
                    <a:p>
                      <a:pPr latinLnBrk="1"/>
                      <a:r>
                        <a:rPr lang="en-US" altLang="ko-KR" sz="1200" dirty="0" err="1" smtClean="0"/>
                        <a:t>DOMSource</a:t>
                      </a:r>
                      <a:endParaRPr lang="ko-KR" altLang="en-US" sz="1200" dirty="0"/>
                    </a:p>
                  </a:txBody>
                  <a:tcPr/>
                </a:tc>
                <a:tc>
                  <a:txBody>
                    <a:bodyPr/>
                    <a:lstStyle/>
                    <a:p>
                      <a:pPr latinLnBrk="1"/>
                      <a:r>
                        <a:rPr lang="en-US" altLang="ko-KR" sz="1200" dirty="0" smtClean="0"/>
                        <a:t>Acts as a holder for a transformation Source tree in the form of a Document Object Model (DOM) tree.</a:t>
                      </a:r>
                      <a:endParaRPr lang="ko-KR" altLang="en-US" sz="1200" dirty="0"/>
                    </a:p>
                  </a:txBody>
                  <a:tcPr/>
                </a:tc>
              </a:tr>
              <a:tr h="370840">
                <a:tc>
                  <a:txBody>
                    <a:bodyPr/>
                    <a:lstStyle/>
                    <a:p>
                      <a:pPr latinLnBrk="1"/>
                      <a:r>
                        <a:rPr lang="en-US" altLang="ko-KR" sz="1200" dirty="0" err="1" smtClean="0"/>
                        <a:t>StreamResult</a:t>
                      </a:r>
                      <a:endParaRPr lang="ko-KR" altLang="en-US" sz="1200" dirty="0"/>
                    </a:p>
                  </a:txBody>
                  <a:tcPr/>
                </a:tc>
                <a:tc>
                  <a:txBody>
                    <a:bodyPr/>
                    <a:lstStyle/>
                    <a:p>
                      <a:pPr latinLnBrk="1"/>
                      <a:r>
                        <a:rPr lang="en-US" altLang="ko-KR" sz="1200" dirty="0" smtClean="0"/>
                        <a:t>Acts as an holder for a transformation result, which may be XML, plain Text, HTML, or some other form of markup.</a:t>
                      </a:r>
                      <a:endParaRPr lang="ko-KR" altLang="en-US" sz="1200" dirty="0"/>
                    </a:p>
                  </a:txBody>
                  <a:tcPr/>
                </a:tc>
              </a:tr>
            </a:tbl>
          </a:graphicData>
        </a:graphic>
      </p:graphicFrame>
    </p:spTree>
    <p:extLst>
      <p:ext uri="{BB962C8B-B14F-4D97-AF65-F5344CB8AC3E}">
        <p14:creationId xmlns:p14="http://schemas.microsoft.com/office/powerpoint/2010/main" val="369721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DOM </a:t>
            </a:r>
            <a:r>
              <a:rPr lang="en-US" altLang="ko-KR" dirty="0" smtClean="0"/>
              <a:t>Method Description</a:t>
            </a:r>
            <a:endParaRPr lang="ko-KR" altLang="en-US" dirty="0"/>
          </a:p>
        </p:txBody>
      </p:sp>
      <p:sp>
        <p:nvSpPr>
          <p:cNvPr id="3" name="Content Placeholder 2"/>
          <p:cNvSpPr>
            <a:spLocks noGrp="1"/>
          </p:cNvSpPr>
          <p:nvPr>
            <p:ph idx="1"/>
          </p:nvPr>
        </p:nvSpPr>
        <p:spPr/>
        <p:txBody>
          <a:bodyPr/>
          <a:lstStyle/>
          <a:p>
            <a:endParaRPr lang="ko-KR" altLang="en-US"/>
          </a:p>
        </p:txBody>
      </p:sp>
      <p:graphicFrame>
        <p:nvGraphicFramePr>
          <p:cNvPr id="4" name="Content Placeholder 3"/>
          <p:cNvGraphicFramePr>
            <a:graphicFrameLocks/>
          </p:cNvGraphicFramePr>
          <p:nvPr>
            <p:extLst/>
          </p:nvPr>
        </p:nvGraphicFramePr>
        <p:xfrm>
          <a:off x="323528" y="1484784"/>
          <a:ext cx="8229600" cy="4780280"/>
        </p:xfrm>
        <a:graphic>
          <a:graphicData uri="http://schemas.openxmlformats.org/drawingml/2006/table">
            <a:tbl>
              <a:tblPr firstRow="1" bandRow="1">
                <a:tableStyleId>{5C22544A-7EE6-4342-B048-85BDC9FD1C3A}</a:tableStyleId>
              </a:tblPr>
              <a:tblGrid>
                <a:gridCol w="1656184"/>
                <a:gridCol w="1152128"/>
                <a:gridCol w="5421288"/>
              </a:tblGrid>
              <a:tr h="370840">
                <a:tc>
                  <a:txBody>
                    <a:bodyPr/>
                    <a:lstStyle/>
                    <a:p>
                      <a:pPr latinLnBrk="1"/>
                      <a:r>
                        <a:rPr lang="en-US" altLang="ko-KR" sz="1200" dirty="0" smtClean="0"/>
                        <a:t>Method</a:t>
                      </a:r>
                      <a:endParaRPr lang="ko-KR" altLang="en-US" sz="1200" dirty="0"/>
                    </a:p>
                  </a:txBody>
                  <a:tcPr/>
                </a:tc>
                <a:tc>
                  <a:txBody>
                    <a:bodyPr/>
                    <a:lstStyle/>
                    <a:p>
                      <a:pPr latinLnBrk="1"/>
                      <a:r>
                        <a:rPr lang="en-US" altLang="ko-KR" sz="1200" dirty="0" smtClean="0"/>
                        <a:t>Class</a:t>
                      </a:r>
                      <a:endParaRPr lang="ko-KR" altLang="en-US" sz="1200" dirty="0"/>
                    </a:p>
                  </a:txBody>
                  <a:tcPr/>
                </a:tc>
                <a:tc>
                  <a:txBody>
                    <a:bodyPr/>
                    <a:lstStyle/>
                    <a:p>
                      <a:pPr latinLnBrk="1"/>
                      <a:r>
                        <a:rPr lang="en-US" altLang="ko-KR" sz="1200" dirty="0" smtClean="0"/>
                        <a:t>Description</a:t>
                      </a:r>
                      <a:endParaRPr lang="ko-KR" altLang="en-US" sz="1200" dirty="0"/>
                    </a:p>
                  </a:txBody>
                  <a:tcPr/>
                </a:tc>
              </a:tr>
              <a:tr h="370840">
                <a:tc>
                  <a:txBody>
                    <a:bodyPr/>
                    <a:lstStyle/>
                    <a:p>
                      <a:r>
                        <a:rPr lang="en-US" altLang="ko-KR" sz="1200" dirty="0" err="1" smtClean="0"/>
                        <a:t>newInstance</a:t>
                      </a:r>
                      <a:r>
                        <a:rPr lang="en-US" altLang="ko-KR" sz="1200" dirty="0" smtClean="0"/>
                        <a:t>()</a:t>
                      </a:r>
                      <a:endParaRPr lang="ko-KR" altLang="en-US" sz="1200" dirty="0"/>
                    </a:p>
                  </a:txBody>
                  <a:tcPr/>
                </a:tc>
                <a:tc>
                  <a:txBody>
                    <a:bodyPr/>
                    <a:lstStyle/>
                    <a:p>
                      <a:r>
                        <a:rPr lang="en-US" altLang="ko-KR" sz="1200" dirty="0" err="1" smtClean="0"/>
                        <a:t>DocumentBuilderFactory</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Obtain a new instance of a </a:t>
                      </a:r>
                      <a:r>
                        <a:rPr lang="en-US" altLang="ko-KR" sz="1200" dirty="0" err="1" smtClean="0"/>
                        <a:t>DocumentBuilderFactory</a:t>
                      </a:r>
                      <a:r>
                        <a:rPr lang="en-US" altLang="ko-KR" sz="1200" b="0" i="0" kern="1200" dirty="0" smtClean="0">
                          <a:solidFill>
                            <a:schemeClr val="dk1"/>
                          </a:solidFill>
                          <a:effectLst/>
                          <a:latin typeface="+mn-lt"/>
                          <a:ea typeface="+mn-ea"/>
                          <a:cs typeface="+mn-cs"/>
                        </a:rPr>
                        <a:t>. This static method creates a new factory instance. </a:t>
                      </a:r>
                      <a:endParaRPr lang="ko-KR" altLang="en-US" sz="1200" dirty="0"/>
                    </a:p>
                  </a:txBody>
                  <a:tcPr/>
                </a:tc>
              </a:tr>
              <a:tr h="370840">
                <a:tc>
                  <a:txBody>
                    <a:bodyPr/>
                    <a:lstStyle/>
                    <a:p>
                      <a:r>
                        <a:rPr lang="en-US" altLang="ko-KR" sz="1200" dirty="0" err="1" smtClean="0"/>
                        <a:t>newDocumentBuilder</a:t>
                      </a:r>
                      <a:r>
                        <a:rPr lang="en-US" altLang="ko-KR" sz="1200" dirty="0" smtClean="0"/>
                        <a:t>()</a:t>
                      </a:r>
                      <a:endParaRPr lang="ko-KR" altLang="en-US" sz="1200" dirty="0"/>
                    </a:p>
                  </a:txBody>
                  <a:tcPr/>
                </a:tc>
                <a:tc>
                  <a:txBody>
                    <a:bodyPr/>
                    <a:lstStyle/>
                    <a:p>
                      <a:r>
                        <a:rPr lang="en-US" altLang="ko-KR" sz="1200" b="0" i="0" u="none" strike="noStrike" kern="1200" dirty="0" smtClean="0">
                          <a:solidFill>
                            <a:schemeClr val="dk1"/>
                          </a:solidFill>
                          <a:effectLst/>
                          <a:latin typeface="+mn-lt"/>
                          <a:ea typeface="+mn-ea"/>
                          <a:cs typeface="+mn-cs"/>
                        </a:rPr>
                        <a:t>DocumentBuilder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Creates a new instance of a </a:t>
                      </a:r>
                      <a:r>
                        <a:rPr lang="en-US" altLang="ko-KR" sz="1200" b="0" i="0" u="none" strike="noStrike" kern="1200" dirty="0" smtClean="0">
                          <a:solidFill>
                            <a:schemeClr val="dk1"/>
                          </a:solidFill>
                          <a:effectLst/>
                          <a:latin typeface="+mn-lt"/>
                          <a:ea typeface="+mn-ea"/>
                          <a:cs typeface="+mn-cs"/>
                        </a:rPr>
                        <a:t>DocumentBuilder</a:t>
                      </a:r>
                      <a:r>
                        <a:rPr lang="en-US" altLang="ko-KR" sz="1200" b="0" i="0" kern="1200" dirty="0" smtClean="0">
                          <a:solidFill>
                            <a:schemeClr val="dk1"/>
                          </a:solidFill>
                          <a:effectLst/>
                          <a:latin typeface="+mn-lt"/>
                          <a:ea typeface="+mn-ea"/>
                          <a:cs typeface="+mn-cs"/>
                        </a:rPr>
                        <a:t> using the currently configured parameters.</a:t>
                      </a:r>
                      <a:endParaRPr lang="ko-KR" altLang="en-US" sz="1200" dirty="0"/>
                    </a:p>
                  </a:txBody>
                  <a:tcPr/>
                </a:tc>
              </a:tr>
              <a:tr h="370840">
                <a:tc>
                  <a:txBody>
                    <a:bodyPr/>
                    <a:lstStyle/>
                    <a:p>
                      <a:r>
                        <a:rPr lang="en-US" altLang="ko-KR" sz="1200" dirty="0" err="1" smtClean="0"/>
                        <a:t>newDocument</a:t>
                      </a:r>
                      <a:r>
                        <a:rPr lang="en-US" altLang="ko-KR" sz="1200" dirty="0" smtClean="0"/>
                        <a:t>()</a:t>
                      </a:r>
                      <a:endParaRPr lang="ko-KR" altLang="en-US" sz="1200" dirty="0"/>
                    </a:p>
                  </a:txBody>
                  <a:tcPr/>
                </a:tc>
                <a:tc>
                  <a:txBody>
                    <a:bodyPr/>
                    <a:lstStyle/>
                    <a:p>
                      <a:r>
                        <a:rPr lang="en-US" altLang="ko-KR" sz="1200" b="0" i="0" u="none" strike="noStrike" kern="1200" dirty="0" smtClean="0">
                          <a:solidFill>
                            <a:schemeClr val="dk1"/>
                          </a:solidFill>
                          <a:effectLst/>
                          <a:latin typeface="+mn-lt"/>
                          <a:ea typeface="+mn-ea"/>
                          <a:cs typeface="+mn-cs"/>
                        </a:rPr>
                        <a:t>Document</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Obtain a new instance of a DOM </a:t>
                      </a:r>
                      <a:r>
                        <a:rPr lang="en-US" altLang="ko-KR" sz="1200" b="0" i="0" u="none" strike="noStrike" kern="1200" dirty="0" smtClean="0">
                          <a:solidFill>
                            <a:schemeClr val="dk1"/>
                          </a:solidFill>
                          <a:effectLst/>
                          <a:latin typeface="+mn-lt"/>
                          <a:ea typeface="+mn-ea"/>
                          <a:cs typeface="+mn-cs"/>
                        </a:rPr>
                        <a:t>Document</a:t>
                      </a:r>
                      <a:r>
                        <a:rPr lang="en-US" altLang="ko-KR" sz="1200" b="0" i="0" kern="1200" dirty="0" smtClean="0">
                          <a:solidFill>
                            <a:schemeClr val="dk1"/>
                          </a:solidFill>
                          <a:effectLst/>
                          <a:latin typeface="+mn-lt"/>
                          <a:ea typeface="+mn-ea"/>
                          <a:cs typeface="+mn-cs"/>
                        </a:rPr>
                        <a:t> object to build a DOM tree with.</a:t>
                      </a:r>
                      <a:endParaRPr lang="ko-KR" altLang="en-US" sz="1200" dirty="0"/>
                    </a:p>
                  </a:txBody>
                  <a:tcPr/>
                </a:tc>
              </a:tr>
              <a:tr h="370840">
                <a:tc>
                  <a:txBody>
                    <a:bodyPr/>
                    <a:lstStyle/>
                    <a:p>
                      <a:pPr latinLnBrk="1"/>
                      <a:r>
                        <a:rPr lang="en-US" altLang="ko-KR" sz="1200" dirty="0" err="1" smtClean="0"/>
                        <a:t>appendChild</a:t>
                      </a:r>
                      <a:r>
                        <a:rPr lang="en-US" altLang="ko-KR" sz="1200" dirty="0" smtClean="0"/>
                        <a:t>()</a:t>
                      </a:r>
                      <a:endParaRPr lang="ko-KR" altLang="en-US" sz="1200" dirty="0"/>
                    </a:p>
                  </a:txBody>
                  <a:tcPr/>
                </a:tc>
                <a:tc>
                  <a:txBody>
                    <a:bodyPr/>
                    <a:lstStyle/>
                    <a:p>
                      <a:pPr latinLnBrk="1"/>
                      <a:r>
                        <a:rPr lang="en-US" altLang="ko-KR" sz="1200" dirty="0" smtClean="0"/>
                        <a:t>Element</a:t>
                      </a:r>
                      <a:endParaRPr lang="ko-KR" altLang="en-US" sz="1200" dirty="0"/>
                    </a:p>
                  </a:txBody>
                  <a:tcPr/>
                </a:tc>
                <a:tc>
                  <a:txBody>
                    <a:bodyPr/>
                    <a:lstStyle/>
                    <a:p>
                      <a:pPr latinLnBrk="1"/>
                      <a:r>
                        <a:rPr lang="en-US" altLang="ko-KR" sz="1200" dirty="0" smtClean="0"/>
                        <a:t>Adds the node </a:t>
                      </a:r>
                      <a:r>
                        <a:rPr lang="en-US" altLang="ko-KR" sz="1200" dirty="0" err="1" smtClean="0"/>
                        <a:t>newChild</a:t>
                      </a:r>
                      <a:r>
                        <a:rPr lang="en-US" altLang="ko-KR" sz="1200" dirty="0" smtClean="0"/>
                        <a:t> to the end of the list of children of this node. If the </a:t>
                      </a:r>
                      <a:r>
                        <a:rPr lang="en-US" altLang="ko-KR" sz="1200" dirty="0" err="1" smtClean="0"/>
                        <a:t>newChild</a:t>
                      </a:r>
                      <a:r>
                        <a:rPr lang="en-US" altLang="ko-KR" sz="1200" dirty="0" smtClean="0"/>
                        <a:t> is already in the tree, it is first removed.</a:t>
                      </a:r>
                      <a:endParaRPr lang="ko-KR" altLang="en-US" sz="1200" dirty="0"/>
                    </a:p>
                  </a:txBody>
                  <a:tcPr/>
                </a:tc>
              </a:tr>
              <a:tr h="370840">
                <a:tc>
                  <a:txBody>
                    <a:bodyPr/>
                    <a:lstStyle/>
                    <a:p>
                      <a:pPr latinLnBrk="1"/>
                      <a:r>
                        <a:rPr lang="en-US" altLang="ko-KR" sz="1200" dirty="0" err="1" smtClean="0"/>
                        <a:t>createElement</a:t>
                      </a:r>
                      <a:r>
                        <a:rPr lang="en-US" altLang="ko-KR" sz="1200" dirty="0" smtClean="0"/>
                        <a:t>()</a:t>
                      </a:r>
                      <a:endParaRPr lang="ko-KR" altLang="en-US" sz="1200" dirty="0"/>
                    </a:p>
                  </a:txBody>
                  <a:tcPr/>
                </a:tc>
                <a:tc>
                  <a:txBody>
                    <a:bodyPr/>
                    <a:lstStyle/>
                    <a:p>
                      <a:pPr latinLnBrk="1"/>
                      <a:r>
                        <a:rPr lang="en-US" altLang="ko-KR" sz="1200" dirty="0" smtClean="0"/>
                        <a:t>Element</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Creates an element of the type specified. Note that the instance returned implements the </a:t>
                      </a:r>
                      <a:r>
                        <a:rPr lang="en-US" altLang="ko-KR" sz="1200" dirty="0" smtClean="0"/>
                        <a:t>Element</a:t>
                      </a:r>
                      <a:r>
                        <a:rPr lang="en-US" altLang="ko-KR" sz="1200" b="0" i="0" kern="1200" dirty="0" smtClean="0">
                          <a:solidFill>
                            <a:schemeClr val="dk1"/>
                          </a:solidFill>
                          <a:effectLst/>
                          <a:latin typeface="+mn-lt"/>
                          <a:ea typeface="+mn-ea"/>
                          <a:cs typeface="+mn-cs"/>
                        </a:rPr>
                        <a:t> interface, so attributes can be specified directly on the returned object. </a:t>
                      </a:r>
                      <a:endParaRPr lang="ko-KR" altLang="en-US" sz="1200" dirty="0"/>
                    </a:p>
                  </a:txBody>
                  <a:tcPr/>
                </a:tc>
              </a:tr>
              <a:tr h="370840">
                <a:tc>
                  <a:txBody>
                    <a:bodyPr/>
                    <a:lstStyle/>
                    <a:p>
                      <a:pPr latinLnBrk="1"/>
                      <a:r>
                        <a:rPr lang="en-US" altLang="ko-KR" sz="1200" dirty="0" err="1" smtClean="0"/>
                        <a:t>createTextNode</a:t>
                      </a:r>
                      <a:r>
                        <a:rPr lang="en-US" altLang="ko-KR" sz="1200" dirty="0" smtClean="0"/>
                        <a:t>()</a:t>
                      </a:r>
                      <a:endParaRPr lang="ko-KR" altLang="en-US" sz="1200" dirty="0"/>
                    </a:p>
                  </a:txBody>
                  <a:tcPr/>
                </a:tc>
                <a:tc>
                  <a:txBody>
                    <a:bodyPr/>
                    <a:lstStyle/>
                    <a:p>
                      <a:pPr latinLnBrk="1"/>
                      <a:r>
                        <a:rPr lang="en-US" altLang="ko-KR" sz="1200" dirty="0" smtClean="0"/>
                        <a:t>Text</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Creates a </a:t>
                      </a:r>
                      <a:r>
                        <a:rPr lang="en-US" altLang="ko-KR" sz="1200" dirty="0" smtClean="0"/>
                        <a:t>Text</a:t>
                      </a:r>
                      <a:r>
                        <a:rPr lang="en-US" altLang="ko-KR" sz="1200" b="0" i="0" kern="1200" dirty="0" smtClean="0">
                          <a:solidFill>
                            <a:schemeClr val="dk1"/>
                          </a:solidFill>
                          <a:effectLst/>
                          <a:latin typeface="+mn-lt"/>
                          <a:ea typeface="+mn-ea"/>
                          <a:cs typeface="+mn-cs"/>
                        </a:rPr>
                        <a:t> node given the specified string.</a:t>
                      </a:r>
                      <a:endParaRPr lang="ko-KR" altLang="en-US" sz="1200" dirty="0"/>
                    </a:p>
                  </a:txBody>
                  <a:tcPr/>
                </a:tc>
              </a:tr>
              <a:tr h="370840">
                <a:tc>
                  <a:txBody>
                    <a:bodyPr/>
                    <a:lstStyle/>
                    <a:p>
                      <a:pPr latinLnBrk="1"/>
                      <a:r>
                        <a:rPr lang="en-US" altLang="ko-KR" sz="1200" dirty="0" err="1" smtClean="0"/>
                        <a:t>createAttribute</a:t>
                      </a:r>
                      <a:r>
                        <a:rPr lang="en-US" altLang="ko-KR" sz="1200" dirty="0" smtClean="0"/>
                        <a:t>()</a:t>
                      </a:r>
                      <a:endParaRPr lang="ko-KR" altLang="en-US" sz="1200" dirty="0"/>
                    </a:p>
                  </a:txBody>
                  <a:tcPr/>
                </a:tc>
                <a:tc>
                  <a:txBody>
                    <a:bodyPr/>
                    <a:lstStyle/>
                    <a:p>
                      <a:pPr latinLnBrk="1"/>
                      <a:r>
                        <a:rPr lang="en-US" altLang="ko-KR" sz="1200" dirty="0" err="1" smtClean="0"/>
                        <a:t>Attr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Creates an </a:t>
                      </a:r>
                      <a:r>
                        <a:rPr lang="en-US" altLang="ko-KR" sz="1200" dirty="0" err="1" smtClean="0"/>
                        <a:t>Attr</a:t>
                      </a:r>
                      <a:r>
                        <a:rPr lang="en-US" altLang="ko-KR" sz="1200" b="0" i="0" kern="1200" dirty="0" smtClean="0">
                          <a:solidFill>
                            <a:schemeClr val="dk1"/>
                          </a:solidFill>
                          <a:effectLst/>
                          <a:latin typeface="+mn-lt"/>
                          <a:ea typeface="+mn-ea"/>
                          <a:cs typeface="+mn-cs"/>
                        </a:rPr>
                        <a:t> of the given name. Note that the </a:t>
                      </a:r>
                      <a:r>
                        <a:rPr lang="en-US" altLang="ko-KR" sz="1200" dirty="0" err="1" smtClean="0"/>
                        <a:t>Attr</a:t>
                      </a:r>
                      <a:r>
                        <a:rPr lang="en-US" altLang="ko-KR" sz="1200" b="0" i="0" kern="1200" dirty="0" smtClean="0">
                          <a:solidFill>
                            <a:schemeClr val="dk1"/>
                          </a:solidFill>
                          <a:effectLst/>
                          <a:latin typeface="+mn-lt"/>
                          <a:ea typeface="+mn-ea"/>
                          <a:cs typeface="+mn-cs"/>
                        </a:rPr>
                        <a:t> instance can then be set on an </a:t>
                      </a:r>
                      <a:r>
                        <a:rPr lang="en-US" altLang="ko-KR" sz="1200" dirty="0" smtClean="0"/>
                        <a:t>Element</a:t>
                      </a:r>
                      <a:r>
                        <a:rPr lang="en-US" altLang="ko-KR" sz="1200" b="0" i="0" kern="1200" dirty="0" smtClean="0">
                          <a:solidFill>
                            <a:schemeClr val="dk1"/>
                          </a:solidFill>
                          <a:effectLst/>
                          <a:latin typeface="+mn-lt"/>
                          <a:ea typeface="+mn-ea"/>
                          <a:cs typeface="+mn-cs"/>
                        </a:rPr>
                        <a:t> using the </a:t>
                      </a:r>
                      <a:r>
                        <a:rPr lang="en-US" altLang="ko-KR" sz="1200" dirty="0" err="1" smtClean="0"/>
                        <a:t>setAttributeNode</a:t>
                      </a:r>
                      <a:r>
                        <a:rPr lang="en-US" altLang="ko-KR" sz="1200" b="0" i="0" kern="1200" dirty="0" smtClean="0">
                          <a:solidFill>
                            <a:schemeClr val="dk1"/>
                          </a:solidFill>
                          <a:effectLst/>
                          <a:latin typeface="+mn-lt"/>
                          <a:ea typeface="+mn-ea"/>
                          <a:cs typeface="+mn-cs"/>
                        </a:rPr>
                        <a:t> method. </a:t>
                      </a:r>
                      <a:endParaRPr lang="ko-KR" altLang="en-US" sz="1200" dirty="0"/>
                    </a:p>
                  </a:txBody>
                  <a:tcPr/>
                </a:tc>
              </a:tr>
              <a:tr h="370840">
                <a:tc>
                  <a:txBody>
                    <a:bodyPr/>
                    <a:lstStyle/>
                    <a:p>
                      <a:pPr latinLnBrk="1"/>
                      <a:r>
                        <a:rPr lang="en-US" altLang="ko-KR" sz="1200" dirty="0" err="1" smtClean="0"/>
                        <a:t>setValue</a:t>
                      </a:r>
                      <a:r>
                        <a:rPr lang="en-US" altLang="ko-KR" sz="1200" dirty="0" smtClean="0"/>
                        <a:t>()</a:t>
                      </a:r>
                      <a:endParaRPr lang="ko-KR" altLang="en-US" sz="1200" dirty="0"/>
                    </a:p>
                  </a:txBody>
                  <a:tcPr/>
                </a:tc>
                <a:tc>
                  <a:txBody>
                    <a:bodyPr/>
                    <a:lstStyle/>
                    <a:p>
                      <a:pPr latinLnBrk="1"/>
                      <a:r>
                        <a:rPr lang="en-US" altLang="ko-KR" sz="1200" dirty="0" err="1" smtClean="0"/>
                        <a:t>Attr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On retrieval, the value of the attribute is returned as a string. </a:t>
                      </a:r>
                      <a:endParaRPr lang="ko-KR" altLang="en-US" sz="1200" dirty="0"/>
                    </a:p>
                  </a:txBody>
                  <a:tcPr/>
                </a:tc>
              </a:tr>
              <a:tr h="370840">
                <a:tc>
                  <a:txBody>
                    <a:bodyPr/>
                    <a:lstStyle/>
                    <a:p>
                      <a:pPr latinLnBrk="1"/>
                      <a:r>
                        <a:rPr lang="en-US" altLang="ko-KR" sz="1200" dirty="0" err="1" smtClean="0"/>
                        <a:t>setAttributeNode</a:t>
                      </a:r>
                      <a:r>
                        <a:rPr lang="en-US" altLang="ko-KR" sz="1200" dirty="0" smtClean="0"/>
                        <a:t>()</a:t>
                      </a:r>
                      <a:endParaRPr lang="ko-KR" altLang="en-US" sz="1200" dirty="0"/>
                    </a:p>
                  </a:txBody>
                  <a:tcPr/>
                </a:tc>
                <a:tc>
                  <a:txBody>
                    <a:bodyPr/>
                    <a:lstStyle/>
                    <a:p>
                      <a:pPr latinLnBrk="1"/>
                      <a:r>
                        <a:rPr lang="en-US" altLang="ko-KR" sz="1200" dirty="0" err="1" smtClean="0"/>
                        <a:t>Attr</a:t>
                      </a:r>
                      <a:endParaRPr lang="ko-KR" altLang="en-US" sz="1200" dirty="0"/>
                    </a:p>
                  </a:txBody>
                  <a:tcPr/>
                </a:tc>
                <a:tc>
                  <a:txBody>
                    <a:bodyPr/>
                    <a:lstStyle/>
                    <a:p>
                      <a:pPr latinLnBrk="1"/>
                      <a:r>
                        <a:rPr lang="en-US" altLang="ko-KR" sz="1200" b="0" i="0" kern="1200" dirty="0" smtClean="0">
                          <a:solidFill>
                            <a:schemeClr val="dk1"/>
                          </a:solidFill>
                          <a:effectLst/>
                          <a:latin typeface="+mn-lt"/>
                          <a:ea typeface="+mn-ea"/>
                          <a:cs typeface="+mn-cs"/>
                        </a:rPr>
                        <a:t>Adds a new attribute node. If an attribute with that name ( </a:t>
                      </a:r>
                      <a:r>
                        <a:rPr lang="en-US" altLang="ko-KR" sz="1200" dirty="0" err="1" smtClean="0"/>
                        <a:t>nodeName</a:t>
                      </a:r>
                      <a:r>
                        <a:rPr lang="en-US" altLang="ko-KR" sz="1200" b="0" i="0" kern="1200" dirty="0" smtClean="0">
                          <a:solidFill>
                            <a:schemeClr val="dk1"/>
                          </a:solidFill>
                          <a:effectLst/>
                          <a:latin typeface="+mn-lt"/>
                          <a:ea typeface="+mn-ea"/>
                          <a:cs typeface="+mn-cs"/>
                        </a:rPr>
                        <a:t>) is already present in the element, it is replaced by the new one.</a:t>
                      </a:r>
                      <a:endParaRPr lang="ko-KR" altLang="en-US" sz="1200" dirty="0"/>
                    </a:p>
                  </a:txBody>
                  <a:tcPr/>
                </a:tc>
              </a:tr>
              <a:tr h="370840">
                <a:tc>
                  <a:txBody>
                    <a:bodyPr/>
                    <a:lstStyle/>
                    <a:p>
                      <a:pPr latinLnBrk="1"/>
                      <a:r>
                        <a:rPr lang="en-US" altLang="ko-KR" sz="1200" dirty="0" smtClean="0"/>
                        <a:t>transform()</a:t>
                      </a:r>
                      <a:endParaRPr lang="ko-KR" altLang="en-US" sz="1200" dirty="0"/>
                    </a:p>
                  </a:txBody>
                  <a:tcPr/>
                </a:tc>
                <a:tc>
                  <a:txBody>
                    <a:bodyPr/>
                    <a:lstStyle/>
                    <a:p>
                      <a:pPr latinLnBrk="1"/>
                      <a:r>
                        <a:rPr lang="en-US" altLang="ko-KR" sz="1200" dirty="0" smtClean="0"/>
                        <a:t>Transformer</a:t>
                      </a:r>
                      <a:endParaRPr lang="ko-KR" altLang="en-US" sz="1200" dirty="0"/>
                    </a:p>
                  </a:txBody>
                  <a:tcPr/>
                </a:tc>
                <a:tc>
                  <a:txBody>
                    <a:bodyPr/>
                    <a:lstStyle/>
                    <a:p>
                      <a:pPr latinLnBrk="1"/>
                      <a:r>
                        <a:rPr lang="en-US" altLang="ko-KR" sz="1200" dirty="0" smtClean="0"/>
                        <a:t>Transform the XML Source to a Result.</a:t>
                      </a:r>
                      <a:endParaRPr lang="ko-KR" altLang="en-US" sz="1200" dirty="0"/>
                    </a:p>
                  </a:txBody>
                  <a:tcPr/>
                </a:tc>
              </a:tr>
            </a:tbl>
          </a:graphicData>
        </a:graphic>
      </p:graphicFrame>
    </p:spTree>
    <p:extLst>
      <p:ext uri="{BB962C8B-B14F-4D97-AF65-F5344CB8AC3E}">
        <p14:creationId xmlns:p14="http://schemas.microsoft.com/office/powerpoint/2010/main" val="352751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 this </a:t>
            </a:r>
            <a:r>
              <a:rPr lang="en-US" altLang="ko-KR" dirty="0"/>
              <a:t>example…</a:t>
            </a:r>
            <a:endParaRPr lang="ko-KR" altLang="en-US" dirty="0"/>
          </a:p>
        </p:txBody>
      </p:sp>
      <p:sp>
        <p:nvSpPr>
          <p:cNvPr id="3" name="Content Placeholder 2"/>
          <p:cNvSpPr>
            <a:spLocks noGrp="1"/>
          </p:cNvSpPr>
          <p:nvPr>
            <p:ph idx="1"/>
          </p:nvPr>
        </p:nvSpPr>
        <p:spPr/>
        <p:txBody>
          <a:bodyPr/>
          <a:lstStyle/>
          <a:p>
            <a:r>
              <a:rPr lang="en-US" altLang="ko-KR" dirty="0" smtClean="0"/>
              <a:t>Create a Java Application</a:t>
            </a:r>
          </a:p>
          <a:p>
            <a:r>
              <a:rPr lang="en-US" altLang="ko-KR" dirty="0" smtClean="0"/>
              <a:t>Create a package in the source folder</a:t>
            </a:r>
          </a:p>
          <a:p>
            <a:r>
              <a:rPr lang="en-US" altLang="ko-KR" dirty="0" smtClean="0"/>
              <a:t>Create a java file in the package</a:t>
            </a:r>
            <a:endParaRPr lang="ko-KR" altLang="en-US" dirty="0"/>
          </a:p>
        </p:txBody>
      </p:sp>
    </p:spTree>
    <p:extLst>
      <p:ext uri="{BB962C8B-B14F-4D97-AF65-F5344CB8AC3E}">
        <p14:creationId xmlns:p14="http://schemas.microsoft.com/office/powerpoint/2010/main" val="230802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WriteXMLFile.java (1/5)</a:t>
            </a:r>
            <a:endParaRPr lang="ko-KR" alt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altLang="ko-KR" sz="6400" b="1" dirty="0" smtClean="0"/>
              <a:t>import </a:t>
            </a:r>
            <a:r>
              <a:rPr lang="en-US" altLang="ko-KR" sz="6400" b="1" dirty="0" err="1"/>
              <a:t>java.io.File</a:t>
            </a:r>
            <a:r>
              <a:rPr lang="en-US" altLang="ko-KR" sz="6400" b="1" dirty="0"/>
              <a:t>;</a:t>
            </a:r>
          </a:p>
          <a:p>
            <a:pPr marL="0" indent="0">
              <a:buNone/>
            </a:pPr>
            <a:r>
              <a:rPr lang="en-US" altLang="ko-KR" sz="6400" b="1" dirty="0"/>
              <a:t>import </a:t>
            </a:r>
            <a:r>
              <a:rPr lang="en-US" altLang="ko-KR" sz="6400" b="1" dirty="0" err="1"/>
              <a:t>javax.xml.parsers.DocumentBuilder</a:t>
            </a:r>
            <a:r>
              <a:rPr lang="en-US" altLang="ko-KR" sz="6400" b="1" dirty="0"/>
              <a:t>;</a:t>
            </a:r>
          </a:p>
          <a:p>
            <a:pPr marL="0" indent="0">
              <a:buNone/>
            </a:pPr>
            <a:r>
              <a:rPr lang="en-US" altLang="ko-KR" sz="6400" b="1" dirty="0"/>
              <a:t>import </a:t>
            </a:r>
            <a:r>
              <a:rPr lang="en-US" altLang="ko-KR" sz="6400" b="1" dirty="0" err="1"/>
              <a:t>javax.xml.parsers.DocumentBuilderFactory</a:t>
            </a:r>
            <a:r>
              <a:rPr lang="en-US" altLang="ko-KR" sz="6400" b="1" dirty="0"/>
              <a:t>;</a:t>
            </a:r>
          </a:p>
          <a:p>
            <a:pPr marL="0" indent="0">
              <a:buNone/>
            </a:pPr>
            <a:r>
              <a:rPr lang="en-US" altLang="ko-KR" sz="6400" b="1" dirty="0"/>
              <a:t>import </a:t>
            </a:r>
            <a:r>
              <a:rPr lang="en-US" altLang="ko-KR" sz="6400" b="1" dirty="0" err="1"/>
              <a:t>javax.xml.parsers.ParserConfigurationException</a:t>
            </a:r>
            <a:r>
              <a:rPr lang="en-US" altLang="ko-KR" sz="6400" b="1" dirty="0"/>
              <a:t>;</a:t>
            </a:r>
          </a:p>
          <a:p>
            <a:pPr marL="0" indent="0">
              <a:buNone/>
            </a:pPr>
            <a:r>
              <a:rPr lang="en-US" altLang="ko-KR" sz="6400" b="1" dirty="0"/>
              <a:t>import </a:t>
            </a:r>
            <a:r>
              <a:rPr lang="en-US" altLang="ko-KR" sz="6400" b="1" dirty="0" err="1"/>
              <a:t>javax.xml.transform.Transformer</a:t>
            </a:r>
            <a:r>
              <a:rPr lang="en-US" altLang="ko-KR" sz="6400" b="1" dirty="0"/>
              <a:t>;</a:t>
            </a:r>
          </a:p>
          <a:p>
            <a:pPr marL="0" indent="0">
              <a:buNone/>
            </a:pPr>
            <a:r>
              <a:rPr lang="en-US" altLang="ko-KR" sz="6400" b="1" dirty="0"/>
              <a:t>import </a:t>
            </a:r>
            <a:r>
              <a:rPr lang="en-US" altLang="ko-KR" sz="6400" b="1" dirty="0" err="1"/>
              <a:t>javax.xml.transform.TransformerException</a:t>
            </a:r>
            <a:r>
              <a:rPr lang="en-US" altLang="ko-KR" sz="6400" b="1" dirty="0"/>
              <a:t>;</a:t>
            </a:r>
          </a:p>
          <a:p>
            <a:pPr marL="0" indent="0">
              <a:buNone/>
            </a:pPr>
            <a:r>
              <a:rPr lang="en-US" altLang="ko-KR" sz="6400" b="1" dirty="0"/>
              <a:t>import </a:t>
            </a:r>
            <a:r>
              <a:rPr lang="en-US" altLang="ko-KR" sz="6400" b="1" dirty="0" err="1"/>
              <a:t>javax.xml.transform.TransformerFactory</a:t>
            </a:r>
            <a:r>
              <a:rPr lang="en-US" altLang="ko-KR" sz="6400" b="1" dirty="0"/>
              <a:t>;</a:t>
            </a:r>
          </a:p>
          <a:p>
            <a:pPr marL="0" indent="0">
              <a:buNone/>
            </a:pPr>
            <a:r>
              <a:rPr lang="en-US" altLang="ko-KR" sz="6400" b="1" dirty="0"/>
              <a:t>import </a:t>
            </a:r>
            <a:r>
              <a:rPr lang="en-US" altLang="ko-KR" sz="6400" b="1" dirty="0" err="1"/>
              <a:t>javax.xml.transform.dom.DOMSource</a:t>
            </a:r>
            <a:r>
              <a:rPr lang="en-US" altLang="ko-KR" sz="6400" b="1" dirty="0"/>
              <a:t>;</a:t>
            </a:r>
          </a:p>
          <a:p>
            <a:pPr marL="0" indent="0">
              <a:buNone/>
            </a:pPr>
            <a:r>
              <a:rPr lang="en-US" altLang="ko-KR" sz="6400" b="1" dirty="0"/>
              <a:t>import </a:t>
            </a:r>
            <a:r>
              <a:rPr lang="en-US" altLang="ko-KR" sz="6400" b="1" dirty="0" err="1"/>
              <a:t>javax.xml.transform.stream.StreamResult</a:t>
            </a:r>
            <a:r>
              <a:rPr lang="en-US" altLang="ko-KR" sz="6400" b="1" dirty="0"/>
              <a:t>;</a:t>
            </a:r>
          </a:p>
          <a:p>
            <a:pPr marL="0" indent="0">
              <a:buNone/>
            </a:pPr>
            <a:r>
              <a:rPr lang="ko-KR" altLang="en-US" sz="6400" dirty="0"/>
              <a:t> </a:t>
            </a:r>
          </a:p>
          <a:p>
            <a:pPr marL="0" indent="0">
              <a:buNone/>
            </a:pPr>
            <a:r>
              <a:rPr lang="en-US" altLang="ko-KR" sz="6400" b="1" dirty="0"/>
              <a:t>import org.w3c.dom.Attr;</a:t>
            </a:r>
          </a:p>
          <a:p>
            <a:pPr marL="0" indent="0">
              <a:buNone/>
            </a:pPr>
            <a:r>
              <a:rPr lang="en-US" altLang="ko-KR" sz="6400" b="1" dirty="0"/>
              <a:t>import org.w3c.dom.Document;</a:t>
            </a:r>
          </a:p>
          <a:p>
            <a:pPr marL="0" indent="0">
              <a:buNone/>
            </a:pPr>
            <a:r>
              <a:rPr lang="en-US" altLang="ko-KR" sz="6400" b="1" dirty="0"/>
              <a:t>import org.w3c.dom.Element;</a:t>
            </a:r>
          </a:p>
          <a:p>
            <a:pPr marL="0" indent="0">
              <a:buNone/>
            </a:pPr>
            <a:r>
              <a:rPr lang="ko-KR" altLang="en-US" sz="6400" dirty="0"/>
              <a:t> </a:t>
            </a:r>
          </a:p>
          <a:p>
            <a:pPr marL="0" indent="0">
              <a:buNone/>
            </a:pPr>
            <a:r>
              <a:rPr lang="en-US" altLang="ko-KR" sz="6400" b="1" dirty="0"/>
              <a:t>public class </a:t>
            </a:r>
            <a:r>
              <a:rPr lang="en-US" altLang="ko-KR" sz="6400" b="1" dirty="0" err="1"/>
              <a:t>WriteXMLFile</a:t>
            </a:r>
            <a:r>
              <a:rPr lang="en-US" altLang="ko-KR" sz="6400" b="1" dirty="0"/>
              <a:t> {</a:t>
            </a:r>
          </a:p>
          <a:p>
            <a:pPr marL="0" indent="0">
              <a:buNone/>
            </a:pPr>
            <a:r>
              <a:rPr lang="ko-KR" altLang="en-US" sz="6400" dirty="0"/>
              <a:t> </a:t>
            </a:r>
          </a:p>
          <a:p>
            <a:pPr marL="0" indent="0">
              <a:buNone/>
            </a:pPr>
            <a:r>
              <a:rPr lang="en-US" altLang="ko-KR" sz="6400" b="1" dirty="0"/>
              <a:t>public static void main(String </a:t>
            </a:r>
            <a:r>
              <a:rPr lang="en-US" altLang="ko-KR" sz="6400" b="1" dirty="0" err="1"/>
              <a:t>argv</a:t>
            </a:r>
            <a:r>
              <a:rPr lang="en-US" altLang="ko-KR" sz="6400" b="1" dirty="0"/>
              <a:t>[]) {</a:t>
            </a:r>
          </a:p>
          <a:p>
            <a:pPr marL="0" indent="0">
              <a:buNone/>
            </a:pPr>
            <a:r>
              <a:rPr lang="ko-KR" altLang="en-US" sz="6400" dirty="0"/>
              <a:t> </a:t>
            </a:r>
          </a:p>
          <a:p>
            <a:pPr marL="0" indent="0">
              <a:buNone/>
            </a:pPr>
            <a:r>
              <a:rPr lang="en-US" altLang="ko-KR" sz="6400" dirty="0"/>
              <a:t>  </a:t>
            </a:r>
            <a:r>
              <a:rPr lang="en-US" altLang="ko-KR" sz="6400" b="1" dirty="0"/>
              <a:t>try {</a:t>
            </a:r>
          </a:p>
          <a:p>
            <a:pPr marL="0" indent="0">
              <a:buNone/>
            </a:pPr>
            <a:r>
              <a:rPr lang="ko-KR" altLang="en-US" sz="6400" dirty="0"/>
              <a:t> </a:t>
            </a:r>
          </a:p>
          <a:p>
            <a:pPr marL="0" indent="0">
              <a:buNone/>
            </a:pPr>
            <a:r>
              <a:rPr lang="en-US" altLang="ko-KR" sz="6400" dirty="0" err="1"/>
              <a:t>DocumentBuilderFactory</a:t>
            </a:r>
            <a:r>
              <a:rPr lang="en-US" altLang="ko-KR" sz="6400" dirty="0"/>
              <a:t> </a:t>
            </a:r>
            <a:r>
              <a:rPr lang="en-US" altLang="ko-KR" sz="6400" dirty="0" err="1"/>
              <a:t>docFactory</a:t>
            </a:r>
            <a:r>
              <a:rPr lang="en-US" altLang="ko-KR" sz="6400" dirty="0"/>
              <a:t> = </a:t>
            </a:r>
            <a:r>
              <a:rPr lang="en-US" altLang="ko-KR" sz="6400" dirty="0" err="1"/>
              <a:t>DocumentBuilderFactory.</a:t>
            </a:r>
            <a:r>
              <a:rPr lang="en-US" altLang="ko-KR" sz="6400" i="1" dirty="0" err="1"/>
              <a:t>newInstance</a:t>
            </a:r>
            <a:r>
              <a:rPr lang="en-US" altLang="ko-KR" sz="6400" i="1" dirty="0"/>
              <a:t>();</a:t>
            </a:r>
          </a:p>
          <a:p>
            <a:pPr marL="0" indent="0">
              <a:buNone/>
            </a:pPr>
            <a:r>
              <a:rPr lang="en-US" altLang="ko-KR" sz="6400" dirty="0"/>
              <a:t>DocumentBuilder </a:t>
            </a:r>
            <a:r>
              <a:rPr lang="en-US" altLang="ko-KR" sz="6400" dirty="0" err="1"/>
              <a:t>docBuilder</a:t>
            </a:r>
            <a:r>
              <a:rPr lang="en-US" altLang="ko-KR" sz="6400" dirty="0"/>
              <a:t> = </a:t>
            </a:r>
            <a:r>
              <a:rPr lang="en-US" altLang="ko-KR" sz="6400" dirty="0" err="1"/>
              <a:t>docFactory.newDocumentBuilder</a:t>
            </a:r>
            <a:r>
              <a:rPr lang="en-US" altLang="ko-KR" sz="6400" dirty="0"/>
              <a:t>();</a:t>
            </a:r>
          </a:p>
          <a:p>
            <a:pPr marL="0" indent="0">
              <a:buNone/>
            </a:pPr>
            <a:r>
              <a:rPr lang="ko-KR" altLang="en-US" sz="6400" dirty="0"/>
              <a:t> </a:t>
            </a:r>
          </a:p>
          <a:p>
            <a:pPr marL="0" indent="0">
              <a:buNone/>
            </a:pPr>
            <a:r>
              <a:rPr lang="en-US" altLang="ko-KR" sz="6400" dirty="0"/>
              <a:t>// root elements</a:t>
            </a:r>
          </a:p>
          <a:p>
            <a:pPr marL="0" indent="0">
              <a:buNone/>
            </a:pPr>
            <a:r>
              <a:rPr lang="en-US" altLang="ko-KR" sz="6400" dirty="0"/>
              <a:t>Document doc = </a:t>
            </a:r>
            <a:r>
              <a:rPr lang="en-US" altLang="ko-KR" sz="6400" dirty="0" err="1"/>
              <a:t>docBuilder.newDocument</a:t>
            </a:r>
            <a:r>
              <a:rPr lang="en-US" altLang="ko-KR" sz="6400" dirty="0"/>
              <a:t>();</a:t>
            </a:r>
          </a:p>
          <a:p>
            <a:pPr marL="0" indent="0">
              <a:buNone/>
            </a:pPr>
            <a:r>
              <a:rPr lang="en-US" altLang="ko-KR" sz="6400" dirty="0"/>
              <a:t>Element </a:t>
            </a:r>
            <a:r>
              <a:rPr lang="en-US" altLang="ko-KR" sz="6400" dirty="0" err="1"/>
              <a:t>rootElement</a:t>
            </a:r>
            <a:r>
              <a:rPr lang="en-US" altLang="ko-KR" sz="6400" dirty="0"/>
              <a:t> = </a:t>
            </a:r>
            <a:r>
              <a:rPr lang="en-US" altLang="ko-KR" sz="6400" dirty="0" err="1"/>
              <a:t>doc.createElement</a:t>
            </a:r>
            <a:r>
              <a:rPr lang="en-US" altLang="ko-KR" sz="6400" dirty="0"/>
              <a:t>("Employees");</a:t>
            </a:r>
          </a:p>
          <a:p>
            <a:pPr marL="0" indent="0">
              <a:buNone/>
            </a:pPr>
            <a:r>
              <a:rPr lang="en-US" altLang="ko-KR" sz="6400" dirty="0" err="1"/>
              <a:t>doc.appendChild</a:t>
            </a:r>
            <a:r>
              <a:rPr lang="en-US" altLang="ko-KR" sz="6400" dirty="0"/>
              <a:t>(</a:t>
            </a:r>
            <a:r>
              <a:rPr lang="en-US" altLang="ko-KR" sz="6400" dirty="0" err="1"/>
              <a:t>rootElement</a:t>
            </a:r>
            <a:r>
              <a:rPr lang="en-US" altLang="ko-KR" sz="6400" dirty="0"/>
              <a:t>);</a:t>
            </a:r>
          </a:p>
          <a:p>
            <a:pPr marL="0" indent="0">
              <a:buNone/>
            </a:pPr>
            <a:r>
              <a:rPr lang="ko-KR" altLang="en-US" sz="6400" dirty="0"/>
              <a:t> </a:t>
            </a:r>
          </a:p>
          <a:p>
            <a:pPr marL="0" indent="0">
              <a:buNone/>
            </a:pPr>
            <a:r>
              <a:rPr lang="en-US" altLang="ko-KR" sz="6400" dirty="0"/>
              <a:t>// staff elements</a:t>
            </a:r>
          </a:p>
          <a:p>
            <a:pPr marL="0" indent="0">
              <a:buNone/>
            </a:pPr>
            <a:r>
              <a:rPr lang="en-US" altLang="ko-KR" sz="6400" dirty="0"/>
              <a:t>Element staff = </a:t>
            </a:r>
            <a:r>
              <a:rPr lang="en-US" altLang="ko-KR" sz="6400" dirty="0" err="1"/>
              <a:t>doc.createElement</a:t>
            </a:r>
            <a:r>
              <a:rPr lang="en-US" altLang="ko-KR" sz="6400" dirty="0"/>
              <a:t>("Employee");</a:t>
            </a:r>
          </a:p>
          <a:p>
            <a:pPr marL="0" indent="0">
              <a:buNone/>
            </a:pPr>
            <a:r>
              <a:rPr lang="en-US" altLang="ko-KR" sz="6400" dirty="0" err="1"/>
              <a:t>rootElement.appendChild</a:t>
            </a:r>
            <a:r>
              <a:rPr lang="en-US" altLang="ko-KR" sz="6400" dirty="0"/>
              <a:t>(staff);</a:t>
            </a:r>
          </a:p>
          <a:p>
            <a:pPr marL="0" indent="0">
              <a:buNone/>
            </a:pPr>
            <a:r>
              <a:rPr lang="ko-KR" altLang="en-US" sz="6400" dirty="0"/>
              <a:t> </a:t>
            </a:r>
          </a:p>
          <a:p>
            <a:pPr marL="0" indent="0">
              <a:buNone/>
            </a:pPr>
            <a:r>
              <a:rPr lang="en-US" altLang="ko-KR" sz="6400" dirty="0"/>
              <a:t>// set attribute to staff element</a:t>
            </a:r>
          </a:p>
          <a:p>
            <a:pPr marL="0" indent="0">
              <a:buNone/>
            </a:pPr>
            <a:r>
              <a:rPr lang="en-US" altLang="ko-KR" sz="6400" dirty="0" err="1"/>
              <a:t>Attr</a:t>
            </a:r>
            <a:r>
              <a:rPr lang="en-US" altLang="ko-KR" sz="6400" dirty="0"/>
              <a:t> </a:t>
            </a:r>
            <a:r>
              <a:rPr lang="en-US" altLang="ko-KR" sz="6400" dirty="0" err="1"/>
              <a:t>attr</a:t>
            </a:r>
            <a:r>
              <a:rPr lang="en-US" altLang="ko-KR" sz="6400" dirty="0"/>
              <a:t> = </a:t>
            </a:r>
            <a:r>
              <a:rPr lang="en-US" altLang="ko-KR" sz="6400" dirty="0" err="1"/>
              <a:t>doc.createAttribute</a:t>
            </a:r>
            <a:r>
              <a:rPr lang="en-US" altLang="ko-KR" sz="6400" dirty="0"/>
              <a:t>("id");</a:t>
            </a:r>
          </a:p>
          <a:p>
            <a:pPr marL="0" indent="0">
              <a:buNone/>
            </a:pPr>
            <a:r>
              <a:rPr lang="en-US" altLang="ko-KR" sz="6400" dirty="0" err="1"/>
              <a:t>attr.setValue</a:t>
            </a:r>
            <a:r>
              <a:rPr lang="en-US" altLang="ko-KR" sz="6400" dirty="0"/>
              <a:t>("1");</a:t>
            </a:r>
            <a:endParaRPr lang="en-US" altLang="ko-KR" dirty="0"/>
          </a:p>
          <a:p>
            <a:pPr marL="0" indent="0">
              <a:buNone/>
            </a:pPr>
            <a:r>
              <a:rPr lang="en-US" altLang="ko-KR" dirty="0" err="1"/>
              <a:t>staff.setAttributeNode</a:t>
            </a:r>
            <a:r>
              <a:rPr lang="en-US" altLang="ko-KR" dirty="0"/>
              <a:t>(</a:t>
            </a:r>
            <a:r>
              <a:rPr lang="en-US" altLang="ko-KR" dirty="0" err="1"/>
              <a:t>attr</a:t>
            </a:r>
            <a:r>
              <a:rPr lang="en-US" altLang="ko-KR" dirty="0"/>
              <a:t>);</a:t>
            </a:r>
          </a:p>
          <a:p>
            <a:pPr marL="0" indent="0">
              <a:buNone/>
            </a:pPr>
            <a:r>
              <a:rPr lang="ko-KR" altLang="en-US" dirty="0"/>
              <a:t> </a:t>
            </a:r>
          </a:p>
        </p:txBody>
      </p:sp>
    </p:spTree>
    <p:extLst>
      <p:ext uri="{BB962C8B-B14F-4D97-AF65-F5344CB8AC3E}">
        <p14:creationId xmlns:p14="http://schemas.microsoft.com/office/powerpoint/2010/main" val="2275819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4637</TotalTime>
  <Words>3816</Words>
  <Application>Microsoft Office PowerPoint</Application>
  <PresentationFormat>화면 슬라이드 쇼(4:3)</PresentationFormat>
  <Paragraphs>771</Paragraphs>
  <Slides>37</Slides>
  <Notes>0</Notes>
  <HiddenSlides>0</HiddenSlides>
  <MMClips>0</MMClips>
  <ScaleCrop>false</ScaleCrop>
  <HeadingPairs>
    <vt:vector size="4" baseType="variant">
      <vt:variant>
        <vt:lpstr>테마</vt:lpstr>
      </vt:variant>
      <vt:variant>
        <vt:i4>1</vt:i4>
      </vt:variant>
      <vt:variant>
        <vt:lpstr>슬라이드 제목</vt:lpstr>
      </vt:variant>
      <vt:variant>
        <vt:i4>37</vt:i4>
      </vt:variant>
    </vt:vector>
  </HeadingPairs>
  <TitlesOfParts>
    <vt:vector size="38" baseType="lpstr">
      <vt:lpstr>Office Theme</vt:lpstr>
      <vt:lpstr>XML Programming</vt:lpstr>
      <vt:lpstr>Contents</vt:lpstr>
      <vt:lpstr>In this session…</vt:lpstr>
      <vt:lpstr>XML parser</vt:lpstr>
      <vt:lpstr>This example…</vt:lpstr>
      <vt:lpstr>DOM Class Description</vt:lpstr>
      <vt:lpstr>DOM Method Description</vt:lpstr>
      <vt:lpstr>In this example…</vt:lpstr>
      <vt:lpstr>WriteXMLFile.java (1/5)</vt:lpstr>
      <vt:lpstr>WriteXMLFile.java (2/5)</vt:lpstr>
      <vt:lpstr>WriteXMLFile.java (3/5)</vt:lpstr>
      <vt:lpstr>PowerPoint 프레젠테이션</vt:lpstr>
      <vt:lpstr>WriteXMLFile.java (5/5)</vt:lpstr>
      <vt:lpstr>The result of XML</vt:lpstr>
      <vt:lpstr>XML Parser</vt:lpstr>
      <vt:lpstr>DOM Parser (1/3)</vt:lpstr>
      <vt:lpstr>DOM Parser (2/3)</vt:lpstr>
      <vt:lpstr>DOM Parser (3/3)</vt:lpstr>
      <vt:lpstr>SAX</vt:lpstr>
      <vt:lpstr>SAX Parser (1/3)</vt:lpstr>
      <vt:lpstr>SAX Parser (2/3)</vt:lpstr>
      <vt:lpstr>SAX Parser (3/3)</vt:lpstr>
      <vt:lpstr>StAX (1/3) </vt:lpstr>
      <vt:lpstr>StAX (2/3)</vt:lpstr>
      <vt:lpstr>StAX (3/3)</vt:lpstr>
      <vt:lpstr>This example</vt:lpstr>
      <vt:lpstr>Employee.java</vt:lpstr>
      <vt:lpstr>DOMParserDemo.java</vt:lpstr>
      <vt:lpstr>SAXParserDemo.java</vt:lpstr>
      <vt:lpstr>StaxParserDemo.java</vt:lpstr>
      <vt:lpstr>This example…</vt:lpstr>
      <vt:lpstr>Some additional classes / methods</vt:lpstr>
      <vt:lpstr>ModifyXMLFile.java (1/2)</vt:lpstr>
      <vt:lpstr>ModifyXMLFile.java (2/2)</vt:lpstr>
      <vt:lpstr>The result of modified XML</vt:lpstr>
      <vt:lpstr>Summary</vt:lpstr>
      <vt:lpstr>References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hp</dc:creator>
  <cp:lastModifiedBy>Sang In Lee</cp:lastModifiedBy>
  <cp:revision>316</cp:revision>
  <dcterms:created xsi:type="dcterms:W3CDTF">2014-03-01T11:20:48Z</dcterms:created>
  <dcterms:modified xsi:type="dcterms:W3CDTF">2016-04-28T06:30:25Z</dcterms:modified>
</cp:coreProperties>
</file>