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9" r:id="rId3"/>
    <p:sldId id="290" r:id="rId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What is a cloud computing?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we need to consider it for future industry?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 there any benefit to work with mobile cloud computing?</a:t>
            </a:r>
          </a:p>
          <a:p>
            <a:pPr lvl="1"/>
            <a:r>
              <a:rPr lang="en-US" altLang="ko-KR" dirty="0" smtClean="0"/>
              <a:t>Give </a:t>
            </a:r>
            <a:r>
              <a:rPr lang="en-US" altLang="ko-KR" dirty="0"/>
              <a:t>your comprehensive analysis</a:t>
            </a:r>
            <a:r>
              <a:rPr lang="en-US" altLang="ko-KR" dirty="0" smtClean="0"/>
              <a:t>! An example is good to explain this terminology!</a:t>
            </a:r>
            <a:endParaRPr lang="en-US" altLang="ko-KR" dirty="0"/>
          </a:p>
          <a:p>
            <a:r>
              <a:rPr lang="en-US" altLang="ko-KR" dirty="0"/>
              <a:t>Graph Database almost dominates in many sectors of web and android applications.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Who </a:t>
            </a:r>
            <a:r>
              <a:rPr lang="en-US" altLang="ko-KR" dirty="0"/>
              <a:t>need to use Graph Database?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Which Graph Database suits the best for e-business, e.g., G-Market?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Give </a:t>
            </a:r>
            <a:r>
              <a:rPr lang="en-US" altLang="ko-KR" dirty="0"/>
              <a:t>your comprehensive analysis</a:t>
            </a:r>
            <a:r>
              <a:rPr lang="en-US" altLang="ko-KR" dirty="0" smtClean="0"/>
              <a:t>! </a:t>
            </a:r>
            <a:r>
              <a:rPr lang="en-US" altLang="ko-KR" dirty="0"/>
              <a:t>An example is good to explain this terminology!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81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Answers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As comprehensive as possible</a:t>
            </a:r>
          </a:p>
          <a:p>
            <a:r>
              <a:rPr lang="en-US" altLang="ko-KR" dirty="0" smtClean="0"/>
              <a:t>Report is in </a:t>
            </a:r>
            <a:r>
              <a:rPr lang="en-US" altLang="ko-KR" dirty="0" smtClean="0"/>
              <a:t>English</a:t>
            </a:r>
          </a:p>
          <a:p>
            <a:r>
              <a:rPr lang="en-US" altLang="ko-KR" dirty="0" smtClean="0"/>
              <a:t>Format: </a:t>
            </a:r>
          </a:p>
          <a:p>
            <a:pPr lvl="1"/>
            <a:r>
              <a:rPr lang="en-US" altLang="ko-KR" dirty="0" smtClean="0"/>
              <a:t>Paper: A4, </a:t>
            </a:r>
          </a:p>
          <a:p>
            <a:pPr lvl="1"/>
            <a:r>
              <a:rPr lang="en-US" altLang="ko-KR" dirty="0" smtClean="0"/>
              <a:t>Font: Times New Roman 12, </a:t>
            </a:r>
          </a:p>
          <a:p>
            <a:pPr lvl="1"/>
            <a:r>
              <a:rPr lang="en-US" altLang="ko-KR" dirty="0" smtClean="0"/>
              <a:t>1.5 spaces</a:t>
            </a:r>
          </a:p>
          <a:p>
            <a:pPr lvl="1"/>
            <a:r>
              <a:rPr lang="en-US" altLang="ko-KR" dirty="0" smtClean="0"/>
              <a:t>Min 1 page for </a:t>
            </a:r>
            <a:r>
              <a:rPr lang="en-US" altLang="ko-KR" smtClean="0"/>
              <a:t>each problem.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Refer to the existing academic paper:</a:t>
            </a:r>
          </a:p>
          <a:p>
            <a:pPr lvl="1"/>
            <a:r>
              <a:rPr lang="en-US" altLang="ko-KR" dirty="0" smtClean="0"/>
              <a:t>A Survey of Mobile Cloud Computing Applications: Perspectives and Challenges</a:t>
            </a:r>
          </a:p>
          <a:p>
            <a:pPr lvl="1"/>
            <a:r>
              <a:rPr lang="en-US" altLang="ko-KR" dirty="0" smtClean="0"/>
              <a:t>A Comparison of Current Graph Database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147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Times New Roman</vt:lpstr>
      <vt:lpstr>Office Theme</vt:lpstr>
      <vt:lpstr>Individual Assignment</vt:lpstr>
      <vt:lpstr>Questions</vt:lpstr>
      <vt:lpstr>Answers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USER</cp:lastModifiedBy>
  <cp:revision>229</cp:revision>
  <dcterms:created xsi:type="dcterms:W3CDTF">2014-03-01T11:20:48Z</dcterms:created>
  <dcterms:modified xsi:type="dcterms:W3CDTF">2016-05-09T05:26:34Z</dcterms:modified>
</cp:coreProperties>
</file>