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E0-E54C-42BF-9177-EB548F03FD2E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naca0012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2023013083-</a:t>
            </a:r>
            <a:r>
              <a:rPr lang="ko-KR" altLang="en-US" dirty="0" smtClean="0"/>
              <a:t>박상인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naca0012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59746"/>
            <a:ext cx="3071813" cy="2413245"/>
          </a:xfr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25" y="2672186"/>
            <a:ext cx="3843338" cy="2658216"/>
          </a:xfr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8017778" y="1825625"/>
            <a:ext cx="3844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7891943" y="1825625"/>
            <a:ext cx="3844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089" y="2242440"/>
            <a:ext cx="3846909" cy="4352921"/>
          </a:xfrm>
          <a:prstGeom prst="rect">
            <a:avLst/>
          </a:prstGeom>
        </p:spPr>
      </p:pic>
      <p:pic>
        <p:nvPicPr>
          <p:cNvPr id="12" name="내용 개체 틀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88" y="2759746"/>
            <a:ext cx="3843338" cy="23084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66738" y="5486400"/>
            <a:ext cx="1333849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91450" y="5486400"/>
            <a:ext cx="1333849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78892" y="5486399"/>
            <a:ext cx="1333849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1713" y="5486399"/>
            <a:ext cx="1333849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04727" y="5461230"/>
            <a:ext cx="1333849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r>
              <a:rPr lang="ko-KR" altLang="en-US" dirty="0" smtClean="0">
                <a:solidFill>
                  <a:schemeClr val="tx1"/>
                </a:solidFill>
              </a:rPr>
              <a:t>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9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naca0012</vt:lpstr>
      <vt:lpstr>naca0012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전산유체해석실습</dc:title>
  <dc:creator>User</dc:creator>
  <cp:lastModifiedBy>User</cp:lastModifiedBy>
  <cp:revision>2</cp:revision>
  <dcterms:created xsi:type="dcterms:W3CDTF">2025-09-25T14:37:22Z</dcterms:created>
  <dcterms:modified xsi:type="dcterms:W3CDTF">2025-10-15T10:55:57Z</dcterms:modified>
</cp:coreProperties>
</file>