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1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8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2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58E0-E54C-42BF-9177-EB548F03FD2E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9D99-8C74-4DDD-80B1-060E2986B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rae2822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2023013083-</a:t>
            </a:r>
            <a:r>
              <a:rPr lang="ko-KR" altLang="en-US" dirty="0" smtClean="0"/>
              <a:t>박상인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65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rae2822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1300" y="1825625"/>
            <a:ext cx="9448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9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rae2822</vt:lpstr>
      <vt:lpstr>rae2822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전산유체해석실습</dc:title>
  <dc:creator>User</dc:creator>
  <cp:lastModifiedBy>User</cp:lastModifiedBy>
  <cp:revision>3</cp:revision>
  <dcterms:created xsi:type="dcterms:W3CDTF">2025-09-25T14:37:22Z</dcterms:created>
  <dcterms:modified xsi:type="dcterms:W3CDTF">2025-10-22T12:27:51Z</dcterms:modified>
</cp:coreProperties>
</file>