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1" r:id="rId2"/>
    <p:sldId id="332" r:id="rId3"/>
    <p:sldId id="336" r:id="rId4"/>
    <p:sldId id="333" r:id="rId5"/>
    <p:sldId id="335" r:id="rId6"/>
    <p:sldId id="339" r:id="rId7"/>
    <p:sldId id="334" r:id="rId8"/>
    <p:sldId id="337" r:id="rId9"/>
    <p:sldId id="342" r:id="rId10"/>
    <p:sldId id="34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9D5"/>
    <a:srgbClr val="D9EBED"/>
    <a:srgbClr val="81B1D9"/>
    <a:srgbClr val="3E70A2"/>
    <a:srgbClr val="3399FF"/>
    <a:srgbClr val="46AFCF"/>
    <a:srgbClr val="EEEEEE"/>
    <a:srgbClr val="CCCCCC"/>
    <a:srgbClr val="B5B9BC"/>
    <a:srgbClr val="EFF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6F7F24-F395-47CA-B6B5-CF1712009C79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75D09C9-23C7-4787-9ADF-8FA60EE4DE83}">
      <dgm:prSet phldrT="[텍스트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dirty="0" err="1">
              <a:latin typeface="한컴 고딕" panose="02000500000000000000" pitchFamily="2" charset="-127"/>
              <a:ea typeface="한컴 고딕" panose="02000500000000000000" pitchFamily="2" charset="-127"/>
            </a:rPr>
            <a:t>Target,Target</a:t>
          </a:r>
          <a:r>
            <a:rPr lang="en-US" altLang="ko-KR" dirty="0">
              <a:latin typeface="한컴 고딕" panose="02000500000000000000" pitchFamily="2" charset="-127"/>
              <a:ea typeface="한컴 고딕" panose="02000500000000000000" pitchFamily="2" charset="-127"/>
            </a:rPr>
            <a:t> hp </a:t>
          </a:r>
          <a:r>
            <a:rPr lang="ko-KR" altLang="en-US" dirty="0">
              <a:latin typeface="한컴 고딕" panose="02000500000000000000" pitchFamily="2" charset="-127"/>
              <a:ea typeface="한컴 고딕" panose="02000500000000000000" pitchFamily="2" charset="-127"/>
            </a:rPr>
            <a:t>함수와 </a:t>
          </a:r>
          <a:r>
            <a:rPr lang="en-US" altLang="ko-KR" dirty="0" err="1">
              <a:latin typeface="한컴 고딕" panose="02000500000000000000" pitchFamily="2" charset="-127"/>
              <a:ea typeface="한컴 고딕" panose="02000500000000000000" pitchFamily="2" charset="-127"/>
            </a:rPr>
            <a:t>x,ylocation</a:t>
          </a:r>
          <a:r>
            <a:rPr lang="en-US" altLang="ko-KR" dirty="0">
              <a:latin typeface="한컴 고딕" panose="02000500000000000000" pitchFamily="2" charset="-127"/>
              <a:ea typeface="한컴 고딕" panose="02000500000000000000" pitchFamily="2" charset="-127"/>
            </a:rPr>
            <a:t> </a:t>
          </a:r>
          <a:r>
            <a:rPr lang="ko-KR" altLang="en-US" dirty="0">
              <a:latin typeface="한컴 고딕" panose="02000500000000000000" pitchFamily="2" charset="-127"/>
              <a:ea typeface="한컴 고딕" panose="02000500000000000000" pitchFamily="2" charset="-127"/>
            </a:rPr>
            <a:t>함수를 배열로 나타냄</a:t>
          </a:r>
          <a:r>
            <a:rPr lang="en-US" altLang="ko-KR" dirty="0">
              <a:latin typeface="한컴 고딕" panose="02000500000000000000" pitchFamily="2" charset="-127"/>
              <a:ea typeface="한컴 고딕" panose="02000500000000000000" pitchFamily="2" charset="-127"/>
            </a:rPr>
            <a:t> </a:t>
          </a:r>
          <a:endParaRPr lang="ko-KR" altLang="en-US" dirty="0">
            <a:latin typeface="한컴 고딕" panose="02000500000000000000" pitchFamily="2" charset="-127"/>
            <a:ea typeface="한컴 고딕" panose="02000500000000000000" pitchFamily="2" charset="-127"/>
          </a:endParaRPr>
        </a:p>
      </dgm:t>
    </dgm:pt>
    <dgm:pt modelId="{65E5A3E5-4280-4EBD-9B09-1E7AA5F334A2}" type="parTrans" cxnId="{C0771536-CEC7-457B-9789-72F12E22ED4C}">
      <dgm:prSet/>
      <dgm:spPr/>
      <dgm:t>
        <a:bodyPr/>
        <a:lstStyle/>
        <a:p>
          <a:pPr latinLnBrk="1"/>
          <a:endParaRPr lang="ko-KR" altLang="en-US"/>
        </a:p>
      </dgm:t>
    </dgm:pt>
    <dgm:pt modelId="{3EA637F0-A0FC-489E-AAE6-4D64DC0E2AF4}" type="sibTrans" cxnId="{C0771536-CEC7-457B-9789-72F12E22ED4C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0BE0823E-F637-4799-BC17-95C26CB361A3}">
      <dgm:prSet phldrT="[텍스트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>
              <a:latin typeface="한컴 고딕" panose="02000500000000000000" pitchFamily="2" charset="-127"/>
              <a:ea typeface="한컴 고딕" panose="02000500000000000000" pitchFamily="2" charset="-127"/>
            </a:rPr>
            <a:t>화면에 </a:t>
          </a:r>
          <a:r>
            <a:rPr lang="en-US" altLang="ko-KR" dirty="0">
              <a:latin typeface="한컴 고딕" panose="02000500000000000000" pitchFamily="2" charset="-127"/>
              <a:ea typeface="한컴 고딕" panose="02000500000000000000" pitchFamily="2" charset="-127"/>
            </a:rPr>
            <a:t>MENU</a:t>
          </a:r>
          <a:r>
            <a:rPr lang="ko-KR" altLang="en-US" dirty="0">
              <a:latin typeface="한컴 고딕" panose="02000500000000000000" pitchFamily="2" charset="-127"/>
              <a:ea typeface="한컴 고딕" panose="02000500000000000000" pitchFamily="2" charset="-127"/>
            </a:rPr>
            <a:t>와 </a:t>
          </a:r>
          <a:r>
            <a:rPr lang="en-US" altLang="ko-KR" dirty="0">
              <a:latin typeface="한컴 고딕" panose="02000500000000000000" pitchFamily="2" charset="-127"/>
              <a:ea typeface="한컴 고딕" panose="02000500000000000000" pitchFamily="2" charset="-127"/>
            </a:rPr>
            <a:t>TITLE </a:t>
          </a:r>
          <a:r>
            <a:rPr lang="ko-KR" altLang="en-US" dirty="0">
              <a:latin typeface="한컴 고딕" panose="02000500000000000000" pitchFamily="2" charset="-127"/>
              <a:ea typeface="한컴 고딕" panose="02000500000000000000" pitchFamily="2" charset="-127"/>
            </a:rPr>
            <a:t>출력</a:t>
          </a:r>
        </a:p>
      </dgm:t>
    </dgm:pt>
    <dgm:pt modelId="{992FED0C-582F-44C0-B82A-361AE448AE0D}" type="parTrans" cxnId="{216437D9-4F10-4240-BE33-961CE75B13FE}">
      <dgm:prSet/>
      <dgm:spPr/>
      <dgm:t>
        <a:bodyPr/>
        <a:lstStyle/>
        <a:p>
          <a:pPr latinLnBrk="1"/>
          <a:endParaRPr lang="ko-KR" altLang="en-US"/>
        </a:p>
      </dgm:t>
    </dgm:pt>
    <dgm:pt modelId="{F172FD21-6074-4CBD-8CEA-BEACC371B4E5}" type="sibTrans" cxnId="{216437D9-4F10-4240-BE33-961CE75B13FE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58AAD9AA-D28D-4D2E-B71A-6702D6A37EBE}">
      <dgm:prSet phldrT="[텍스트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>
              <a:latin typeface="한컴 고딕" panose="02000500000000000000" pitchFamily="2" charset="-127"/>
              <a:ea typeface="한컴 고딕" panose="02000500000000000000" pitchFamily="2" charset="-127"/>
            </a:rPr>
            <a:t>무한루프</a:t>
          </a:r>
        </a:p>
      </dgm:t>
    </dgm:pt>
    <dgm:pt modelId="{8BD15DA9-E0C8-46AF-9F60-1397A61545CF}" type="parTrans" cxnId="{BAA8F17F-0EDC-4061-A061-889F3F0EEA72}">
      <dgm:prSet/>
      <dgm:spPr/>
      <dgm:t>
        <a:bodyPr/>
        <a:lstStyle/>
        <a:p>
          <a:pPr latinLnBrk="1"/>
          <a:endParaRPr lang="ko-KR" altLang="en-US"/>
        </a:p>
      </dgm:t>
    </dgm:pt>
    <dgm:pt modelId="{66C371AF-52C0-4689-B98C-906EB1A3DAE3}" type="sibTrans" cxnId="{BAA8F17F-0EDC-4061-A061-889F3F0EEA72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C585CB54-5225-40E7-AA18-CB0A019D526B}">
      <dgm:prSet phldrT="[텍스트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>
              <a:latin typeface="한컴 고딕" panose="02000500000000000000" pitchFamily="2" charset="-127"/>
              <a:ea typeface="한컴 고딕" panose="02000500000000000000" pitchFamily="2" charset="-127"/>
            </a:rPr>
            <a:t>게임 실행 함수 </a:t>
          </a:r>
          <a:r>
            <a:rPr lang="en-US" altLang="ko-KR" dirty="0">
              <a:latin typeface="한컴 고딕" panose="02000500000000000000" pitchFamily="2" charset="-127"/>
              <a:ea typeface="한컴 고딕" panose="02000500000000000000" pitchFamily="2" charset="-127"/>
            </a:rPr>
            <a:t>: Player </a:t>
          </a:r>
          <a:r>
            <a:rPr lang="ko-KR" altLang="en-US" dirty="0">
              <a:latin typeface="한컴 고딕" panose="02000500000000000000" pitchFamily="2" charset="-127"/>
              <a:ea typeface="한컴 고딕" panose="02000500000000000000" pitchFamily="2" charset="-127"/>
            </a:rPr>
            <a:t>함수와 </a:t>
          </a:r>
          <a:r>
            <a:rPr lang="en-US" altLang="ko-KR" dirty="0">
              <a:latin typeface="한컴 고딕" panose="02000500000000000000" pitchFamily="2" charset="-127"/>
              <a:ea typeface="한컴 고딕" panose="02000500000000000000" pitchFamily="2" charset="-127"/>
            </a:rPr>
            <a:t>Target</a:t>
          </a:r>
          <a:r>
            <a:rPr lang="ko-KR" altLang="en-US" dirty="0">
              <a:latin typeface="한컴 고딕" panose="02000500000000000000" pitchFamily="2" charset="-127"/>
              <a:ea typeface="한컴 고딕" panose="02000500000000000000" pitchFamily="2" charset="-127"/>
            </a:rPr>
            <a:t>함수를 스레드를 이용하여  동시실행</a:t>
          </a:r>
        </a:p>
      </dgm:t>
    </dgm:pt>
    <dgm:pt modelId="{5D881929-6932-4239-A88E-DE64F99C1A8D}" type="parTrans" cxnId="{2DD8C5E8-A7C9-48E0-B23B-FEEBBD597DAF}">
      <dgm:prSet/>
      <dgm:spPr/>
      <dgm:t>
        <a:bodyPr/>
        <a:lstStyle/>
        <a:p>
          <a:pPr latinLnBrk="1"/>
          <a:endParaRPr lang="ko-KR" altLang="en-US"/>
        </a:p>
      </dgm:t>
    </dgm:pt>
    <dgm:pt modelId="{C27A5A6A-B534-4FEB-860E-10BB6467DEF7}" type="sibTrans" cxnId="{2DD8C5E8-A7C9-48E0-B23B-FEEBBD597DAF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2A281DA5-6015-465E-B5DC-8E22F5EA2816}">
      <dgm:prSet phldrT="[텍스트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dirty="0">
              <a:latin typeface="한컴 고딕" panose="02000500000000000000" pitchFamily="2" charset="-127"/>
              <a:ea typeface="한컴 고딕" panose="02000500000000000000" pitchFamily="2" charset="-127"/>
            </a:rPr>
            <a:t>Target</a:t>
          </a:r>
          <a:r>
            <a:rPr lang="ko-KR" altLang="en-US" dirty="0">
              <a:latin typeface="한컴 고딕" panose="02000500000000000000" pitchFamily="2" charset="-127"/>
              <a:ea typeface="한컴 고딕" panose="02000500000000000000" pitchFamily="2" charset="-127"/>
            </a:rPr>
            <a:t>함수 </a:t>
          </a:r>
          <a:r>
            <a:rPr lang="en-US" altLang="ko-KR" dirty="0">
              <a:latin typeface="한컴 고딕" panose="02000500000000000000" pitchFamily="2" charset="-127"/>
              <a:ea typeface="한컴 고딕" panose="02000500000000000000" pitchFamily="2" charset="-127"/>
            </a:rPr>
            <a:t>: </a:t>
          </a:r>
          <a:r>
            <a:rPr lang="ko-KR" altLang="en-US" dirty="0" err="1">
              <a:latin typeface="한컴 고딕" panose="02000500000000000000" pitchFamily="2" charset="-127"/>
              <a:ea typeface="한컴 고딕" panose="02000500000000000000" pitchFamily="2" charset="-127"/>
            </a:rPr>
            <a:t>타켓을</a:t>
          </a:r>
          <a:r>
            <a:rPr lang="ko-KR" altLang="en-US" dirty="0">
              <a:latin typeface="한컴 고딕" panose="02000500000000000000" pitchFamily="2" charset="-127"/>
              <a:ea typeface="한컴 고딕" panose="02000500000000000000" pitchFamily="2" charset="-127"/>
            </a:rPr>
            <a:t> 출력하고 떨어지게 하는 두 함수를 무한루프로 돌림</a:t>
          </a:r>
        </a:p>
      </dgm:t>
    </dgm:pt>
    <dgm:pt modelId="{B7F989AF-C0BD-47C2-97AF-BE71DB6AFF37}" type="parTrans" cxnId="{C34A2F5E-A39E-4DCA-A264-FA1ADA0CB8BE}">
      <dgm:prSet/>
      <dgm:spPr/>
      <dgm:t>
        <a:bodyPr/>
        <a:lstStyle/>
        <a:p>
          <a:pPr latinLnBrk="1"/>
          <a:endParaRPr lang="ko-KR" altLang="en-US"/>
        </a:p>
      </dgm:t>
    </dgm:pt>
    <dgm:pt modelId="{E0121461-09B7-473F-A6B5-52DAB9E4AA39}" type="sibTrans" cxnId="{C34A2F5E-A39E-4DCA-A264-FA1ADA0CB8BE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D483F0C1-2D70-4631-A06A-8A1269E87FAE}">
      <dgm:prSet phldrT="[텍스트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dirty="0">
              <a:latin typeface="한컴 고딕" panose="02000500000000000000" pitchFamily="2" charset="-127"/>
              <a:ea typeface="한컴 고딕" panose="02000500000000000000" pitchFamily="2" charset="-127"/>
            </a:rPr>
            <a:t>Player </a:t>
          </a:r>
          <a:r>
            <a:rPr lang="ko-KR" altLang="en-US" dirty="0">
              <a:latin typeface="한컴 고딕" panose="02000500000000000000" pitchFamily="2" charset="-127"/>
              <a:ea typeface="한컴 고딕" panose="02000500000000000000" pitchFamily="2" charset="-127"/>
            </a:rPr>
            <a:t>함수 </a:t>
          </a:r>
          <a:r>
            <a:rPr lang="en-US" altLang="ko-KR" dirty="0">
              <a:latin typeface="한컴 고딕" panose="02000500000000000000" pitchFamily="2" charset="-127"/>
              <a:ea typeface="한컴 고딕" panose="02000500000000000000" pitchFamily="2" charset="-127"/>
            </a:rPr>
            <a:t>: player</a:t>
          </a:r>
          <a:r>
            <a:rPr lang="ko-KR" altLang="en-US" dirty="0">
              <a:latin typeface="한컴 고딕" panose="02000500000000000000" pitchFamily="2" charset="-127"/>
              <a:ea typeface="한컴 고딕" panose="02000500000000000000" pitchFamily="2" charset="-127"/>
            </a:rPr>
            <a:t>가 움직이고 총알을 발사하는 함수를 </a:t>
          </a:r>
          <a:r>
            <a:rPr lang="en-US" altLang="ko-KR" dirty="0">
              <a:latin typeface="한컴 고딕" panose="02000500000000000000" pitchFamily="2" charset="-127"/>
              <a:ea typeface="한컴 고딕" panose="02000500000000000000" pitchFamily="2" charset="-127"/>
            </a:rPr>
            <a:t>thread</a:t>
          </a:r>
          <a:r>
            <a:rPr lang="ko-KR" altLang="en-US" dirty="0">
              <a:latin typeface="한컴 고딕" panose="02000500000000000000" pitchFamily="2" charset="-127"/>
              <a:ea typeface="한컴 고딕" panose="02000500000000000000" pitchFamily="2" charset="-127"/>
            </a:rPr>
            <a:t>를 이용하여 동시실행</a:t>
          </a:r>
        </a:p>
      </dgm:t>
    </dgm:pt>
    <dgm:pt modelId="{82FA27B3-4783-4BA6-9DE6-6BF5BFC5943C}" type="parTrans" cxnId="{DF43F18D-05C3-4A26-91C1-7443140C5D8B}">
      <dgm:prSet/>
      <dgm:spPr/>
      <dgm:t>
        <a:bodyPr/>
        <a:lstStyle/>
        <a:p>
          <a:pPr latinLnBrk="1"/>
          <a:endParaRPr lang="ko-KR" altLang="en-US"/>
        </a:p>
      </dgm:t>
    </dgm:pt>
    <dgm:pt modelId="{57E0D3A8-E264-433B-ACE5-F031E1DC6711}" type="sibTrans" cxnId="{DF43F18D-05C3-4A26-91C1-7443140C5D8B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D368ECA2-C2E6-47D2-A893-6DDA08A4E293}">
      <dgm:prSet phldrT="[텍스트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dirty="0" err="1">
              <a:latin typeface="한컴 고딕" panose="02000500000000000000" pitchFamily="2" charset="-127"/>
              <a:ea typeface="한컴 고딕" panose="02000500000000000000" pitchFamily="2" charset="-127"/>
            </a:rPr>
            <a:t>Player_move</a:t>
          </a:r>
          <a:r>
            <a:rPr lang="en-US" altLang="ko-KR" dirty="0">
              <a:latin typeface="한컴 고딕" panose="02000500000000000000" pitchFamily="2" charset="-127"/>
              <a:ea typeface="한컴 고딕" panose="02000500000000000000" pitchFamily="2" charset="-127"/>
            </a:rPr>
            <a:t> : </a:t>
          </a:r>
          <a:r>
            <a:rPr lang="en-US" altLang="ko-KR" dirty="0" err="1">
              <a:latin typeface="한컴 고딕" panose="02000500000000000000" pitchFamily="2" charset="-127"/>
              <a:ea typeface="한컴 고딕" panose="02000500000000000000" pitchFamily="2" charset="-127"/>
            </a:rPr>
            <a:t>key_Control</a:t>
          </a:r>
          <a:r>
            <a:rPr lang="en-US" altLang="ko-KR" dirty="0">
              <a:latin typeface="한컴 고딕" panose="02000500000000000000" pitchFamily="2" charset="-127"/>
              <a:ea typeface="한컴 고딕" panose="02000500000000000000" pitchFamily="2" charset="-127"/>
            </a:rPr>
            <a:t> </a:t>
          </a:r>
          <a:r>
            <a:rPr lang="ko-KR" altLang="en-US" dirty="0">
              <a:latin typeface="한컴 고딕" panose="02000500000000000000" pitchFamily="2" charset="-127"/>
              <a:ea typeface="한컴 고딕" panose="02000500000000000000" pitchFamily="2" charset="-127"/>
            </a:rPr>
            <a:t>함수를 통해 </a:t>
          </a:r>
          <a:r>
            <a:rPr lang="en-US" altLang="ko-KR" dirty="0">
              <a:latin typeface="한컴 고딕" panose="02000500000000000000" pitchFamily="2" charset="-127"/>
              <a:ea typeface="한컴 고딕" panose="02000500000000000000" pitchFamily="2" charset="-127"/>
            </a:rPr>
            <a:t>A : left D : right </a:t>
          </a:r>
          <a:r>
            <a:rPr lang="ko-KR" altLang="en-US" dirty="0">
              <a:latin typeface="한컴 고딕" panose="02000500000000000000" pitchFamily="2" charset="-127"/>
              <a:ea typeface="한컴 고딕" panose="02000500000000000000" pitchFamily="2" charset="-127"/>
            </a:rPr>
            <a:t>키를</a:t>
          </a:r>
          <a:r>
            <a:rPr lang="en-US" altLang="ko-KR" dirty="0">
              <a:latin typeface="한컴 고딕" panose="02000500000000000000" pitchFamily="2" charset="-127"/>
              <a:ea typeface="한컴 고딕" panose="02000500000000000000" pitchFamily="2" charset="-127"/>
            </a:rPr>
            <a:t> </a:t>
          </a:r>
          <a:r>
            <a:rPr lang="ko-KR" altLang="en-US" dirty="0">
              <a:latin typeface="한컴 고딕" panose="02000500000000000000" pitchFamily="2" charset="-127"/>
              <a:ea typeface="한컴 고딕" panose="02000500000000000000" pitchFamily="2" charset="-127"/>
            </a:rPr>
            <a:t>입력 받아 좌우로 </a:t>
          </a:r>
          <a:r>
            <a:rPr lang="ko-KR" altLang="en-US" dirty="0" err="1">
              <a:latin typeface="한컴 고딕" panose="02000500000000000000" pitchFamily="2" charset="-127"/>
              <a:ea typeface="한컴 고딕" panose="02000500000000000000" pitchFamily="2" charset="-127"/>
            </a:rPr>
            <a:t>움질일</a:t>
          </a:r>
          <a:r>
            <a:rPr lang="ko-KR" altLang="en-US" dirty="0">
              <a:latin typeface="한컴 고딕" panose="02000500000000000000" pitchFamily="2" charset="-127"/>
              <a:ea typeface="한컴 고딕" panose="02000500000000000000" pitchFamily="2" charset="-127"/>
            </a:rPr>
            <a:t> 수 </a:t>
          </a:r>
          <a:r>
            <a:rPr lang="ko-KR" altLang="en-US" dirty="0" err="1">
              <a:latin typeface="한컴 고딕" panose="02000500000000000000" pitchFamily="2" charset="-127"/>
              <a:ea typeface="한컴 고딕" panose="02000500000000000000" pitchFamily="2" charset="-127"/>
            </a:rPr>
            <a:t>있게함</a:t>
          </a:r>
          <a:r>
            <a:rPr lang="en-US" altLang="ko-KR" dirty="0">
              <a:latin typeface="한컴 고딕" panose="02000500000000000000" pitchFamily="2" charset="-127"/>
              <a:ea typeface="한컴 고딕" panose="02000500000000000000" pitchFamily="2" charset="-127"/>
            </a:rPr>
            <a:t>.</a:t>
          </a:r>
          <a:endParaRPr lang="ko-KR" altLang="en-US" dirty="0">
            <a:latin typeface="한컴 고딕" panose="02000500000000000000" pitchFamily="2" charset="-127"/>
            <a:ea typeface="한컴 고딕" panose="02000500000000000000" pitchFamily="2" charset="-127"/>
          </a:endParaRPr>
        </a:p>
      </dgm:t>
    </dgm:pt>
    <dgm:pt modelId="{15AADAE9-D68F-4081-9ED4-FB5B9DDA1B2F}" type="parTrans" cxnId="{DB247279-1F37-44F1-BE13-DE349255FB83}">
      <dgm:prSet/>
      <dgm:spPr/>
      <dgm:t>
        <a:bodyPr/>
        <a:lstStyle/>
        <a:p>
          <a:pPr latinLnBrk="1"/>
          <a:endParaRPr lang="ko-KR" altLang="en-US"/>
        </a:p>
      </dgm:t>
    </dgm:pt>
    <dgm:pt modelId="{57F71ED3-D6D1-4437-9D5A-593968EA9330}" type="sibTrans" cxnId="{DB247279-1F37-44F1-BE13-DE349255FB8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720194D6-5B7C-40C5-9CD9-4FF75D33E255}">
      <dgm:prSet phldrT="[텍스트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dirty="0">
              <a:latin typeface="한컴 고딕" panose="02000500000000000000" pitchFamily="2" charset="-127"/>
              <a:ea typeface="한컴 고딕" panose="02000500000000000000" pitchFamily="2" charset="-127"/>
            </a:rPr>
            <a:t>Bullet </a:t>
          </a:r>
          <a:r>
            <a:rPr lang="ko-KR" altLang="en-US" dirty="0">
              <a:latin typeface="한컴 고딕" panose="02000500000000000000" pitchFamily="2" charset="-127"/>
              <a:ea typeface="한컴 고딕" panose="02000500000000000000" pitchFamily="2" charset="-127"/>
            </a:rPr>
            <a:t>함수 </a:t>
          </a:r>
          <a:r>
            <a:rPr lang="en-US" altLang="ko-KR" dirty="0">
              <a:latin typeface="한컴 고딕" panose="02000500000000000000" pitchFamily="2" charset="-127"/>
              <a:ea typeface="한컴 고딕" panose="02000500000000000000" pitchFamily="2" charset="-127"/>
            </a:rPr>
            <a:t>: </a:t>
          </a:r>
          <a:r>
            <a:rPr lang="en-US" altLang="ko-KR" dirty="0" err="1">
              <a:latin typeface="한컴 고딕" panose="02000500000000000000" pitchFamily="2" charset="-127"/>
              <a:ea typeface="한컴 고딕" panose="02000500000000000000" pitchFamily="2" charset="-127"/>
            </a:rPr>
            <a:t>key_Control</a:t>
          </a:r>
          <a:r>
            <a:rPr lang="en-US" altLang="ko-KR" dirty="0">
              <a:latin typeface="한컴 고딕" panose="02000500000000000000" pitchFamily="2" charset="-127"/>
              <a:ea typeface="한컴 고딕" panose="02000500000000000000" pitchFamily="2" charset="-127"/>
            </a:rPr>
            <a:t> </a:t>
          </a:r>
          <a:r>
            <a:rPr lang="ko-KR" altLang="en-US" dirty="0">
              <a:latin typeface="한컴 고딕" panose="02000500000000000000" pitchFamily="2" charset="-127"/>
              <a:ea typeface="한컴 고딕" panose="02000500000000000000" pitchFamily="2" charset="-127"/>
            </a:rPr>
            <a:t>함수를 통해 </a:t>
          </a:r>
          <a:r>
            <a:rPr lang="en-US" altLang="ko-KR" dirty="0">
              <a:latin typeface="한컴 고딕" panose="02000500000000000000" pitchFamily="2" charset="-127"/>
              <a:ea typeface="한컴 고딕" panose="02000500000000000000" pitchFamily="2" charset="-127"/>
            </a:rPr>
            <a:t>&lt;space&gt;</a:t>
          </a:r>
          <a:r>
            <a:rPr lang="ko-KR" altLang="en-US" dirty="0">
              <a:latin typeface="한컴 고딕" panose="02000500000000000000" pitchFamily="2" charset="-127"/>
              <a:ea typeface="한컴 고딕" panose="02000500000000000000" pitchFamily="2" charset="-127"/>
            </a:rPr>
            <a:t>키를 </a:t>
          </a:r>
          <a:r>
            <a:rPr lang="ko-KR" altLang="en-US" dirty="0" err="1">
              <a:latin typeface="한컴 고딕" panose="02000500000000000000" pitchFamily="2" charset="-127"/>
              <a:ea typeface="한컴 고딕" panose="02000500000000000000" pitchFamily="2" charset="-127"/>
            </a:rPr>
            <a:t>주르면</a:t>
          </a:r>
          <a:r>
            <a:rPr lang="ko-KR" altLang="en-US" dirty="0">
              <a:latin typeface="한컴 고딕" panose="02000500000000000000" pitchFamily="2" charset="-127"/>
              <a:ea typeface="한컴 고딕" panose="02000500000000000000" pitchFamily="2" charset="-127"/>
            </a:rPr>
            <a:t> 총알이 </a:t>
          </a:r>
          <a:r>
            <a:rPr lang="ko-KR" altLang="en-US" dirty="0" err="1">
              <a:latin typeface="한컴 고딕" panose="02000500000000000000" pitchFamily="2" charset="-127"/>
              <a:ea typeface="한컴 고딕" panose="02000500000000000000" pitchFamily="2" charset="-127"/>
            </a:rPr>
            <a:t>나오게함</a:t>
          </a:r>
          <a:r>
            <a:rPr lang="en-US" altLang="ko-KR" dirty="0"/>
            <a:t>. </a:t>
          </a:r>
          <a:endParaRPr lang="ko-KR" altLang="en-US" dirty="0"/>
        </a:p>
      </dgm:t>
    </dgm:pt>
    <dgm:pt modelId="{8036DF13-519A-476F-9205-0B4A345A30D1}" type="parTrans" cxnId="{D0B9CB6E-DF73-4E62-8F57-AE1F6958FD34}">
      <dgm:prSet/>
      <dgm:spPr/>
      <dgm:t>
        <a:bodyPr/>
        <a:lstStyle/>
        <a:p>
          <a:pPr latinLnBrk="1"/>
          <a:endParaRPr lang="ko-KR" altLang="en-US"/>
        </a:p>
      </dgm:t>
    </dgm:pt>
    <dgm:pt modelId="{AB768A7C-D530-493C-A41D-B74B57C98451}" type="sibTrans" cxnId="{D0B9CB6E-DF73-4E62-8F57-AE1F6958FD34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9A8B0187-8BA0-485B-B9BA-027FB2CA399B}" type="pres">
      <dgm:prSet presAssocID="{EC6F7F24-F395-47CA-B6B5-CF1712009C79}" presName="Name0" presStyleCnt="0">
        <dgm:presLayoutVars>
          <dgm:dir/>
          <dgm:resizeHandles/>
        </dgm:presLayoutVars>
      </dgm:prSet>
      <dgm:spPr/>
    </dgm:pt>
    <dgm:pt modelId="{932ED6BE-02E7-4F9C-AF16-023AA4138B04}" type="pres">
      <dgm:prSet presAssocID="{975D09C9-23C7-4787-9ADF-8FA60EE4DE83}" presName="compNode" presStyleCnt="0"/>
      <dgm:spPr/>
    </dgm:pt>
    <dgm:pt modelId="{14BF81F9-AA4B-4720-8853-B16F38AA91E9}" type="pres">
      <dgm:prSet presAssocID="{975D09C9-23C7-4787-9ADF-8FA60EE4DE83}" presName="dummyConnPt" presStyleCnt="0"/>
      <dgm:spPr/>
    </dgm:pt>
    <dgm:pt modelId="{EDACBEEB-02A8-4191-A14E-82564523D4F8}" type="pres">
      <dgm:prSet presAssocID="{975D09C9-23C7-4787-9ADF-8FA60EE4DE83}" presName="node" presStyleLbl="node1" presStyleIdx="0" presStyleCnt="8">
        <dgm:presLayoutVars>
          <dgm:bulletEnabled val="1"/>
        </dgm:presLayoutVars>
      </dgm:prSet>
      <dgm:spPr/>
    </dgm:pt>
    <dgm:pt modelId="{8A4DF26D-D057-461D-A0CA-70DF983CEFD6}" type="pres">
      <dgm:prSet presAssocID="{3EA637F0-A0FC-489E-AAE6-4D64DC0E2AF4}" presName="sibTrans" presStyleLbl="bgSibTrans2D1" presStyleIdx="0" presStyleCnt="7"/>
      <dgm:spPr/>
    </dgm:pt>
    <dgm:pt modelId="{96C43B51-9DC0-4FDC-A1C8-95368D137802}" type="pres">
      <dgm:prSet presAssocID="{0BE0823E-F637-4799-BC17-95C26CB361A3}" presName="compNode" presStyleCnt="0"/>
      <dgm:spPr/>
    </dgm:pt>
    <dgm:pt modelId="{3567F652-07DF-46A9-B6F7-DEADED0E64AD}" type="pres">
      <dgm:prSet presAssocID="{0BE0823E-F637-4799-BC17-95C26CB361A3}" presName="dummyConnPt" presStyleCnt="0"/>
      <dgm:spPr/>
    </dgm:pt>
    <dgm:pt modelId="{CBE658BE-2645-47AC-B165-870F78DFD7B6}" type="pres">
      <dgm:prSet presAssocID="{0BE0823E-F637-4799-BC17-95C26CB361A3}" presName="node" presStyleLbl="node1" presStyleIdx="1" presStyleCnt="8">
        <dgm:presLayoutVars>
          <dgm:bulletEnabled val="1"/>
        </dgm:presLayoutVars>
      </dgm:prSet>
      <dgm:spPr/>
    </dgm:pt>
    <dgm:pt modelId="{51336CCB-3EB8-4AFE-BF46-6342C10CC640}" type="pres">
      <dgm:prSet presAssocID="{F172FD21-6074-4CBD-8CEA-BEACC371B4E5}" presName="sibTrans" presStyleLbl="bgSibTrans2D1" presStyleIdx="1" presStyleCnt="7"/>
      <dgm:spPr/>
    </dgm:pt>
    <dgm:pt modelId="{A6FFDDBF-3A10-4395-84B6-D4DE77172552}" type="pres">
      <dgm:prSet presAssocID="{58AAD9AA-D28D-4D2E-B71A-6702D6A37EBE}" presName="compNode" presStyleCnt="0"/>
      <dgm:spPr/>
    </dgm:pt>
    <dgm:pt modelId="{8DDC36AB-DE12-438D-AEE3-629498180010}" type="pres">
      <dgm:prSet presAssocID="{58AAD9AA-D28D-4D2E-B71A-6702D6A37EBE}" presName="dummyConnPt" presStyleCnt="0"/>
      <dgm:spPr/>
    </dgm:pt>
    <dgm:pt modelId="{1EA95C69-C770-4F86-9305-AD6B3CD1D351}" type="pres">
      <dgm:prSet presAssocID="{58AAD9AA-D28D-4D2E-B71A-6702D6A37EBE}" presName="node" presStyleLbl="node1" presStyleIdx="2" presStyleCnt="8">
        <dgm:presLayoutVars>
          <dgm:bulletEnabled val="1"/>
        </dgm:presLayoutVars>
      </dgm:prSet>
      <dgm:spPr/>
    </dgm:pt>
    <dgm:pt modelId="{9BF18956-3AE0-458A-9967-7C2C08F6425C}" type="pres">
      <dgm:prSet presAssocID="{66C371AF-52C0-4689-B98C-906EB1A3DAE3}" presName="sibTrans" presStyleLbl="bgSibTrans2D1" presStyleIdx="2" presStyleCnt="7"/>
      <dgm:spPr/>
    </dgm:pt>
    <dgm:pt modelId="{20BA8106-986E-44BD-99D7-13761D95BACE}" type="pres">
      <dgm:prSet presAssocID="{C585CB54-5225-40E7-AA18-CB0A019D526B}" presName="compNode" presStyleCnt="0"/>
      <dgm:spPr/>
    </dgm:pt>
    <dgm:pt modelId="{49B85606-7A48-4600-874C-FE112A9493C1}" type="pres">
      <dgm:prSet presAssocID="{C585CB54-5225-40E7-AA18-CB0A019D526B}" presName="dummyConnPt" presStyleCnt="0"/>
      <dgm:spPr/>
    </dgm:pt>
    <dgm:pt modelId="{EC37A4A6-2978-41B1-9D92-481CDEFD8FD6}" type="pres">
      <dgm:prSet presAssocID="{C585CB54-5225-40E7-AA18-CB0A019D526B}" presName="node" presStyleLbl="node1" presStyleIdx="3" presStyleCnt="8">
        <dgm:presLayoutVars>
          <dgm:bulletEnabled val="1"/>
        </dgm:presLayoutVars>
      </dgm:prSet>
      <dgm:spPr/>
    </dgm:pt>
    <dgm:pt modelId="{0B57EAF2-3705-4DF2-AA6E-FA5920AE575B}" type="pres">
      <dgm:prSet presAssocID="{C27A5A6A-B534-4FEB-860E-10BB6467DEF7}" presName="sibTrans" presStyleLbl="bgSibTrans2D1" presStyleIdx="3" presStyleCnt="7"/>
      <dgm:spPr/>
    </dgm:pt>
    <dgm:pt modelId="{684C743C-60E0-4E89-8E05-EB8164A5BDCF}" type="pres">
      <dgm:prSet presAssocID="{2A281DA5-6015-465E-B5DC-8E22F5EA2816}" presName="compNode" presStyleCnt="0"/>
      <dgm:spPr/>
    </dgm:pt>
    <dgm:pt modelId="{89D54CF0-2035-484D-AF0C-5F814811E7C4}" type="pres">
      <dgm:prSet presAssocID="{2A281DA5-6015-465E-B5DC-8E22F5EA2816}" presName="dummyConnPt" presStyleCnt="0"/>
      <dgm:spPr/>
    </dgm:pt>
    <dgm:pt modelId="{46E803DB-0037-4949-9E5E-66CCECA5D503}" type="pres">
      <dgm:prSet presAssocID="{2A281DA5-6015-465E-B5DC-8E22F5EA2816}" presName="node" presStyleLbl="node1" presStyleIdx="4" presStyleCnt="8">
        <dgm:presLayoutVars>
          <dgm:bulletEnabled val="1"/>
        </dgm:presLayoutVars>
      </dgm:prSet>
      <dgm:spPr/>
    </dgm:pt>
    <dgm:pt modelId="{BDCF3E0B-80FF-4A6A-B716-E83CB46C6721}" type="pres">
      <dgm:prSet presAssocID="{E0121461-09B7-473F-A6B5-52DAB9E4AA39}" presName="sibTrans" presStyleLbl="bgSibTrans2D1" presStyleIdx="4" presStyleCnt="7"/>
      <dgm:spPr/>
    </dgm:pt>
    <dgm:pt modelId="{9E2BAB3D-8695-4E0A-95B3-74AFAC5CF16C}" type="pres">
      <dgm:prSet presAssocID="{D483F0C1-2D70-4631-A06A-8A1269E87FAE}" presName="compNode" presStyleCnt="0"/>
      <dgm:spPr/>
    </dgm:pt>
    <dgm:pt modelId="{ABA16541-D312-401C-8C0A-50C814751122}" type="pres">
      <dgm:prSet presAssocID="{D483F0C1-2D70-4631-A06A-8A1269E87FAE}" presName="dummyConnPt" presStyleCnt="0"/>
      <dgm:spPr/>
    </dgm:pt>
    <dgm:pt modelId="{720A63FA-6573-456A-B6F2-B9067D5078D7}" type="pres">
      <dgm:prSet presAssocID="{D483F0C1-2D70-4631-A06A-8A1269E87FAE}" presName="node" presStyleLbl="node1" presStyleIdx="5" presStyleCnt="8">
        <dgm:presLayoutVars>
          <dgm:bulletEnabled val="1"/>
        </dgm:presLayoutVars>
      </dgm:prSet>
      <dgm:spPr/>
    </dgm:pt>
    <dgm:pt modelId="{FBF5953E-170B-42A6-832C-8A468BBE7FF0}" type="pres">
      <dgm:prSet presAssocID="{57E0D3A8-E264-433B-ACE5-F031E1DC6711}" presName="sibTrans" presStyleLbl="bgSibTrans2D1" presStyleIdx="5" presStyleCnt="7"/>
      <dgm:spPr/>
    </dgm:pt>
    <dgm:pt modelId="{22BF46F9-BE3D-474B-816C-4091475BC6CC}" type="pres">
      <dgm:prSet presAssocID="{D368ECA2-C2E6-47D2-A893-6DDA08A4E293}" presName="compNode" presStyleCnt="0"/>
      <dgm:spPr/>
    </dgm:pt>
    <dgm:pt modelId="{C08C27A8-E53A-4573-BBF4-148234E0A793}" type="pres">
      <dgm:prSet presAssocID="{D368ECA2-C2E6-47D2-A893-6DDA08A4E293}" presName="dummyConnPt" presStyleCnt="0"/>
      <dgm:spPr/>
    </dgm:pt>
    <dgm:pt modelId="{A31AB186-72C9-4871-8B3A-98162C769F7A}" type="pres">
      <dgm:prSet presAssocID="{D368ECA2-C2E6-47D2-A893-6DDA08A4E293}" presName="node" presStyleLbl="node1" presStyleIdx="6" presStyleCnt="8">
        <dgm:presLayoutVars>
          <dgm:bulletEnabled val="1"/>
        </dgm:presLayoutVars>
      </dgm:prSet>
      <dgm:spPr/>
    </dgm:pt>
    <dgm:pt modelId="{BAA28CBF-CAC2-496D-9399-D15A072AB3EE}" type="pres">
      <dgm:prSet presAssocID="{57F71ED3-D6D1-4437-9D5A-593968EA9330}" presName="sibTrans" presStyleLbl="bgSibTrans2D1" presStyleIdx="6" presStyleCnt="7"/>
      <dgm:spPr/>
    </dgm:pt>
    <dgm:pt modelId="{59A57B43-0719-46C1-9751-15225A6F980F}" type="pres">
      <dgm:prSet presAssocID="{720194D6-5B7C-40C5-9CD9-4FF75D33E255}" presName="compNode" presStyleCnt="0"/>
      <dgm:spPr/>
    </dgm:pt>
    <dgm:pt modelId="{D30C062E-9843-4FC4-9257-AB7AC32BF1E9}" type="pres">
      <dgm:prSet presAssocID="{720194D6-5B7C-40C5-9CD9-4FF75D33E255}" presName="dummyConnPt" presStyleCnt="0"/>
      <dgm:spPr/>
    </dgm:pt>
    <dgm:pt modelId="{32E3575A-CD14-4AAF-9FC9-4697A18735D6}" type="pres">
      <dgm:prSet presAssocID="{720194D6-5B7C-40C5-9CD9-4FF75D33E255}" presName="node" presStyleLbl="node1" presStyleIdx="7" presStyleCnt="8">
        <dgm:presLayoutVars>
          <dgm:bulletEnabled val="1"/>
        </dgm:presLayoutVars>
      </dgm:prSet>
      <dgm:spPr/>
    </dgm:pt>
  </dgm:ptLst>
  <dgm:cxnLst>
    <dgm:cxn modelId="{847B1921-EB2D-4C24-BD00-CC458C380047}" type="presOf" srcId="{D483F0C1-2D70-4631-A06A-8A1269E87FAE}" destId="{720A63FA-6573-456A-B6F2-B9067D5078D7}" srcOrd="0" destOrd="0" presId="urn:microsoft.com/office/officeart/2005/8/layout/bProcess4"/>
    <dgm:cxn modelId="{85A7AD25-300A-4FC3-B8C5-CAF60BCF27AE}" type="presOf" srcId="{3EA637F0-A0FC-489E-AAE6-4D64DC0E2AF4}" destId="{8A4DF26D-D057-461D-A0CA-70DF983CEFD6}" srcOrd="0" destOrd="0" presId="urn:microsoft.com/office/officeart/2005/8/layout/bProcess4"/>
    <dgm:cxn modelId="{6A2F5A2C-BD32-4F97-89DB-F224780C6EF1}" type="presOf" srcId="{57F71ED3-D6D1-4437-9D5A-593968EA9330}" destId="{BAA28CBF-CAC2-496D-9399-D15A072AB3EE}" srcOrd="0" destOrd="0" presId="urn:microsoft.com/office/officeart/2005/8/layout/bProcess4"/>
    <dgm:cxn modelId="{D72D6135-4C20-44B2-8730-010252E9B08F}" type="presOf" srcId="{C27A5A6A-B534-4FEB-860E-10BB6467DEF7}" destId="{0B57EAF2-3705-4DF2-AA6E-FA5920AE575B}" srcOrd="0" destOrd="0" presId="urn:microsoft.com/office/officeart/2005/8/layout/bProcess4"/>
    <dgm:cxn modelId="{C0771536-CEC7-457B-9789-72F12E22ED4C}" srcId="{EC6F7F24-F395-47CA-B6B5-CF1712009C79}" destId="{975D09C9-23C7-4787-9ADF-8FA60EE4DE83}" srcOrd="0" destOrd="0" parTransId="{65E5A3E5-4280-4EBD-9B09-1E7AA5F334A2}" sibTransId="{3EA637F0-A0FC-489E-AAE6-4D64DC0E2AF4}"/>
    <dgm:cxn modelId="{CB2A3C40-DD66-4117-825B-CFD7F4234C3A}" type="presOf" srcId="{EC6F7F24-F395-47CA-B6B5-CF1712009C79}" destId="{9A8B0187-8BA0-485B-B9BA-027FB2CA399B}" srcOrd="0" destOrd="0" presId="urn:microsoft.com/office/officeart/2005/8/layout/bProcess4"/>
    <dgm:cxn modelId="{C34A2F5E-A39E-4DCA-A264-FA1ADA0CB8BE}" srcId="{EC6F7F24-F395-47CA-B6B5-CF1712009C79}" destId="{2A281DA5-6015-465E-B5DC-8E22F5EA2816}" srcOrd="4" destOrd="0" parTransId="{B7F989AF-C0BD-47C2-97AF-BE71DB6AFF37}" sibTransId="{E0121461-09B7-473F-A6B5-52DAB9E4AA39}"/>
    <dgm:cxn modelId="{EC5E8968-9FE9-4008-96C5-25634EE272D1}" type="presOf" srcId="{E0121461-09B7-473F-A6B5-52DAB9E4AA39}" destId="{BDCF3E0B-80FF-4A6A-B716-E83CB46C6721}" srcOrd="0" destOrd="0" presId="urn:microsoft.com/office/officeart/2005/8/layout/bProcess4"/>
    <dgm:cxn modelId="{D0B9CB6E-DF73-4E62-8F57-AE1F6958FD34}" srcId="{EC6F7F24-F395-47CA-B6B5-CF1712009C79}" destId="{720194D6-5B7C-40C5-9CD9-4FF75D33E255}" srcOrd="7" destOrd="0" parTransId="{8036DF13-519A-476F-9205-0B4A345A30D1}" sibTransId="{AB768A7C-D530-493C-A41D-B74B57C98451}"/>
    <dgm:cxn modelId="{DB247279-1F37-44F1-BE13-DE349255FB83}" srcId="{EC6F7F24-F395-47CA-B6B5-CF1712009C79}" destId="{D368ECA2-C2E6-47D2-A893-6DDA08A4E293}" srcOrd="6" destOrd="0" parTransId="{15AADAE9-D68F-4081-9ED4-FB5B9DDA1B2F}" sibTransId="{57F71ED3-D6D1-4437-9D5A-593968EA9330}"/>
    <dgm:cxn modelId="{AA00AF79-0CEA-476F-AD67-EF5B9EFCA791}" type="presOf" srcId="{58AAD9AA-D28D-4D2E-B71A-6702D6A37EBE}" destId="{1EA95C69-C770-4F86-9305-AD6B3CD1D351}" srcOrd="0" destOrd="0" presId="urn:microsoft.com/office/officeart/2005/8/layout/bProcess4"/>
    <dgm:cxn modelId="{D740427E-7F39-4586-9856-B9983B6A6108}" type="presOf" srcId="{720194D6-5B7C-40C5-9CD9-4FF75D33E255}" destId="{32E3575A-CD14-4AAF-9FC9-4697A18735D6}" srcOrd="0" destOrd="0" presId="urn:microsoft.com/office/officeart/2005/8/layout/bProcess4"/>
    <dgm:cxn modelId="{BAA8F17F-0EDC-4061-A061-889F3F0EEA72}" srcId="{EC6F7F24-F395-47CA-B6B5-CF1712009C79}" destId="{58AAD9AA-D28D-4D2E-B71A-6702D6A37EBE}" srcOrd="2" destOrd="0" parTransId="{8BD15DA9-E0C8-46AF-9F60-1397A61545CF}" sibTransId="{66C371AF-52C0-4689-B98C-906EB1A3DAE3}"/>
    <dgm:cxn modelId="{501BAD80-DB73-4BB0-81DC-66BFD3F9E51F}" type="presOf" srcId="{F172FD21-6074-4CBD-8CEA-BEACC371B4E5}" destId="{51336CCB-3EB8-4AFE-BF46-6342C10CC640}" srcOrd="0" destOrd="0" presId="urn:microsoft.com/office/officeart/2005/8/layout/bProcess4"/>
    <dgm:cxn modelId="{DF43F18D-05C3-4A26-91C1-7443140C5D8B}" srcId="{EC6F7F24-F395-47CA-B6B5-CF1712009C79}" destId="{D483F0C1-2D70-4631-A06A-8A1269E87FAE}" srcOrd="5" destOrd="0" parTransId="{82FA27B3-4783-4BA6-9DE6-6BF5BFC5943C}" sibTransId="{57E0D3A8-E264-433B-ACE5-F031E1DC6711}"/>
    <dgm:cxn modelId="{820A7991-979D-41FD-8849-80BD3B51896C}" type="presOf" srcId="{975D09C9-23C7-4787-9ADF-8FA60EE4DE83}" destId="{EDACBEEB-02A8-4191-A14E-82564523D4F8}" srcOrd="0" destOrd="0" presId="urn:microsoft.com/office/officeart/2005/8/layout/bProcess4"/>
    <dgm:cxn modelId="{BD562996-192A-47F2-BFEF-DBEAC2712593}" type="presOf" srcId="{2A281DA5-6015-465E-B5DC-8E22F5EA2816}" destId="{46E803DB-0037-4949-9E5E-66CCECA5D503}" srcOrd="0" destOrd="0" presId="urn:microsoft.com/office/officeart/2005/8/layout/bProcess4"/>
    <dgm:cxn modelId="{4ADE579B-9938-4CA9-843A-E7CD510A4F09}" type="presOf" srcId="{0BE0823E-F637-4799-BC17-95C26CB361A3}" destId="{CBE658BE-2645-47AC-B165-870F78DFD7B6}" srcOrd="0" destOrd="0" presId="urn:microsoft.com/office/officeart/2005/8/layout/bProcess4"/>
    <dgm:cxn modelId="{3AD0C5CA-36E8-4006-942D-66756490A94A}" type="presOf" srcId="{D368ECA2-C2E6-47D2-A893-6DDA08A4E293}" destId="{A31AB186-72C9-4871-8B3A-98162C769F7A}" srcOrd="0" destOrd="0" presId="urn:microsoft.com/office/officeart/2005/8/layout/bProcess4"/>
    <dgm:cxn modelId="{C55446CF-D982-47D2-B521-71A20645C872}" type="presOf" srcId="{66C371AF-52C0-4689-B98C-906EB1A3DAE3}" destId="{9BF18956-3AE0-458A-9967-7C2C08F6425C}" srcOrd="0" destOrd="0" presId="urn:microsoft.com/office/officeart/2005/8/layout/bProcess4"/>
    <dgm:cxn modelId="{216437D9-4F10-4240-BE33-961CE75B13FE}" srcId="{EC6F7F24-F395-47CA-B6B5-CF1712009C79}" destId="{0BE0823E-F637-4799-BC17-95C26CB361A3}" srcOrd="1" destOrd="0" parTransId="{992FED0C-582F-44C0-B82A-361AE448AE0D}" sibTransId="{F172FD21-6074-4CBD-8CEA-BEACC371B4E5}"/>
    <dgm:cxn modelId="{2DD8C5E8-A7C9-48E0-B23B-FEEBBD597DAF}" srcId="{EC6F7F24-F395-47CA-B6B5-CF1712009C79}" destId="{C585CB54-5225-40E7-AA18-CB0A019D526B}" srcOrd="3" destOrd="0" parTransId="{5D881929-6932-4239-A88E-DE64F99C1A8D}" sibTransId="{C27A5A6A-B534-4FEB-860E-10BB6467DEF7}"/>
    <dgm:cxn modelId="{1D1B57EA-F204-4D6D-A4F5-91AF4DD8DBEB}" type="presOf" srcId="{C585CB54-5225-40E7-AA18-CB0A019D526B}" destId="{EC37A4A6-2978-41B1-9D92-481CDEFD8FD6}" srcOrd="0" destOrd="0" presId="urn:microsoft.com/office/officeart/2005/8/layout/bProcess4"/>
    <dgm:cxn modelId="{86B897FC-E0E1-406B-AC98-AC7D9835054A}" type="presOf" srcId="{57E0D3A8-E264-433B-ACE5-F031E1DC6711}" destId="{FBF5953E-170B-42A6-832C-8A468BBE7FF0}" srcOrd="0" destOrd="0" presId="urn:microsoft.com/office/officeart/2005/8/layout/bProcess4"/>
    <dgm:cxn modelId="{090D2A9B-27F5-437E-97CF-42EEA7E8D745}" type="presParOf" srcId="{9A8B0187-8BA0-485B-B9BA-027FB2CA399B}" destId="{932ED6BE-02E7-4F9C-AF16-023AA4138B04}" srcOrd="0" destOrd="0" presId="urn:microsoft.com/office/officeart/2005/8/layout/bProcess4"/>
    <dgm:cxn modelId="{0BF3CD84-E59E-43BE-9DBC-1FF5715288DB}" type="presParOf" srcId="{932ED6BE-02E7-4F9C-AF16-023AA4138B04}" destId="{14BF81F9-AA4B-4720-8853-B16F38AA91E9}" srcOrd="0" destOrd="0" presId="urn:microsoft.com/office/officeart/2005/8/layout/bProcess4"/>
    <dgm:cxn modelId="{EF8E015E-5F4F-4AD7-9DE8-D153F9D3484A}" type="presParOf" srcId="{932ED6BE-02E7-4F9C-AF16-023AA4138B04}" destId="{EDACBEEB-02A8-4191-A14E-82564523D4F8}" srcOrd="1" destOrd="0" presId="urn:microsoft.com/office/officeart/2005/8/layout/bProcess4"/>
    <dgm:cxn modelId="{A53FD9C2-0642-4C61-A662-BF4CCFF5D8D3}" type="presParOf" srcId="{9A8B0187-8BA0-485B-B9BA-027FB2CA399B}" destId="{8A4DF26D-D057-461D-A0CA-70DF983CEFD6}" srcOrd="1" destOrd="0" presId="urn:microsoft.com/office/officeart/2005/8/layout/bProcess4"/>
    <dgm:cxn modelId="{B6A4EEB0-F24C-449F-9169-C59649D87B93}" type="presParOf" srcId="{9A8B0187-8BA0-485B-B9BA-027FB2CA399B}" destId="{96C43B51-9DC0-4FDC-A1C8-95368D137802}" srcOrd="2" destOrd="0" presId="urn:microsoft.com/office/officeart/2005/8/layout/bProcess4"/>
    <dgm:cxn modelId="{8587D3F9-2268-4CFF-9347-F2BAE5368406}" type="presParOf" srcId="{96C43B51-9DC0-4FDC-A1C8-95368D137802}" destId="{3567F652-07DF-46A9-B6F7-DEADED0E64AD}" srcOrd="0" destOrd="0" presId="urn:microsoft.com/office/officeart/2005/8/layout/bProcess4"/>
    <dgm:cxn modelId="{371895DB-04C2-4029-B7F1-D58352A2E43A}" type="presParOf" srcId="{96C43B51-9DC0-4FDC-A1C8-95368D137802}" destId="{CBE658BE-2645-47AC-B165-870F78DFD7B6}" srcOrd="1" destOrd="0" presId="urn:microsoft.com/office/officeart/2005/8/layout/bProcess4"/>
    <dgm:cxn modelId="{E9308D37-D10F-4358-9C18-A630E3F84AC2}" type="presParOf" srcId="{9A8B0187-8BA0-485B-B9BA-027FB2CA399B}" destId="{51336CCB-3EB8-4AFE-BF46-6342C10CC640}" srcOrd="3" destOrd="0" presId="urn:microsoft.com/office/officeart/2005/8/layout/bProcess4"/>
    <dgm:cxn modelId="{8896B8A3-697F-4EAB-86FF-4247C7B8BCFE}" type="presParOf" srcId="{9A8B0187-8BA0-485B-B9BA-027FB2CA399B}" destId="{A6FFDDBF-3A10-4395-84B6-D4DE77172552}" srcOrd="4" destOrd="0" presId="urn:microsoft.com/office/officeart/2005/8/layout/bProcess4"/>
    <dgm:cxn modelId="{AB0741BC-20F2-40E0-B1AB-FB796860662A}" type="presParOf" srcId="{A6FFDDBF-3A10-4395-84B6-D4DE77172552}" destId="{8DDC36AB-DE12-438D-AEE3-629498180010}" srcOrd="0" destOrd="0" presId="urn:microsoft.com/office/officeart/2005/8/layout/bProcess4"/>
    <dgm:cxn modelId="{CA69590D-8441-424D-90B3-089589859F0C}" type="presParOf" srcId="{A6FFDDBF-3A10-4395-84B6-D4DE77172552}" destId="{1EA95C69-C770-4F86-9305-AD6B3CD1D351}" srcOrd="1" destOrd="0" presId="urn:microsoft.com/office/officeart/2005/8/layout/bProcess4"/>
    <dgm:cxn modelId="{A076C961-5912-4B18-8DC6-31E6870C8F2D}" type="presParOf" srcId="{9A8B0187-8BA0-485B-B9BA-027FB2CA399B}" destId="{9BF18956-3AE0-458A-9967-7C2C08F6425C}" srcOrd="5" destOrd="0" presId="urn:microsoft.com/office/officeart/2005/8/layout/bProcess4"/>
    <dgm:cxn modelId="{E39A1FA2-E0D1-4B6E-9D10-EA9022CE6A7B}" type="presParOf" srcId="{9A8B0187-8BA0-485B-B9BA-027FB2CA399B}" destId="{20BA8106-986E-44BD-99D7-13761D95BACE}" srcOrd="6" destOrd="0" presId="urn:microsoft.com/office/officeart/2005/8/layout/bProcess4"/>
    <dgm:cxn modelId="{2399ECC3-1FAD-4CDC-A800-A28517F24F80}" type="presParOf" srcId="{20BA8106-986E-44BD-99D7-13761D95BACE}" destId="{49B85606-7A48-4600-874C-FE112A9493C1}" srcOrd="0" destOrd="0" presId="urn:microsoft.com/office/officeart/2005/8/layout/bProcess4"/>
    <dgm:cxn modelId="{EC8E181B-FC9B-4C8F-8F39-9C071C81FA6E}" type="presParOf" srcId="{20BA8106-986E-44BD-99D7-13761D95BACE}" destId="{EC37A4A6-2978-41B1-9D92-481CDEFD8FD6}" srcOrd="1" destOrd="0" presId="urn:microsoft.com/office/officeart/2005/8/layout/bProcess4"/>
    <dgm:cxn modelId="{F314CDAE-D997-4970-AD66-96916AD21799}" type="presParOf" srcId="{9A8B0187-8BA0-485B-B9BA-027FB2CA399B}" destId="{0B57EAF2-3705-4DF2-AA6E-FA5920AE575B}" srcOrd="7" destOrd="0" presId="urn:microsoft.com/office/officeart/2005/8/layout/bProcess4"/>
    <dgm:cxn modelId="{E9BFE2BF-217A-4669-B923-80F4CD1420BA}" type="presParOf" srcId="{9A8B0187-8BA0-485B-B9BA-027FB2CA399B}" destId="{684C743C-60E0-4E89-8E05-EB8164A5BDCF}" srcOrd="8" destOrd="0" presId="urn:microsoft.com/office/officeart/2005/8/layout/bProcess4"/>
    <dgm:cxn modelId="{8A4C1DA1-2AB6-4C22-977B-DD5330E12C9A}" type="presParOf" srcId="{684C743C-60E0-4E89-8E05-EB8164A5BDCF}" destId="{89D54CF0-2035-484D-AF0C-5F814811E7C4}" srcOrd="0" destOrd="0" presId="urn:microsoft.com/office/officeart/2005/8/layout/bProcess4"/>
    <dgm:cxn modelId="{F9F628D5-673B-4A3F-AFD1-FA4866C49490}" type="presParOf" srcId="{684C743C-60E0-4E89-8E05-EB8164A5BDCF}" destId="{46E803DB-0037-4949-9E5E-66CCECA5D503}" srcOrd="1" destOrd="0" presId="urn:microsoft.com/office/officeart/2005/8/layout/bProcess4"/>
    <dgm:cxn modelId="{181B87A9-9AAC-4724-9C3E-224E03A49951}" type="presParOf" srcId="{9A8B0187-8BA0-485B-B9BA-027FB2CA399B}" destId="{BDCF3E0B-80FF-4A6A-B716-E83CB46C6721}" srcOrd="9" destOrd="0" presId="urn:microsoft.com/office/officeart/2005/8/layout/bProcess4"/>
    <dgm:cxn modelId="{B7D16AD9-44B0-4201-A2B5-9C34A5A04DF2}" type="presParOf" srcId="{9A8B0187-8BA0-485B-B9BA-027FB2CA399B}" destId="{9E2BAB3D-8695-4E0A-95B3-74AFAC5CF16C}" srcOrd="10" destOrd="0" presId="urn:microsoft.com/office/officeart/2005/8/layout/bProcess4"/>
    <dgm:cxn modelId="{39D52BD6-D8D8-47AB-BC50-7850DFCDD5DF}" type="presParOf" srcId="{9E2BAB3D-8695-4E0A-95B3-74AFAC5CF16C}" destId="{ABA16541-D312-401C-8C0A-50C814751122}" srcOrd="0" destOrd="0" presId="urn:microsoft.com/office/officeart/2005/8/layout/bProcess4"/>
    <dgm:cxn modelId="{DEE2C268-8DA0-40DF-883F-8048D685DA70}" type="presParOf" srcId="{9E2BAB3D-8695-4E0A-95B3-74AFAC5CF16C}" destId="{720A63FA-6573-456A-B6F2-B9067D5078D7}" srcOrd="1" destOrd="0" presId="urn:microsoft.com/office/officeart/2005/8/layout/bProcess4"/>
    <dgm:cxn modelId="{D61AF123-AF76-40A8-A8D3-8CFC19D95125}" type="presParOf" srcId="{9A8B0187-8BA0-485B-B9BA-027FB2CA399B}" destId="{FBF5953E-170B-42A6-832C-8A468BBE7FF0}" srcOrd="11" destOrd="0" presId="urn:microsoft.com/office/officeart/2005/8/layout/bProcess4"/>
    <dgm:cxn modelId="{2CA981D6-791E-4C7F-8C64-75F76EA05BBB}" type="presParOf" srcId="{9A8B0187-8BA0-485B-B9BA-027FB2CA399B}" destId="{22BF46F9-BE3D-474B-816C-4091475BC6CC}" srcOrd="12" destOrd="0" presId="urn:microsoft.com/office/officeart/2005/8/layout/bProcess4"/>
    <dgm:cxn modelId="{40EB9E69-2F31-44E0-9F16-3DB9071197D4}" type="presParOf" srcId="{22BF46F9-BE3D-474B-816C-4091475BC6CC}" destId="{C08C27A8-E53A-4573-BBF4-148234E0A793}" srcOrd="0" destOrd="0" presId="urn:microsoft.com/office/officeart/2005/8/layout/bProcess4"/>
    <dgm:cxn modelId="{374515EE-33F9-4A54-AF75-8166B21E9708}" type="presParOf" srcId="{22BF46F9-BE3D-474B-816C-4091475BC6CC}" destId="{A31AB186-72C9-4871-8B3A-98162C769F7A}" srcOrd="1" destOrd="0" presId="urn:microsoft.com/office/officeart/2005/8/layout/bProcess4"/>
    <dgm:cxn modelId="{F9D9A132-A5CC-42C6-AA1C-3B37BCF15ECD}" type="presParOf" srcId="{9A8B0187-8BA0-485B-B9BA-027FB2CA399B}" destId="{BAA28CBF-CAC2-496D-9399-D15A072AB3EE}" srcOrd="13" destOrd="0" presId="urn:microsoft.com/office/officeart/2005/8/layout/bProcess4"/>
    <dgm:cxn modelId="{F76C8A40-E26D-4D61-BB74-89C14B6A4821}" type="presParOf" srcId="{9A8B0187-8BA0-485B-B9BA-027FB2CA399B}" destId="{59A57B43-0719-46C1-9751-15225A6F980F}" srcOrd="14" destOrd="0" presId="urn:microsoft.com/office/officeart/2005/8/layout/bProcess4"/>
    <dgm:cxn modelId="{00DE8B87-A0AC-4F82-9038-3891FC446AF0}" type="presParOf" srcId="{59A57B43-0719-46C1-9751-15225A6F980F}" destId="{D30C062E-9843-4FC4-9257-AB7AC32BF1E9}" srcOrd="0" destOrd="0" presId="urn:microsoft.com/office/officeart/2005/8/layout/bProcess4"/>
    <dgm:cxn modelId="{E551CD91-AB39-4402-A709-2E9397788529}" type="presParOf" srcId="{59A57B43-0719-46C1-9751-15225A6F980F}" destId="{32E3575A-CD14-4AAF-9FC9-4697A18735D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1334DB-D2F3-4C01-8ABB-317646A8FF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45E1C27-8315-4A26-8303-5F2492D0005A}">
      <dgm:prSet phldrT="[텍스트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800" b="1" dirty="0"/>
            <a:t>게임 종료 </a:t>
          </a:r>
          <a:r>
            <a:rPr lang="ko-KR" altLang="en-US" sz="1800" b="1" dirty="0" err="1"/>
            <a:t>선택시</a:t>
          </a:r>
          <a:r>
            <a:rPr lang="ko-KR" altLang="en-US" sz="1800" b="1" dirty="0"/>
            <a:t> 게임종료</a:t>
          </a:r>
        </a:p>
      </dgm:t>
    </dgm:pt>
    <dgm:pt modelId="{E593D1C0-1D3E-4BA4-BBE8-C77EE0615CB7}" type="parTrans" cxnId="{CEC3CB20-AC5D-49B5-9B79-F13C980762D7}">
      <dgm:prSet/>
      <dgm:spPr/>
      <dgm:t>
        <a:bodyPr/>
        <a:lstStyle/>
        <a:p>
          <a:pPr latinLnBrk="1"/>
          <a:endParaRPr lang="ko-KR" altLang="en-US"/>
        </a:p>
      </dgm:t>
    </dgm:pt>
    <dgm:pt modelId="{89597029-C463-481D-9FC3-742E915C9086}" type="sibTrans" cxnId="{CEC3CB20-AC5D-49B5-9B79-F13C980762D7}">
      <dgm:prSet/>
      <dgm:spPr>
        <a:solidFill>
          <a:schemeClr val="bg1"/>
        </a:solidFill>
      </dgm:spPr>
      <dgm:t>
        <a:bodyPr/>
        <a:lstStyle/>
        <a:p>
          <a:pPr latinLnBrk="1"/>
          <a:endParaRPr lang="ko-KR" altLang="en-US"/>
        </a:p>
      </dgm:t>
    </dgm:pt>
    <dgm:pt modelId="{26A8104E-10B9-4600-87F4-43B74CEF8317}">
      <dgm:prSet phldrT="[텍스트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800" b="1" dirty="0"/>
            <a:t>게임 정보 출력 </a:t>
          </a:r>
          <a:r>
            <a:rPr lang="en-US" altLang="ko-KR" sz="1800" b="1" dirty="0"/>
            <a:t>- &lt;space&gt;</a:t>
          </a:r>
          <a:r>
            <a:rPr lang="ko-KR" altLang="en-US" sz="1800" b="1" dirty="0"/>
            <a:t>시 다시 메뉴로 이동</a:t>
          </a:r>
        </a:p>
      </dgm:t>
    </dgm:pt>
    <dgm:pt modelId="{0BE20C7B-C7C2-4438-BF8F-2EA9102E8C2A}" type="parTrans" cxnId="{5A6BA190-98C2-4803-A968-715E3ED0C887}">
      <dgm:prSet/>
      <dgm:spPr/>
      <dgm:t>
        <a:bodyPr/>
        <a:lstStyle/>
        <a:p>
          <a:pPr latinLnBrk="1"/>
          <a:endParaRPr lang="ko-KR" altLang="en-US"/>
        </a:p>
      </dgm:t>
    </dgm:pt>
    <dgm:pt modelId="{B9FB5219-CBAC-4585-BA7A-CC9C0F2779DE}" type="sibTrans" cxnId="{5A6BA190-98C2-4803-A968-715E3ED0C887}">
      <dgm:prSet/>
      <dgm:spPr>
        <a:noFill/>
      </dgm:spPr>
      <dgm:t>
        <a:bodyPr/>
        <a:lstStyle/>
        <a:p>
          <a:pPr latinLnBrk="1"/>
          <a:endParaRPr lang="ko-KR" altLang="en-US"/>
        </a:p>
      </dgm:t>
    </dgm:pt>
    <dgm:pt modelId="{644A34F1-03D9-4555-965E-8E24D9E0FE3F}">
      <dgm:prSet phldrT="[텍스트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800" b="1" dirty="0"/>
            <a:t>게임 시작 </a:t>
          </a:r>
          <a:r>
            <a:rPr lang="ko-KR" altLang="en-US" sz="1800" b="1" dirty="0" err="1"/>
            <a:t>메뉴시</a:t>
          </a:r>
          <a:endParaRPr lang="ko-KR" altLang="en-US" sz="1800" b="1" dirty="0"/>
        </a:p>
      </dgm:t>
    </dgm:pt>
    <dgm:pt modelId="{B7EDC61C-1D68-4ACB-B272-6C6B25E6FAAD}" type="parTrans" cxnId="{ACF37E91-8AF1-42BC-8ACA-967E38976B96}">
      <dgm:prSet/>
      <dgm:spPr/>
      <dgm:t>
        <a:bodyPr/>
        <a:lstStyle/>
        <a:p>
          <a:pPr latinLnBrk="1"/>
          <a:endParaRPr lang="ko-KR" altLang="en-US"/>
        </a:p>
      </dgm:t>
    </dgm:pt>
    <dgm:pt modelId="{86AD1860-89B3-421A-B960-AC8A62A2F735}" type="sibTrans" cxnId="{ACF37E91-8AF1-42BC-8ACA-967E38976B96}">
      <dgm:prSet/>
      <dgm:spPr/>
      <dgm:t>
        <a:bodyPr/>
        <a:lstStyle/>
        <a:p>
          <a:pPr latinLnBrk="1"/>
          <a:endParaRPr lang="ko-KR" altLang="en-US"/>
        </a:p>
      </dgm:t>
    </dgm:pt>
    <dgm:pt modelId="{BD335852-B3B3-4A71-8626-5D81FA433F72}" type="pres">
      <dgm:prSet presAssocID="{F41334DB-D2F3-4C01-8ABB-317646A8FFB7}" presName="Name0" presStyleCnt="0">
        <dgm:presLayoutVars>
          <dgm:dir/>
          <dgm:resizeHandles val="exact"/>
        </dgm:presLayoutVars>
      </dgm:prSet>
      <dgm:spPr/>
    </dgm:pt>
    <dgm:pt modelId="{116EB304-0C1B-474C-9007-5169D4172A49}" type="pres">
      <dgm:prSet presAssocID="{545E1C27-8315-4A26-8303-5F2492D0005A}" presName="node" presStyleLbl="node1" presStyleIdx="0" presStyleCnt="3" custScaleY="103163" custLinFactNeighborX="-4319" custLinFactNeighborY="69990">
        <dgm:presLayoutVars>
          <dgm:bulletEnabled val="1"/>
        </dgm:presLayoutVars>
      </dgm:prSet>
      <dgm:spPr/>
    </dgm:pt>
    <dgm:pt modelId="{18804D8A-FDD1-4125-B128-165BE3C70B5A}" type="pres">
      <dgm:prSet presAssocID="{89597029-C463-481D-9FC3-742E915C9086}" presName="sibTrans" presStyleLbl="sibTrans2D1" presStyleIdx="0" presStyleCnt="2"/>
      <dgm:spPr/>
    </dgm:pt>
    <dgm:pt modelId="{0817D28C-CB3D-4A76-82E0-7C719EAAA500}" type="pres">
      <dgm:prSet presAssocID="{89597029-C463-481D-9FC3-742E915C9086}" presName="connectorText" presStyleLbl="sibTrans2D1" presStyleIdx="0" presStyleCnt="2"/>
      <dgm:spPr/>
    </dgm:pt>
    <dgm:pt modelId="{7367E125-21AC-4A85-8D98-FDFA49EC675A}" type="pres">
      <dgm:prSet presAssocID="{26A8104E-10B9-4600-87F4-43B74CEF8317}" presName="node" presStyleLbl="node1" presStyleIdx="1" presStyleCnt="3" custLinFactNeighborX="949" custLinFactNeighborY="66455">
        <dgm:presLayoutVars>
          <dgm:bulletEnabled val="1"/>
        </dgm:presLayoutVars>
      </dgm:prSet>
      <dgm:spPr/>
    </dgm:pt>
    <dgm:pt modelId="{6F558491-0D7A-4304-AA7C-FDBCA685DF7B}" type="pres">
      <dgm:prSet presAssocID="{B9FB5219-CBAC-4585-BA7A-CC9C0F2779DE}" presName="sibTrans" presStyleLbl="sibTrans2D1" presStyleIdx="1" presStyleCnt="2" custFlipVert="1" custFlipHor="1" custScaleX="26220" custScaleY="85943" custLinFactX="100000" custLinFactNeighborX="121646" custLinFactNeighborY="45404"/>
      <dgm:spPr/>
    </dgm:pt>
    <dgm:pt modelId="{6757907D-D26C-479B-B389-08AAB487DFD7}" type="pres">
      <dgm:prSet presAssocID="{B9FB5219-CBAC-4585-BA7A-CC9C0F2779DE}" presName="connectorText" presStyleLbl="sibTrans2D1" presStyleIdx="1" presStyleCnt="2"/>
      <dgm:spPr/>
    </dgm:pt>
    <dgm:pt modelId="{FED467FE-0502-4243-89BF-DA75315EFA0C}" type="pres">
      <dgm:prSet presAssocID="{644A34F1-03D9-4555-965E-8E24D9E0FE3F}" presName="node" presStyleLbl="node1" presStyleIdx="2" presStyleCnt="3" custLinFactX="-54489" custLinFactNeighborX="-100000" custLinFactNeighborY="-81645">
        <dgm:presLayoutVars>
          <dgm:bulletEnabled val="1"/>
        </dgm:presLayoutVars>
      </dgm:prSet>
      <dgm:spPr/>
    </dgm:pt>
  </dgm:ptLst>
  <dgm:cxnLst>
    <dgm:cxn modelId="{8D2D2C04-322A-4995-98EA-3635616996E5}" type="presOf" srcId="{545E1C27-8315-4A26-8303-5F2492D0005A}" destId="{116EB304-0C1B-474C-9007-5169D4172A49}" srcOrd="0" destOrd="0" presId="urn:microsoft.com/office/officeart/2005/8/layout/process1"/>
    <dgm:cxn modelId="{CEC3CB20-AC5D-49B5-9B79-F13C980762D7}" srcId="{F41334DB-D2F3-4C01-8ABB-317646A8FFB7}" destId="{545E1C27-8315-4A26-8303-5F2492D0005A}" srcOrd="0" destOrd="0" parTransId="{E593D1C0-1D3E-4BA4-BBE8-C77EE0615CB7}" sibTransId="{89597029-C463-481D-9FC3-742E915C9086}"/>
    <dgm:cxn modelId="{F9889B21-F4D9-40D9-9F98-1092C36F222F}" type="presOf" srcId="{644A34F1-03D9-4555-965E-8E24D9E0FE3F}" destId="{FED467FE-0502-4243-89BF-DA75315EFA0C}" srcOrd="0" destOrd="0" presId="urn:microsoft.com/office/officeart/2005/8/layout/process1"/>
    <dgm:cxn modelId="{3026D439-C9F4-45D1-BA1B-189E2E26D832}" type="presOf" srcId="{B9FB5219-CBAC-4585-BA7A-CC9C0F2779DE}" destId="{6757907D-D26C-479B-B389-08AAB487DFD7}" srcOrd="1" destOrd="0" presId="urn:microsoft.com/office/officeart/2005/8/layout/process1"/>
    <dgm:cxn modelId="{40633982-0D57-4354-AFDC-91A1CFF5C86B}" type="presOf" srcId="{F41334DB-D2F3-4C01-8ABB-317646A8FFB7}" destId="{BD335852-B3B3-4A71-8626-5D81FA433F72}" srcOrd="0" destOrd="0" presId="urn:microsoft.com/office/officeart/2005/8/layout/process1"/>
    <dgm:cxn modelId="{5A6BA190-98C2-4803-A968-715E3ED0C887}" srcId="{F41334DB-D2F3-4C01-8ABB-317646A8FFB7}" destId="{26A8104E-10B9-4600-87F4-43B74CEF8317}" srcOrd="1" destOrd="0" parTransId="{0BE20C7B-C7C2-4438-BF8F-2EA9102E8C2A}" sibTransId="{B9FB5219-CBAC-4585-BA7A-CC9C0F2779DE}"/>
    <dgm:cxn modelId="{ACF37E91-8AF1-42BC-8ACA-967E38976B96}" srcId="{F41334DB-D2F3-4C01-8ABB-317646A8FFB7}" destId="{644A34F1-03D9-4555-965E-8E24D9E0FE3F}" srcOrd="2" destOrd="0" parTransId="{B7EDC61C-1D68-4ACB-B272-6C6B25E6FAAD}" sibTransId="{86AD1860-89B3-421A-B960-AC8A62A2F735}"/>
    <dgm:cxn modelId="{88027AA7-5E70-4358-98EA-474818CF3CF7}" type="presOf" srcId="{B9FB5219-CBAC-4585-BA7A-CC9C0F2779DE}" destId="{6F558491-0D7A-4304-AA7C-FDBCA685DF7B}" srcOrd="0" destOrd="0" presId="urn:microsoft.com/office/officeart/2005/8/layout/process1"/>
    <dgm:cxn modelId="{73A92BC2-767F-469A-BC06-26A064E5CB3B}" type="presOf" srcId="{89597029-C463-481D-9FC3-742E915C9086}" destId="{18804D8A-FDD1-4125-B128-165BE3C70B5A}" srcOrd="0" destOrd="0" presId="urn:microsoft.com/office/officeart/2005/8/layout/process1"/>
    <dgm:cxn modelId="{C1DA8FCF-77B4-4782-ADF7-CA618224195D}" type="presOf" srcId="{89597029-C463-481D-9FC3-742E915C9086}" destId="{0817D28C-CB3D-4A76-82E0-7C719EAAA500}" srcOrd="1" destOrd="0" presId="urn:microsoft.com/office/officeart/2005/8/layout/process1"/>
    <dgm:cxn modelId="{7564C4FF-22F7-4540-AA45-FC7EBAE81574}" type="presOf" srcId="{26A8104E-10B9-4600-87F4-43B74CEF8317}" destId="{7367E125-21AC-4A85-8D98-FDFA49EC675A}" srcOrd="0" destOrd="0" presId="urn:microsoft.com/office/officeart/2005/8/layout/process1"/>
    <dgm:cxn modelId="{745846DB-BD44-46FD-B262-E72EEA4151F4}" type="presParOf" srcId="{BD335852-B3B3-4A71-8626-5D81FA433F72}" destId="{116EB304-0C1B-474C-9007-5169D4172A49}" srcOrd="0" destOrd="0" presId="urn:microsoft.com/office/officeart/2005/8/layout/process1"/>
    <dgm:cxn modelId="{F7D372D9-2031-4A45-A60F-0DB0E2B20C7B}" type="presParOf" srcId="{BD335852-B3B3-4A71-8626-5D81FA433F72}" destId="{18804D8A-FDD1-4125-B128-165BE3C70B5A}" srcOrd="1" destOrd="0" presId="urn:microsoft.com/office/officeart/2005/8/layout/process1"/>
    <dgm:cxn modelId="{35AF4130-DF93-494B-BBC1-A28E433B091F}" type="presParOf" srcId="{18804D8A-FDD1-4125-B128-165BE3C70B5A}" destId="{0817D28C-CB3D-4A76-82E0-7C719EAAA500}" srcOrd="0" destOrd="0" presId="urn:microsoft.com/office/officeart/2005/8/layout/process1"/>
    <dgm:cxn modelId="{0039F459-FA37-419D-8963-12337FAF2209}" type="presParOf" srcId="{BD335852-B3B3-4A71-8626-5D81FA433F72}" destId="{7367E125-21AC-4A85-8D98-FDFA49EC675A}" srcOrd="2" destOrd="0" presId="urn:microsoft.com/office/officeart/2005/8/layout/process1"/>
    <dgm:cxn modelId="{EF3CEA4C-1231-44B4-9468-BE60F5D22D1B}" type="presParOf" srcId="{BD335852-B3B3-4A71-8626-5D81FA433F72}" destId="{6F558491-0D7A-4304-AA7C-FDBCA685DF7B}" srcOrd="3" destOrd="0" presId="urn:microsoft.com/office/officeart/2005/8/layout/process1"/>
    <dgm:cxn modelId="{5BF29880-C343-4D26-AF3C-D5D573904B53}" type="presParOf" srcId="{6F558491-0D7A-4304-AA7C-FDBCA685DF7B}" destId="{6757907D-D26C-479B-B389-08AAB487DFD7}" srcOrd="0" destOrd="0" presId="urn:microsoft.com/office/officeart/2005/8/layout/process1"/>
    <dgm:cxn modelId="{65B63CB6-2018-4977-B1F4-72465BEF0D20}" type="presParOf" srcId="{BD335852-B3B3-4A71-8626-5D81FA433F72}" destId="{FED467FE-0502-4243-89BF-DA75315EFA0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BFAF07-95FE-422D-80A1-3039B0B78BE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639457F6-85F9-40B9-9117-6522434C8D83}">
      <dgm:prSet phldrT="[텍스트]"/>
      <dgm:spPr>
        <a:solidFill>
          <a:srgbClr val="92D050"/>
        </a:solidFill>
      </dgm:spPr>
      <dgm:t>
        <a:bodyPr/>
        <a:lstStyle/>
        <a:p>
          <a:pPr latinLnBrk="1"/>
          <a:r>
            <a: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rPr>
            <a:t>Map/ player </a:t>
          </a:r>
          <a:r>
            <a: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rPr>
            <a:t>출력</a:t>
          </a:r>
        </a:p>
      </dgm:t>
    </dgm:pt>
    <dgm:pt modelId="{83F52F9E-941C-4C8E-B860-4B864DB450D1}" type="parTrans" cxnId="{141EF64D-29BA-4BA6-A2DA-9822C621905D}">
      <dgm:prSet/>
      <dgm:spPr/>
      <dgm:t>
        <a:bodyPr/>
        <a:lstStyle/>
        <a:p>
          <a:pPr latinLnBrk="1"/>
          <a:endParaRPr lang="ko-KR" altLang="en-US"/>
        </a:p>
      </dgm:t>
    </dgm:pt>
    <dgm:pt modelId="{BDF3B77F-B968-4C4F-A2CB-69D3787026B2}" type="sibTrans" cxnId="{141EF64D-29BA-4BA6-A2DA-9822C621905D}">
      <dgm:prSet/>
      <dgm:spPr/>
      <dgm:t>
        <a:bodyPr/>
        <a:lstStyle/>
        <a:p>
          <a:pPr latinLnBrk="1"/>
          <a:endParaRPr lang="ko-KR" altLang="en-US"/>
        </a:p>
      </dgm:t>
    </dgm:pt>
    <dgm:pt modelId="{6711AD3D-B938-45A6-B08E-A9A5EED1B73E}">
      <dgm:prSet phldrT="[텍스트]"/>
      <dgm:spPr>
        <a:solidFill>
          <a:srgbClr val="92D050"/>
        </a:solidFill>
      </dgm:spPr>
      <dgm:t>
        <a:bodyPr/>
        <a:lstStyle/>
        <a:p>
          <a:pPr latinLnBrk="1"/>
          <a:r>
            <a: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rPr>
            <a:t>게임 실행 함수 실행</a:t>
          </a:r>
        </a:p>
      </dgm:t>
    </dgm:pt>
    <dgm:pt modelId="{CB63E9C9-5761-4725-84EE-9FC29E3C504A}" type="parTrans" cxnId="{A64CD7C8-1F7D-4A56-9C2E-6CEE143B4CA5}">
      <dgm:prSet/>
      <dgm:spPr/>
      <dgm:t>
        <a:bodyPr/>
        <a:lstStyle/>
        <a:p>
          <a:pPr latinLnBrk="1"/>
          <a:endParaRPr lang="ko-KR" altLang="en-US"/>
        </a:p>
      </dgm:t>
    </dgm:pt>
    <dgm:pt modelId="{B3C0D94A-AE66-4C08-9FC0-D5B117DEB503}" type="sibTrans" cxnId="{A64CD7C8-1F7D-4A56-9C2E-6CEE143B4CA5}">
      <dgm:prSet/>
      <dgm:spPr/>
      <dgm:t>
        <a:bodyPr/>
        <a:lstStyle/>
        <a:p>
          <a:pPr latinLnBrk="1"/>
          <a:endParaRPr lang="ko-KR" altLang="en-US"/>
        </a:p>
      </dgm:t>
    </dgm:pt>
    <dgm:pt modelId="{92EF3DFE-C05E-44AD-8CB5-22FAD1481F5F}">
      <dgm:prSet phldrT="[텍스트]"/>
      <dgm:spPr>
        <a:solidFill>
          <a:srgbClr val="92D050"/>
        </a:solidFill>
      </dgm:spPr>
      <dgm:t>
        <a:bodyPr/>
        <a:lstStyle/>
        <a:p>
          <a:pPr latinLnBrk="1"/>
          <a:r>
            <a: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rPr>
            <a:t>게임이 종료되면 화면을 지우고 게임오버 메시지 출력</a:t>
          </a:r>
        </a:p>
      </dgm:t>
    </dgm:pt>
    <dgm:pt modelId="{BAD7F296-5101-4EA2-8C20-3FA00206F91E}" type="parTrans" cxnId="{1D52FCEC-06EF-4DB5-9941-DFF91C98B13A}">
      <dgm:prSet/>
      <dgm:spPr/>
      <dgm:t>
        <a:bodyPr/>
        <a:lstStyle/>
        <a:p>
          <a:pPr latinLnBrk="1"/>
          <a:endParaRPr lang="ko-KR" altLang="en-US"/>
        </a:p>
      </dgm:t>
    </dgm:pt>
    <dgm:pt modelId="{CC925D6C-111B-430B-AF4C-B311DC1A8FD0}" type="sibTrans" cxnId="{1D52FCEC-06EF-4DB5-9941-DFF91C98B13A}">
      <dgm:prSet/>
      <dgm:spPr/>
      <dgm:t>
        <a:bodyPr/>
        <a:lstStyle/>
        <a:p>
          <a:pPr latinLnBrk="1"/>
          <a:endParaRPr lang="ko-KR" altLang="en-US"/>
        </a:p>
      </dgm:t>
    </dgm:pt>
    <dgm:pt modelId="{D1DCCADC-B057-436A-BF73-901BE1A501BA}">
      <dgm:prSet phldrT="[텍스트]"/>
      <dgm:spPr>
        <a:solidFill>
          <a:srgbClr val="92D050"/>
        </a:solidFill>
      </dgm:spPr>
      <dgm:t>
        <a:bodyPr/>
        <a:lstStyle/>
        <a:p>
          <a:pPr latinLnBrk="1"/>
          <a:r>
            <a: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rPr>
            <a:t>화면을 지우고  </a:t>
          </a:r>
          <a:r>
            <a: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rPr>
            <a:t>Target x</a:t>
          </a:r>
          <a:r>
            <a: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rPr>
            <a:t>좌표와 </a:t>
          </a:r>
          <a:r>
            <a: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rPr>
            <a:t>y </a:t>
          </a:r>
          <a:r>
            <a: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rPr>
            <a:t>좌표</a:t>
          </a:r>
          <a:r>
            <a: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rPr>
            <a:t>, hp</a:t>
          </a:r>
          <a:r>
            <a: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rPr>
            <a:t>배열을 초기화</a:t>
          </a:r>
        </a:p>
      </dgm:t>
    </dgm:pt>
    <dgm:pt modelId="{45320AFE-3F91-44DA-8C79-B7B2211E9B8D}" type="parTrans" cxnId="{FC008909-596C-4F0A-84C4-005C63B2B55B}">
      <dgm:prSet/>
      <dgm:spPr/>
      <dgm:t>
        <a:bodyPr/>
        <a:lstStyle/>
        <a:p>
          <a:pPr latinLnBrk="1"/>
          <a:endParaRPr lang="ko-KR" altLang="en-US"/>
        </a:p>
      </dgm:t>
    </dgm:pt>
    <dgm:pt modelId="{0BD10EE7-AC38-49C9-8D7E-593B689BBCC3}" type="sibTrans" cxnId="{FC008909-596C-4F0A-84C4-005C63B2B55B}">
      <dgm:prSet/>
      <dgm:spPr/>
      <dgm:t>
        <a:bodyPr/>
        <a:lstStyle/>
        <a:p>
          <a:pPr latinLnBrk="1"/>
          <a:endParaRPr lang="ko-KR" altLang="en-US"/>
        </a:p>
      </dgm:t>
    </dgm:pt>
    <dgm:pt modelId="{B7230977-D35D-4DF5-A952-33EFDD0FB9CE}">
      <dgm:prSet phldrT="[텍스트]"/>
      <dgm:spPr>
        <a:solidFill>
          <a:srgbClr val="92D050"/>
        </a:solidFill>
      </dgm:spPr>
      <dgm:t>
        <a:bodyPr/>
        <a:lstStyle/>
        <a:p>
          <a:pPr latinLnBrk="1"/>
          <a:r>
            <a: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rPr>
            <a:t>메뉴로 다시 </a:t>
          </a:r>
          <a:r>
            <a:rPr lang="ko-KR" altLang="en-US" dirty="0" err="1">
              <a:latin typeface="휴먼모음T" panose="02030504000101010101" pitchFamily="18" charset="-127"/>
              <a:ea typeface="휴먼모음T" panose="02030504000101010101" pitchFamily="18" charset="-127"/>
            </a:rPr>
            <a:t>들어감</a:t>
          </a:r>
          <a:endParaRPr lang="ko-KR" altLang="en-US" dirty="0">
            <a:latin typeface="휴먼모음T" panose="02030504000101010101" pitchFamily="18" charset="-127"/>
            <a:ea typeface="휴먼모음T" panose="02030504000101010101" pitchFamily="18" charset="-127"/>
          </a:endParaRPr>
        </a:p>
      </dgm:t>
    </dgm:pt>
    <dgm:pt modelId="{60077624-0481-4FAF-B41F-3C5A505107BB}" type="parTrans" cxnId="{289E4E88-0E0D-4466-A959-346E60D0A54E}">
      <dgm:prSet/>
      <dgm:spPr/>
      <dgm:t>
        <a:bodyPr/>
        <a:lstStyle/>
        <a:p>
          <a:pPr latinLnBrk="1"/>
          <a:endParaRPr lang="ko-KR" altLang="en-US"/>
        </a:p>
      </dgm:t>
    </dgm:pt>
    <dgm:pt modelId="{D898A049-11F7-498A-9386-5F307501906A}" type="sibTrans" cxnId="{289E4E88-0E0D-4466-A959-346E60D0A54E}">
      <dgm:prSet/>
      <dgm:spPr/>
      <dgm:t>
        <a:bodyPr/>
        <a:lstStyle/>
        <a:p>
          <a:pPr latinLnBrk="1"/>
          <a:endParaRPr lang="ko-KR" altLang="en-US"/>
        </a:p>
      </dgm:t>
    </dgm:pt>
    <dgm:pt modelId="{8BB3E8B6-36D8-4731-83A8-C238F41B63BF}" type="pres">
      <dgm:prSet presAssocID="{ACBFAF07-95FE-422D-80A1-3039B0B78BEE}" presName="linearFlow" presStyleCnt="0">
        <dgm:presLayoutVars>
          <dgm:resizeHandles val="exact"/>
        </dgm:presLayoutVars>
      </dgm:prSet>
      <dgm:spPr/>
    </dgm:pt>
    <dgm:pt modelId="{B0727A9B-3786-4977-8A6B-7B221B5A52D4}" type="pres">
      <dgm:prSet presAssocID="{639457F6-85F9-40B9-9117-6522434C8D83}" presName="node" presStyleLbl="node1" presStyleIdx="0" presStyleCnt="5">
        <dgm:presLayoutVars>
          <dgm:bulletEnabled val="1"/>
        </dgm:presLayoutVars>
      </dgm:prSet>
      <dgm:spPr/>
    </dgm:pt>
    <dgm:pt modelId="{32D00364-D8EA-45DC-824C-A7675D2BDB16}" type="pres">
      <dgm:prSet presAssocID="{BDF3B77F-B968-4C4F-A2CB-69D3787026B2}" presName="sibTrans" presStyleLbl="sibTrans2D1" presStyleIdx="0" presStyleCnt="4"/>
      <dgm:spPr/>
    </dgm:pt>
    <dgm:pt modelId="{B3CE1E59-AD37-4955-8002-A8D317413FCF}" type="pres">
      <dgm:prSet presAssocID="{BDF3B77F-B968-4C4F-A2CB-69D3787026B2}" presName="connectorText" presStyleLbl="sibTrans2D1" presStyleIdx="0" presStyleCnt="4"/>
      <dgm:spPr/>
    </dgm:pt>
    <dgm:pt modelId="{CBFA78D7-9041-4C7B-B1A5-1FD92A709063}" type="pres">
      <dgm:prSet presAssocID="{6711AD3D-B938-45A6-B08E-A9A5EED1B73E}" presName="node" presStyleLbl="node1" presStyleIdx="1" presStyleCnt="5">
        <dgm:presLayoutVars>
          <dgm:bulletEnabled val="1"/>
        </dgm:presLayoutVars>
      </dgm:prSet>
      <dgm:spPr/>
    </dgm:pt>
    <dgm:pt modelId="{3556D672-8B94-4B17-9B31-F7D5ED7EB0FD}" type="pres">
      <dgm:prSet presAssocID="{B3C0D94A-AE66-4C08-9FC0-D5B117DEB503}" presName="sibTrans" presStyleLbl="sibTrans2D1" presStyleIdx="1" presStyleCnt="4"/>
      <dgm:spPr/>
    </dgm:pt>
    <dgm:pt modelId="{44C5E15E-6F3C-42B5-A852-C9C7C7D1852E}" type="pres">
      <dgm:prSet presAssocID="{B3C0D94A-AE66-4C08-9FC0-D5B117DEB503}" presName="connectorText" presStyleLbl="sibTrans2D1" presStyleIdx="1" presStyleCnt="4"/>
      <dgm:spPr/>
    </dgm:pt>
    <dgm:pt modelId="{FE5BB553-D148-4FEE-9CD4-4EFC8572F912}" type="pres">
      <dgm:prSet presAssocID="{92EF3DFE-C05E-44AD-8CB5-22FAD1481F5F}" presName="node" presStyleLbl="node1" presStyleIdx="2" presStyleCnt="5">
        <dgm:presLayoutVars>
          <dgm:bulletEnabled val="1"/>
        </dgm:presLayoutVars>
      </dgm:prSet>
      <dgm:spPr/>
    </dgm:pt>
    <dgm:pt modelId="{D3D998B0-2145-4374-BFF0-60EF5605AC96}" type="pres">
      <dgm:prSet presAssocID="{CC925D6C-111B-430B-AF4C-B311DC1A8FD0}" presName="sibTrans" presStyleLbl="sibTrans2D1" presStyleIdx="2" presStyleCnt="4"/>
      <dgm:spPr/>
    </dgm:pt>
    <dgm:pt modelId="{E2E02BAA-1904-4509-8142-51E593952A38}" type="pres">
      <dgm:prSet presAssocID="{CC925D6C-111B-430B-AF4C-B311DC1A8FD0}" presName="connectorText" presStyleLbl="sibTrans2D1" presStyleIdx="2" presStyleCnt="4"/>
      <dgm:spPr/>
    </dgm:pt>
    <dgm:pt modelId="{F2980330-8750-4BF2-8D77-3791A9648D3B}" type="pres">
      <dgm:prSet presAssocID="{D1DCCADC-B057-436A-BF73-901BE1A501BA}" presName="node" presStyleLbl="node1" presStyleIdx="3" presStyleCnt="5">
        <dgm:presLayoutVars>
          <dgm:bulletEnabled val="1"/>
        </dgm:presLayoutVars>
      </dgm:prSet>
      <dgm:spPr/>
    </dgm:pt>
    <dgm:pt modelId="{C88867F0-F3D8-426E-BB26-04E0D37EB233}" type="pres">
      <dgm:prSet presAssocID="{0BD10EE7-AC38-49C9-8D7E-593B689BBCC3}" presName="sibTrans" presStyleLbl="sibTrans2D1" presStyleIdx="3" presStyleCnt="4"/>
      <dgm:spPr/>
    </dgm:pt>
    <dgm:pt modelId="{029DCB49-363E-47F5-84E5-B7122CCE2FB2}" type="pres">
      <dgm:prSet presAssocID="{0BD10EE7-AC38-49C9-8D7E-593B689BBCC3}" presName="connectorText" presStyleLbl="sibTrans2D1" presStyleIdx="3" presStyleCnt="4"/>
      <dgm:spPr/>
    </dgm:pt>
    <dgm:pt modelId="{AF89B45B-F5DD-4FBE-8081-03FDAA0F5C19}" type="pres">
      <dgm:prSet presAssocID="{B7230977-D35D-4DF5-A952-33EFDD0FB9CE}" presName="node" presStyleLbl="node1" presStyleIdx="4" presStyleCnt="5">
        <dgm:presLayoutVars>
          <dgm:bulletEnabled val="1"/>
        </dgm:presLayoutVars>
      </dgm:prSet>
      <dgm:spPr/>
    </dgm:pt>
  </dgm:ptLst>
  <dgm:cxnLst>
    <dgm:cxn modelId="{549D6B05-C496-46CB-8C27-FE7D92059A47}" type="presOf" srcId="{BDF3B77F-B968-4C4F-A2CB-69D3787026B2}" destId="{B3CE1E59-AD37-4955-8002-A8D317413FCF}" srcOrd="1" destOrd="0" presId="urn:microsoft.com/office/officeart/2005/8/layout/process2"/>
    <dgm:cxn modelId="{FC008909-596C-4F0A-84C4-005C63B2B55B}" srcId="{ACBFAF07-95FE-422D-80A1-3039B0B78BEE}" destId="{D1DCCADC-B057-436A-BF73-901BE1A501BA}" srcOrd="3" destOrd="0" parTransId="{45320AFE-3F91-44DA-8C79-B7B2211E9B8D}" sibTransId="{0BD10EE7-AC38-49C9-8D7E-593B689BBCC3}"/>
    <dgm:cxn modelId="{52AABB18-EC83-47DF-8504-F755824E8FD8}" type="presOf" srcId="{D1DCCADC-B057-436A-BF73-901BE1A501BA}" destId="{F2980330-8750-4BF2-8D77-3791A9648D3B}" srcOrd="0" destOrd="0" presId="urn:microsoft.com/office/officeart/2005/8/layout/process2"/>
    <dgm:cxn modelId="{46344322-20B2-4C8E-85C3-09C644BD5D49}" type="presOf" srcId="{0BD10EE7-AC38-49C9-8D7E-593B689BBCC3}" destId="{029DCB49-363E-47F5-84E5-B7122CCE2FB2}" srcOrd="1" destOrd="0" presId="urn:microsoft.com/office/officeart/2005/8/layout/process2"/>
    <dgm:cxn modelId="{C4D22525-2621-42B3-BEFA-459134A86A17}" type="presOf" srcId="{CC925D6C-111B-430B-AF4C-B311DC1A8FD0}" destId="{E2E02BAA-1904-4509-8142-51E593952A38}" srcOrd="1" destOrd="0" presId="urn:microsoft.com/office/officeart/2005/8/layout/process2"/>
    <dgm:cxn modelId="{8526FD25-4A18-4063-87C7-F3C20345AD5B}" type="presOf" srcId="{B3C0D94A-AE66-4C08-9FC0-D5B117DEB503}" destId="{44C5E15E-6F3C-42B5-A852-C9C7C7D1852E}" srcOrd="1" destOrd="0" presId="urn:microsoft.com/office/officeart/2005/8/layout/process2"/>
    <dgm:cxn modelId="{A1843E3D-3112-46A0-AD2E-69E80EE8AF0E}" type="presOf" srcId="{92EF3DFE-C05E-44AD-8CB5-22FAD1481F5F}" destId="{FE5BB553-D148-4FEE-9CD4-4EFC8572F912}" srcOrd="0" destOrd="0" presId="urn:microsoft.com/office/officeart/2005/8/layout/process2"/>
    <dgm:cxn modelId="{FD6B7462-65B1-4D8D-A172-64A81ADAB686}" type="presOf" srcId="{CC925D6C-111B-430B-AF4C-B311DC1A8FD0}" destId="{D3D998B0-2145-4374-BFF0-60EF5605AC96}" srcOrd="0" destOrd="0" presId="urn:microsoft.com/office/officeart/2005/8/layout/process2"/>
    <dgm:cxn modelId="{FF8D806C-98DD-410E-9078-66C0B9C6E537}" type="presOf" srcId="{ACBFAF07-95FE-422D-80A1-3039B0B78BEE}" destId="{8BB3E8B6-36D8-4731-83A8-C238F41B63BF}" srcOrd="0" destOrd="0" presId="urn:microsoft.com/office/officeart/2005/8/layout/process2"/>
    <dgm:cxn modelId="{141EF64D-29BA-4BA6-A2DA-9822C621905D}" srcId="{ACBFAF07-95FE-422D-80A1-3039B0B78BEE}" destId="{639457F6-85F9-40B9-9117-6522434C8D83}" srcOrd="0" destOrd="0" parTransId="{83F52F9E-941C-4C8E-B860-4B864DB450D1}" sibTransId="{BDF3B77F-B968-4C4F-A2CB-69D3787026B2}"/>
    <dgm:cxn modelId="{289E4E88-0E0D-4466-A959-346E60D0A54E}" srcId="{ACBFAF07-95FE-422D-80A1-3039B0B78BEE}" destId="{B7230977-D35D-4DF5-A952-33EFDD0FB9CE}" srcOrd="4" destOrd="0" parTransId="{60077624-0481-4FAF-B41F-3C5A505107BB}" sibTransId="{D898A049-11F7-498A-9386-5F307501906A}"/>
    <dgm:cxn modelId="{E40AA195-C972-456B-AE6B-08E9394EC5EF}" type="presOf" srcId="{6711AD3D-B938-45A6-B08E-A9A5EED1B73E}" destId="{CBFA78D7-9041-4C7B-B1A5-1FD92A709063}" srcOrd="0" destOrd="0" presId="urn:microsoft.com/office/officeart/2005/8/layout/process2"/>
    <dgm:cxn modelId="{D80262AE-2094-420C-AF76-656086D91C34}" type="presOf" srcId="{B3C0D94A-AE66-4C08-9FC0-D5B117DEB503}" destId="{3556D672-8B94-4B17-9B31-F7D5ED7EB0FD}" srcOrd="0" destOrd="0" presId="urn:microsoft.com/office/officeart/2005/8/layout/process2"/>
    <dgm:cxn modelId="{A64CD7C8-1F7D-4A56-9C2E-6CEE143B4CA5}" srcId="{ACBFAF07-95FE-422D-80A1-3039B0B78BEE}" destId="{6711AD3D-B938-45A6-B08E-A9A5EED1B73E}" srcOrd="1" destOrd="0" parTransId="{CB63E9C9-5761-4725-84EE-9FC29E3C504A}" sibTransId="{B3C0D94A-AE66-4C08-9FC0-D5B117DEB503}"/>
    <dgm:cxn modelId="{421933CB-7EF1-43F3-B4F5-126C1EFC8F2C}" type="presOf" srcId="{BDF3B77F-B968-4C4F-A2CB-69D3787026B2}" destId="{32D00364-D8EA-45DC-824C-A7675D2BDB16}" srcOrd="0" destOrd="0" presId="urn:microsoft.com/office/officeart/2005/8/layout/process2"/>
    <dgm:cxn modelId="{8BB1C5CE-25C8-4A74-B695-A8C8BF85D46D}" type="presOf" srcId="{639457F6-85F9-40B9-9117-6522434C8D83}" destId="{B0727A9B-3786-4977-8A6B-7B221B5A52D4}" srcOrd="0" destOrd="0" presId="urn:microsoft.com/office/officeart/2005/8/layout/process2"/>
    <dgm:cxn modelId="{1D52FCEC-06EF-4DB5-9941-DFF91C98B13A}" srcId="{ACBFAF07-95FE-422D-80A1-3039B0B78BEE}" destId="{92EF3DFE-C05E-44AD-8CB5-22FAD1481F5F}" srcOrd="2" destOrd="0" parTransId="{BAD7F296-5101-4EA2-8C20-3FA00206F91E}" sibTransId="{CC925D6C-111B-430B-AF4C-B311DC1A8FD0}"/>
    <dgm:cxn modelId="{93B1FAF8-C9E4-4FAC-A5E2-4FA9ED30F10F}" type="presOf" srcId="{0BD10EE7-AC38-49C9-8D7E-593B689BBCC3}" destId="{C88867F0-F3D8-426E-BB26-04E0D37EB233}" srcOrd="0" destOrd="0" presId="urn:microsoft.com/office/officeart/2005/8/layout/process2"/>
    <dgm:cxn modelId="{FA3973FC-31BB-4E77-A221-E0919D6104AD}" type="presOf" srcId="{B7230977-D35D-4DF5-A952-33EFDD0FB9CE}" destId="{AF89B45B-F5DD-4FBE-8081-03FDAA0F5C19}" srcOrd="0" destOrd="0" presId="urn:microsoft.com/office/officeart/2005/8/layout/process2"/>
    <dgm:cxn modelId="{75FF1BEE-BA26-4FEC-B629-6538101954C1}" type="presParOf" srcId="{8BB3E8B6-36D8-4731-83A8-C238F41B63BF}" destId="{B0727A9B-3786-4977-8A6B-7B221B5A52D4}" srcOrd="0" destOrd="0" presId="urn:microsoft.com/office/officeart/2005/8/layout/process2"/>
    <dgm:cxn modelId="{9AD1020C-84A5-475B-84CA-EE2F284C6ED4}" type="presParOf" srcId="{8BB3E8B6-36D8-4731-83A8-C238F41B63BF}" destId="{32D00364-D8EA-45DC-824C-A7675D2BDB16}" srcOrd="1" destOrd="0" presId="urn:microsoft.com/office/officeart/2005/8/layout/process2"/>
    <dgm:cxn modelId="{0AD94E00-A222-4C20-ABB4-E47D399B3688}" type="presParOf" srcId="{32D00364-D8EA-45DC-824C-A7675D2BDB16}" destId="{B3CE1E59-AD37-4955-8002-A8D317413FCF}" srcOrd="0" destOrd="0" presId="urn:microsoft.com/office/officeart/2005/8/layout/process2"/>
    <dgm:cxn modelId="{9F71A872-4C41-496C-ABA1-53B826B7C60C}" type="presParOf" srcId="{8BB3E8B6-36D8-4731-83A8-C238F41B63BF}" destId="{CBFA78D7-9041-4C7B-B1A5-1FD92A709063}" srcOrd="2" destOrd="0" presId="urn:microsoft.com/office/officeart/2005/8/layout/process2"/>
    <dgm:cxn modelId="{81EA81E9-E19F-4C76-A299-8BEDF5799978}" type="presParOf" srcId="{8BB3E8B6-36D8-4731-83A8-C238F41B63BF}" destId="{3556D672-8B94-4B17-9B31-F7D5ED7EB0FD}" srcOrd="3" destOrd="0" presId="urn:microsoft.com/office/officeart/2005/8/layout/process2"/>
    <dgm:cxn modelId="{E45720C9-C3AB-4E81-A849-8DF2EAC07668}" type="presParOf" srcId="{3556D672-8B94-4B17-9B31-F7D5ED7EB0FD}" destId="{44C5E15E-6F3C-42B5-A852-C9C7C7D1852E}" srcOrd="0" destOrd="0" presId="urn:microsoft.com/office/officeart/2005/8/layout/process2"/>
    <dgm:cxn modelId="{9576EBAC-55AF-4195-9F4A-0400C2CF0F4F}" type="presParOf" srcId="{8BB3E8B6-36D8-4731-83A8-C238F41B63BF}" destId="{FE5BB553-D148-4FEE-9CD4-4EFC8572F912}" srcOrd="4" destOrd="0" presId="urn:microsoft.com/office/officeart/2005/8/layout/process2"/>
    <dgm:cxn modelId="{7F18AD8A-0A1C-4300-B267-24FD4579DCDC}" type="presParOf" srcId="{8BB3E8B6-36D8-4731-83A8-C238F41B63BF}" destId="{D3D998B0-2145-4374-BFF0-60EF5605AC96}" srcOrd="5" destOrd="0" presId="urn:microsoft.com/office/officeart/2005/8/layout/process2"/>
    <dgm:cxn modelId="{F32F80AD-EA1E-4FDA-8498-7FCA1FD7111A}" type="presParOf" srcId="{D3D998B0-2145-4374-BFF0-60EF5605AC96}" destId="{E2E02BAA-1904-4509-8142-51E593952A38}" srcOrd="0" destOrd="0" presId="urn:microsoft.com/office/officeart/2005/8/layout/process2"/>
    <dgm:cxn modelId="{F5FAA430-32F2-4924-9DC9-F959E2D0B833}" type="presParOf" srcId="{8BB3E8B6-36D8-4731-83A8-C238F41B63BF}" destId="{F2980330-8750-4BF2-8D77-3791A9648D3B}" srcOrd="6" destOrd="0" presId="urn:microsoft.com/office/officeart/2005/8/layout/process2"/>
    <dgm:cxn modelId="{B3EB539F-B609-430E-8AE2-E5507E3D086B}" type="presParOf" srcId="{8BB3E8B6-36D8-4731-83A8-C238F41B63BF}" destId="{C88867F0-F3D8-426E-BB26-04E0D37EB233}" srcOrd="7" destOrd="0" presId="urn:microsoft.com/office/officeart/2005/8/layout/process2"/>
    <dgm:cxn modelId="{698BE1D6-69ED-4C19-9EE8-9687801780B3}" type="presParOf" srcId="{C88867F0-F3D8-426E-BB26-04E0D37EB233}" destId="{029DCB49-363E-47F5-84E5-B7122CCE2FB2}" srcOrd="0" destOrd="0" presId="urn:microsoft.com/office/officeart/2005/8/layout/process2"/>
    <dgm:cxn modelId="{18BBBE2D-7B6E-4260-994F-BC70EA2DF6ED}" type="presParOf" srcId="{8BB3E8B6-36D8-4731-83A8-C238F41B63BF}" destId="{AF89B45B-F5DD-4FBE-8081-03FDAA0F5C19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4DF26D-D057-461D-A0CA-70DF983CEFD6}">
      <dsp:nvSpPr>
        <dsp:cNvPr id="0" name=""/>
        <dsp:cNvSpPr/>
      </dsp:nvSpPr>
      <dsp:spPr>
        <a:xfrm rot="5400000">
          <a:off x="-237020" y="1344237"/>
          <a:ext cx="2105167" cy="253746"/>
        </a:xfrm>
        <a:prstGeom prst="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CBEEB-02A8-4191-A14E-82564523D4F8}">
      <dsp:nvSpPr>
        <dsp:cNvPr id="0" name=""/>
        <dsp:cNvSpPr/>
      </dsp:nvSpPr>
      <dsp:spPr>
        <a:xfrm>
          <a:off x="246988" y="326"/>
          <a:ext cx="2819405" cy="169164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 err="1">
              <a:latin typeface="한컴 고딕" panose="02000500000000000000" pitchFamily="2" charset="-127"/>
              <a:ea typeface="한컴 고딕" panose="02000500000000000000" pitchFamily="2" charset="-127"/>
            </a:rPr>
            <a:t>Target,Target</a:t>
          </a:r>
          <a:r>
            <a:rPr lang="en-US" altLang="ko-KR" sz="17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 hp </a:t>
          </a:r>
          <a:r>
            <a:rPr lang="ko-KR" altLang="en-US" sz="17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함수와 </a:t>
          </a:r>
          <a:r>
            <a:rPr lang="en-US" altLang="ko-KR" sz="1700" kern="1200" dirty="0" err="1">
              <a:latin typeface="한컴 고딕" panose="02000500000000000000" pitchFamily="2" charset="-127"/>
              <a:ea typeface="한컴 고딕" panose="02000500000000000000" pitchFamily="2" charset="-127"/>
            </a:rPr>
            <a:t>x,ylocation</a:t>
          </a:r>
          <a:r>
            <a:rPr lang="en-US" altLang="ko-KR" sz="17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 </a:t>
          </a:r>
          <a:r>
            <a:rPr lang="ko-KR" altLang="en-US" sz="17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함수를 배열로 나타냄</a:t>
          </a:r>
          <a:r>
            <a:rPr lang="en-US" altLang="ko-KR" sz="17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 </a:t>
          </a:r>
          <a:endParaRPr lang="ko-KR" altLang="en-US" sz="1700" kern="1200" dirty="0">
            <a:latin typeface="한컴 고딕" panose="02000500000000000000" pitchFamily="2" charset="-127"/>
            <a:ea typeface="한컴 고딕" panose="02000500000000000000" pitchFamily="2" charset="-127"/>
          </a:endParaRPr>
        </a:p>
      </dsp:txBody>
      <dsp:txXfrm>
        <a:off x="296535" y="49873"/>
        <a:ext cx="2720311" cy="1592549"/>
      </dsp:txXfrm>
    </dsp:sp>
    <dsp:sp modelId="{51336CCB-3EB8-4AFE-BF46-6342C10CC640}">
      <dsp:nvSpPr>
        <dsp:cNvPr id="0" name=""/>
        <dsp:cNvSpPr/>
      </dsp:nvSpPr>
      <dsp:spPr>
        <a:xfrm rot="5400000">
          <a:off x="-237020" y="3458791"/>
          <a:ext cx="2105167" cy="253746"/>
        </a:xfrm>
        <a:prstGeom prst="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658BE-2645-47AC-B165-870F78DFD7B6}">
      <dsp:nvSpPr>
        <dsp:cNvPr id="0" name=""/>
        <dsp:cNvSpPr/>
      </dsp:nvSpPr>
      <dsp:spPr>
        <a:xfrm>
          <a:off x="246988" y="2114880"/>
          <a:ext cx="2819405" cy="169164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화면에 </a:t>
          </a:r>
          <a:r>
            <a:rPr lang="en-US" altLang="ko-KR" sz="17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MENU</a:t>
          </a:r>
          <a:r>
            <a:rPr lang="ko-KR" altLang="en-US" sz="17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와 </a:t>
          </a:r>
          <a:r>
            <a:rPr lang="en-US" altLang="ko-KR" sz="17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TITLE </a:t>
          </a:r>
          <a:r>
            <a:rPr lang="ko-KR" altLang="en-US" sz="17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출력</a:t>
          </a:r>
        </a:p>
      </dsp:txBody>
      <dsp:txXfrm>
        <a:off x="296535" y="2164427"/>
        <a:ext cx="2720311" cy="1592549"/>
      </dsp:txXfrm>
    </dsp:sp>
    <dsp:sp modelId="{9BF18956-3AE0-458A-9967-7C2C08F6425C}">
      <dsp:nvSpPr>
        <dsp:cNvPr id="0" name=""/>
        <dsp:cNvSpPr/>
      </dsp:nvSpPr>
      <dsp:spPr>
        <a:xfrm>
          <a:off x="820256" y="4516069"/>
          <a:ext cx="3740422" cy="253746"/>
        </a:xfrm>
        <a:prstGeom prst="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95C69-C770-4F86-9305-AD6B3CD1D351}">
      <dsp:nvSpPr>
        <dsp:cNvPr id="0" name=""/>
        <dsp:cNvSpPr/>
      </dsp:nvSpPr>
      <dsp:spPr>
        <a:xfrm>
          <a:off x="246988" y="4229435"/>
          <a:ext cx="2819405" cy="169164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무한루프</a:t>
          </a:r>
        </a:p>
      </dsp:txBody>
      <dsp:txXfrm>
        <a:off x="296535" y="4278982"/>
        <a:ext cx="2720311" cy="1592549"/>
      </dsp:txXfrm>
    </dsp:sp>
    <dsp:sp modelId="{0B57EAF2-3705-4DF2-AA6E-FA5920AE575B}">
      <dsp:nvSpPr>
        <dsp:cNvPr id="0" name=""/>
        <dsp:cNvSpPr/>
      </dsp:nvSpPr>
      <dsp:spPr>
        <a:xfrm rot="16200000">
          <a:off x="3512788" y="3458791"/>
          <a:ext cx="2105167" cy="253746"/>
        </a:xfrm>
        <a:prstGeom prst="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7A4A6-2978-41B1-9D92-481CDEFD8FD6}">
      <dsp:nvSpPr>
        <dsp:cNvPr id="0" name=""/>
        <dsp:cNvSpPr/>
      </dsp:nvSpPr>
      <dsp:spPr>
        <a:xfrm>
          <a:off x="3996798" y="4229435"/>
          <a:ext cx="2819405" cy="169164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게임 실행 함수 </a:t>
          </a:r>
          <a:r>
            <a:rPr lang="en-US" altLang="ko-KR" sz="17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: Player </a:t>
          </a:r>
          <a:r>
            <a:rPr lang="ko-KR" altLang="en-US" sz="17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함수와 </a:t>
          </a:r>
          <a:r>
            <a:rPr lang="en-US" altLang="ko-KR" sz="17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Target</a:t>
          </a:r>
          <a:r>
            <a:rPr lang="ko-KR" altLang="en-US" sz="17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함수를 스레드를 이용하여  동시실행</a:t>
          </a:r>
        </a:p>
      </dsp:txBody>
      <dsp:txXfrm>
        <a:off x="4046345" y="4278982"/>
        <a:ext cx="2720311" cy="1592549"/>
      </dsp:txXfrm>
    </dsp:sp>
    <dsp:sp modelId="{BDCF3E0B-80FF-4A6A-B716-E83CB46C6721}">
      <dsp:nvSpPr>
        <dsp:cNvPr id="0" name=""/>
        <dsp:cNvSpPr/>
      </dsp:nvSpPr>
      <dsp:spPr>
        <a:xfrm rot="16200000">
          <a:off x="3512788" y="1344237"/>
          <a:ext cx="2105167" cy="253746"/>
        </a:xfrm>
        <a:prstGeom prst="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803DB-0037-4949-9E5E-66CCECA5D503}">
      <dsp:nvSpPr>
        <dsp:cNvPr id="0" name=""/>
        <dsp:cNvSpPr/>
      </dsp:nvSpPr>
      <dsp:spPr>
        <a:xfrm>
          <a:off x="3996798" y="2114880"/>
          <a:ext cx="2819405" cy="169164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Target</a:t>
          </a:r>
          <a:r>
            <a:rPr lang="ko-KR" altLang="en-US" sz="17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함수 </a:t>
          </a:r>
          <a:r>
            <a:rPr lang="en-US" altLang="ko-KR" sz="17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: </a:t>
          </a:r>
          <a:r>
            <a:rPr lang="ko-KR" altLang="en-US" sz="1700" kern="1200" dirty="0" err="1">
              <a:latin typeface="한컴 고딕" panose="02000500000000000000" pitchFamily="2" charset="-127"/>
              <a:ea typeface="한컴 고딕" panose="02000500000000000000" pitchFamily="2" charset="-127"/>
            </a:rPr>
            <a:t>타켓을</a:t>
          </a:r>
          <a:r>
            <a:rPr lang="ko-KR" altLang="en-US" sz="17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 출력하고 떨어지게 하는 두 함수를 무한루프로 돌림</a:t>
          </a:r>
        </a:p>
      </dsp:txBody>
      <dsp:txXfrm>
        <a:off x="4046345" y="2164427"/>
        <a:ext cx="2720311" cy="1592549"/>
      </dsp:txXfrm>
    </dsp:sp>
    <dsp:sp modelId="{FBF5953E-170B-42A6-832C-8A468BBE7FF0}">
      <dsp:nvSpPr>
        <dsp:cNvPr id="0" name=""/>
        <dsp:cNvSpPr/>
      </dsp:nvSpPr>
      <dsp:spPr>
        <a:xfrm>
          <a:off x="4570065" y="286960"/>
          <a:ext cx="3740422" cy="253746"/>
        </a:xfrm>
        <a:prstGeom prst="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A63FA-6573-456A-B6F2-B9067D5078D7}">
      <dsp:nvSpPr>
        <dsp:cNvPr id="0" name=""/>
        <dsp:cNvSpPr/>
      </dsp:nvSpPr>
      <dsp:spPr>
        <a:xfrm>
          <a:off x="3996798" y="326"/>
          <a:ext cx="2819405" cy="169164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Player </a:t>
          </a:r>
          <a:r>
            <a:rPr lang="ko-KR" altLang="en-US" sz="17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함수 </a:t>
          </a:r>
          <a:r>
            <a:rPr lang="en-US" altLang="ko-KR" sz="17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: player</a:t>
          </a:r>
          <a:r>
            <a:rPr lang="ko-KR" altLang="en-US" sz="17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가 움직이고 총알을 발사하는 함수를 </a:t>
          </a:r>
          <a:r>
            <a:rPr lang="en-US" altLang="ko-KR" sz="17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thread</a:t>
          </a:r>
          <a:r>
            <a:rPr lang="ko-KR" altLang="en-US" sz="17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를 이용하여 동시실행</a:t>
          </a:r>
        </a:p>
      </dsp:txBody>
      <dsp:txXfrm>
        <a:off x="4046345" y="49873"/>
        <a:ext cx="2720311" cy="1592549"/>
      </dsp:txXfrm>
    </dsp:sp>
    <dsp:sp modelId="{BAA28CBF-CAC2-496D-9399-D15A072AB3EE}">
      <dsp:nvSpPr>
        <dsp:cNvPr id="0" name=""/>
        <dsp:cNvSpPr/>
      </dsp:nvSpPr>
      <dsp:spPr>
        <a:xfrm rot="5400000">
          <a:off x="7262598" y="1344237"/>
          <a:ext cx="2105167" cy="253746"/>
        </a:xfrm>
        <a:prstGeom prst="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1AB186-72C9-4871-8B3A-98162C769F7A}">
      <dsp:nvSpPr>
        <dsp:cNvPr id="0" name=""/>
        <dsp:cNvSpPr/>
      </dsp:nvSpPr>
      <dsp:spPr>
        <a:xfrm>
          <a:off x="7746607" y="326"/>
          <a:ext cx="2819405" cy="169164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 err="1">
              <a:latin typeface="한컴 고딕" panose="02000500000000000000" pitchFamily="2" charset="-127"/>
              <a:ea typeface="한컴 고딕" panose="02000500000000000000" pitchFamily="2" charset="-127"/>
            </a:rPr>
            <a:t>Player_move</a:t>
          </a:r>
          <a:r>
            <a:rPr lang="en-US" altLang="ko-KR" sz="17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 : </a:t>
          </a:r>
          <a:r>
            <a:rPr lang="en-US" altLang="ko-KR" sz="1700" kern="1200" dirty="0" err="1">
              <a:latin typeface="한컴 고딕" panose="02000500000000000000" pitchFamily="2" charset="-127"/>
              <a:ea typeface="한컴 고딕" panose="02000500000000000000" pitchFamily="2" charset="-127"/>
            </a:rPr>
            <a:t>key_Control</a:t>
          </a:r>
          <a:r>
            <a:rPr lang="en-US" altLang="ko-KR" sz="17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 </a:t>
          </a:r>
          <a:r>
            <a:rPr lang="ko-KR" altLang="en-US" sz="17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함수를 통해 </a:t>
          </a:r>
          <a:r>
            <a:rPr lang="en-US" altLang="ko-KR" sz="17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A : left D : right </a:t>
          </a:r>
          <a:r>
            <a:rPr lang="ko-KR" altLang="en-US" sz="17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키를</a:t>
          </a:r>
          <a:r>
            <a:rPr lang="en-US" altLang="ko-KR" sz="17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 </a:t>
          </a:r>
          <a:r>
            <a:rPr lang="ko-KR" altLang="en-US" sz="17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입력 받아 좌우로 </a:t>
          </a:r>
          <a:r>
            <a:rPr lang="ko-KR" altLang="en-US" sz="1700" kern="1200" dirty="0" err="1">
              <a:latin typeface="한컴 고딕" panose="02000500000000000000" pitchFamily="2" charset="-127"/>
              <a:ea typeface="한컴 고딕" panose="02000500000000000000" pitchFamily="2" charset="-127"/>
            </a:rPr>
            <a:t>움질일</a:t>
          </a:r>
          <a:r>
            <a:rPr lang="ko-KR" altLang="en-US" sz="17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 수 </a:t>
          </a:r>
          <a:r>
            <a:rPr lang="ko-KR" altLang="en-US" sz="1700" kern="1200" dirty="0" err="1">
              <a:latin typeface="한컴 고딕" panose="02000500000000000000" pitchFamily="2" charset="-127"/>
              <a:ea typeface="한컴 고딕" panose="02000500000000000000" pitchFamily="2" charset="-127"/>
            </a:rPr>
            <a:t>있게함</a:t>
          </a:r>
          <a:r>
            <a:rPr lang="en-US" altLang="ko-KR" sz="17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.</a:t>
          </a:r>
          <a:endParaRPr lang="ko-KR" altLang="en-US" sz="1700" kern="1200" dirty="0">
            <a:latin typeface="한컴 고딕" panose="02000500000000000000" pitchFamily="2" charset="-127"/>
            <a:ea typeface="한컴 고딕" panose="02000500000000000000" pitchFamily="2" charset="-127"/>
          </a:endParaRPr>
        </a:p>
      </dsp:txBody>
      <dsp:txXfrm>
        <a:off x="7796154" y="49873"/>
        <a:ext cx="2720311" cy="1592549"/>
      </dsp:txXfrm>
    </dsp:sp>
    <dsp:sp modelId="{32E3575A-CD14-4AAF-9FC9-4697A18735D6}">
      <dsp:nvSpPr>
        <dsp:cNvPr id="0" name=""/>
        <dsp:cNvSpPr/>
      </dsp:nvSpPr>
      <dsp:spPr>
        <a:xfrm>
          <a:off x="7746607" y="2114880"/>
          <a:ext cx="2819405" cy="169164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Bullet </a:t>
          </a:r>
          <a:r>
            <a:rPr lang="ko-KR" altLang="en-US" sz="17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함수 </a:t>
          </a:r>
          <a:r>
            <a:rPr lang="en-US" altLang="ko-KR" sz="17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: </a:t>
          </a:r>
          <a:r>
            <a:rPr lang="en-US" altLang="ko-KR" sz="1700" kern="1200" dirty="0" err="1">
              <a:latin typeface="한컴 고딕" panose="02000500000000000000" pitchFamily="2" charset="-127"/>
              <a:ea typeface="한컴 고딕" panose="02000500000000000000" pitchFamily="2" charset="-127"/>
            </a:rPr>
            <a:t>key_Control</a:t>
          </a:r>
          <a:r>
            <a:rPr lang="en-US" altLang="ko-KR" sz="17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 </a:t>
          </a:r>
          <a:r>
            <a:rPr lang="ko-KR" altLang="en-US" sz="17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함수를 통해 </a:t>
          </a:r>
          <a:r>
            <a:rPr lang="en-US" altLang="ko-KR" sz="17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&lt;space&gt;</a:t>
          </a:r>
          <a:r>
            <a:rPr lang="ko-KR" altLang="en-US" sz="17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키를 </a:t>
          </a:r>
          <a:r>
            <a:rPr lang="ko-KR" altLang="en-US" sz="1700" kern="1200" dirty="0" err="1">
              <a:latin typeface="한컴 고딕" panose="02000500000000000000" pitchFamily="2" charset="-127"/>
              <a:ea typeface="한컴 고딕" panose="02000500000000000000" pitchFamily="2" charset="-127"/>
            </a:rPr>
            <a:t>주르면</a:t>
          </a:r>
          <a:r>
            <a:rPr lang="ko-KR" altLang="en-US" sz="17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 총알이 </a:t>
          </a:r>
          <a:r>
            <a:rPr lang="ko-KR" altLang="en-US" sz="1700" kern="1200" dirty="0" err="1">
              <a:latin typeface="한컴 고딕" panose="02000500000000000000" pitchFamily="2" charset="-127"/>
              <a:ea typeface="한컴 고딕" panose="02000500000000000000" pitchFamily="2" charset="-127"/>
            </a:rPr>
            <a:t>나오게함</a:t>
          </a:r>
          <a:r>
            <a:rPr lang="en-US" altLang="ko-KR" sz="1700" kern="1200" dirty="0"/>
            <a:t>. </a:t>
          </a:r>
          <a:endParaRPr lang="ko-KR" altLang="en-US" sz="1700" kern="1200" dirty="0"/>
        </a:p>
      </dsp:txBody>
      <dsp:txXfrm>
        <a:off x="7796154" y="2164427"/>
        <a:ext cx="2720311" cy="15925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EB304-0C1B-474C-9007-5169D4172A49}">
      <dsp:nvSpPr>
        <dsp:cNvPr id="0" name=""/>
        <dsp:cNvSpPr/>
      </dsp:nvSpPr>
      <dsp:spPr>
        <a:xfrm>
          <a:off x="0" y="3218917"/>
          <a:ext cx="2337823" cy="144706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/>
            <a:t>게임 종료 </a:t>
          </a:r>
          <a:r>
            <a:rPr lang="ko-KR" altLang="en-US" sz="1800" b="1" kern="1200" dirty="0" err="1"/>
            <a:t>선택시</a:t>
          </a:r>
          <a:r>
            <a:rPr lang="ko-KR" altLang="en-US" sz="1800" b="1" kern="1200" dirty="0"/>
            <a:t> 게임종료</a:t>
          </a:r>
        </a:p>
      </dsp:txBody>
      <dsp:txXfrm>
        <a:off x="42383" y="3261300"/>
        <a:ext cx="2253057" cy="1362295"/>
      </dsp:txXfrm>
    </dsp:sp>
    <dsp:sp modelId="{18804D8A-FDD1-4125-B128-165BE3C70B5A}">
      <dsp:nvSpPr>
        <dsp:cNvPr id="0" name=""/>
        <dsp:cNvSpPr/>
      </dsp:nvSpPr>
      <dsp:spPr>
        <a:xfrm rot="21548577">
          <a:off x="2581993" y="3627546"/>
          <a:ext cx="517760" cy="579780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kern="1200"/>
        </a:p>
      </dsp:txBody>
      <dsp:txXfrm>
        <a:off x="2582002" y="3744664"/>
        <a:ext cx="362432" cy="347868"/>
      </dsp:txXfrm>
    </dsp:sp>
    <dsp:sp modelId="{7367E125-21AC-4A85-8D98-FDFA49EC675A}">
      <dsp:nvSpPr>
        <dsp:cNvPr id="0" name=""/>
        <dsp:cNvSpPr/>
      </dsp:nvSpPr>
      <dsp:spPr>
        <a:xfrm>
          <a:off x="3314619" y="3191515"/>
          <a:ext cx="2337823" cy="1402693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/>
            <a:t>게임 정보 출력 </a:t>
          </a:r>
          <a:r>
            <a:rPr lang="en-US" altLang="ko-KR" sz="1800" b="1" kern="1200" dirty="0"/>
            <a:t>- &lt;space&gt;</a:t>
          </a:r>
          <a:r>
            <a:rPr lang="ko-KR" altLang="en-US" sz="1800" b="1" kern="1200" dirty="0"/>
            <a:t>시 다시 메뉴로 이동</a:t>
          </a:r>
        </a:p>
      </dsp:txBody>
      <dsp:txXfrm>
        <a:off x="3355702" y="3232598"/>
        <a:ext cx="2255657" cy="1320527"/>
      </dsp:txXfrm>
    </dsp:sp>
    <dsp:sp modelId="{6F558491-0D7A-4304-AA7C-FDBCA685DF7B}">
      <dsp:nvSpPr>
        <dsp:cNvPr id="0" name=""/>
        <dsp:cNvSpPr/>
      </dsp:nvSpPr>
      <dsp:spPr>
        <a:xfrm rot="13942528" flipH="1" flipV="1">
          <a:off x="4616627" y="2858150"/>
          <a:ext cx="118379" cy="498280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 rot="10800000">
        <a:off x="4623544" y="2943742"/>
        <a:ext cx="82865" cy="298968"/>
      </dsp:txXfrm>
    </dsp:sp>
    <dsp:sp modelId="{FED467FE-0502-4243-89BF-DA75315EFA0C}">
      <dsp:nvSpPr>
        <dsp:cNvPr id="0" name=""/>
        <dsp:cNvSpPr/>
      </dsp:nvSpPr>
      <dsp:spPr>
        <a:xfrm>
          <a:off x="1713396" y="1114126"/>
          <a:ext cx="2337823" cy="1402693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/>
            <a:t>게임 시작 </a:t>
          </a:r>
          <a:r>
            <a:rPr lang="ko-KR" altLang="en-US" sz="1800" b="1" kern="1200" dirty="0" err="1"/>
            <a:t>메뉴시</a:t>
          </a:r>
          <a:endParaRPr lang="ko-KR" altLang="en-US" sz="1800" b="1" kern="1200" dirty="0"/>
        </a:p>
      </dsp:txBody>
      <dsp:txXfrm>
        <a:off x="1754479" y="1155209"/>
        <a:ext cx="2255657" cy="13205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727A9B-3786-4977-8A6B-7B221B5A52D4}">
      <dsp:nvSpPr>
        <dsp:cNvPr id="0" name=""/>
        <dsp:cNvSpPr/>
      </dsp:nvSpPr>
      <dsp:spPr>
        <a:xfrm>
          <a:off x="2623756" y="690"/>
          <a:ext cx="2937699" cy="808222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latin typeface="휴먼모음T" panose="02030504000101010101" pitchFamily="18" charset="-127"/>
              <a:ea typeface="휴먼모음T" panose="02030504000101010101" pitchFamily="18" charset="-127"/>
            </a:rPr>
            <a:t>Map/ player </a:t>
          </a:r>
          <a:r>
            <a:rPr lang="ko-KR" altLang="en-US" sz="1800" kern="1200" dirty="0">
              <a:latin typeface="휴먼모음T" panose="02030504000101010101" pitchFamily="18" charset="-127"/>
              <a:ea typeface="휴먼모음T" panose="02030504000101010101" pitchFamily="18" charset="-127"/>
            </a:rPr>
            <a:t>출력</a:t>
          </a:r>
        </a:p>
      </dsp:txBody>
      <dsp:txXfrm>
        <a:off x="2647428" y="24362"/>
        <a:ext cx="2890355" cy="760878"/>
      </dsp:txXfrm>
    </dsp:sp>
    <dsp:sp modelId="{32D00364-D8EA-45DC-824C-A7675D2BDB16}">
      <dsp:nvSpPr>
        <dsp:cNvPr id="0" name=""/>
        <dsp:cNvSpPr/>
      </dsp:nvSpPr>
      <dsp:spPr>
        <a:xfrm rot="5400000">
          <a:off x="3941064" y="829118"/>
          <a:ext cx="303083" cy="363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 rot="-5400000">
        <a:off x="3983496" y="859427"/>
        <a:ext cx="218220" cy="212158"/>
      </dsp:txXfrm>
    </dsp:sp>
    <dsp:sp modelId="{CBFA78D7-9041-4C7B-B1A5-1FD92A709063}">
      <dsp:nvSpPr>
        <dsp:cNvPr id="0" name=""/>
        <dsp:cNvSpPr/>
      </dsp:nvSpPr>
      <dsp:spPr>
        <a:xfrm>
          <a:off x="2623756" y="1213024"/>
          <a:ext cx="2937699" cy="808222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휴먼모음T" panose="02030504000101010101" pitchFamily="18" charset="-127"/>
              <a:ea typeface="휴먼모음T" panose="02030504000101010101" pitchFamily="18" charset="-127"/>
            </a:rPr>
            <a:t>게임 실행 함수 실행</a:t>
          </a:r>
        </a:p>
      </dsp:txBody>
      <dsp:txXfrm>
        <a:off x="2647428" y="1236696"/>
        <a:ext cx="2890355" cy="760878"/>
      </dsp:txXfrm>
    </dsp:sp>
    <dsp:sp modelId="{3556D672-8B94-4B17-9B31-F7D5ED7EB0FD}">
      <dsp:nvSpPr>
        <dsp:cNvPr id="0" name=""/>
        <dsp:cNvSpPr/>
      </dsp:nvSpPr>
      <dsp:spPr>
        <a:xfrm rot="5400000">
          <a:off x="3941064" y="2041452"/>
          <a:ext cx="303083" cy="363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 rot="-5400000">
        <a:off x="3983496" y="2071761"/>
        <a:ext cx="218220" cy="212158"/>
      </dsp:txXfrm>
    </dsp:sp>
    <dsp:sp modelId="{FE5BB553-D148-4FEE-9CD4-4EFC8572F912}">
      <dsp:nvSpPr>
        <dsp:cNvPr id="0" name=""/>
        <dsp:cNvSpPr/>
      </dsp:nvSpPr>
      <dsp:spPr>
        <a:xfrm>
          <a:off x="2623756" y="2425358"/>
          <a:ext cx="2937699" cy="808222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휴먼모음T" panose="02030504000101010101" pitchFamily="18" charset="-127"/>
              <a:ea typeface="휴먼모음T" panose="02030504000101010101" pitchFamily="18" charset="-127"/>
            </a:rPr>
            <a:t>게임이 종료되면 화면을 지우고 게임오버 메시지 출력</a:t>
          </a:r>
        </a:p>
      </dsp:txBody>
      <dsp:txXfrm>
        <a:off x="2647428" y="2449030"/>
        <a:ext cx="2890355" cy="760878"/>
      </dsp:txXfrm>
    </dsp:sp>
    <dsp:sp modelId="{D3D998B0-2145-4374-BFF0-60EF5605AC96}">
      <dsp:nvSpPr>
        <dsp:cNvPr id="0" name=""/>
        <dsp:cNvSpPr/>
      </dsp:nvSpPr>
      <dsp:spPr>
        <a:xfrm rot="5400000">
          <a:off x="3941064" y="3253786"/>
          <a:ext cx="303083" cy="363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 rot="-5400000">
        <a:off x="3983496" y="3284095"/>
        <a:ext cx="218220" cy="212158"/>
      </dsp:txXfrm>
    </dsp:sp>
    <dsp:sp modelId="{F2980330-8750-4BF2-8D77-3791A9648D3B}">
      <dsp:nvSpPr>
        <dsp:cNvPr id="0" name=""/>
        <dsp:cNvSpPr/>
      </dsp:nvSpPr>
      <dsp:spPr>
        <a:xfrm>
          <a:off x="2623756" y="3637692"/>
          <a:ext cx="2937699" cy="808222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휴먼모음T" panose="02030504000101010101" pitchFamily="18" charset="-127"/>
              <a:ea typeface="휴먼모음T" panose="02030504000101010101" pitchFamily="18" charset="-127"/>
            </a:rPr>
            <a:t>화면을 지우고  </a:t>
          </a:r>
          <a:r>
            <a:rPr lang="en-US" altLang="ko-KR" sz="1800" kern="1200" dirty="0">
              <a:latin typeface="휴먼모음T" panose="02030504000101010101" pitchFamily="18" charset="-127"/>
              <a:ea typeface="휴먼모음T" panose="02030504000101010101" pitchFamily="18" charset="-127"/>
            </a:rPr>
            <a:t>Target x</a:t>
          </a:r>
          <a:r>
            <a:rPr lang="ko-KR" altLang="en-US" sz="1800" kern="1200" dirty="0">
              <a:latin typeface="휴먼모음T" panose="02030504000101010101" pitchFamily="18" charset="-127"/>
              <a:ea typeface="휴먼모음T" panose="02030504000101010101" pitchFamily="18" charset="-127"/>
            </a:rPr>
            <a:t>좌표와 </a:t>
          </a:r>
          <a:r>
            <a:rPr lang="en-US" altLang="ko-KR" sz="1800" kern="1200" dirty="0">
              <a:latin typeface="휴먼모음T" panose="02030504000101010101" pitchFamily="18" charset="-127"/>
              <a:ea typeface="휴먼모음T" panose="02030504000101010101" pitchFamily="18" charset="-127"/>
            </a:rPr>
            <a:t>y </a:t>
          </a:r>
          <a:r>
            <a:rPr lang="ko-KR" altLang="en-US" sz="1800" kern="1200" dirty="0">
              <a:latin typeface="휴먼모음T" panose="02030504000101010101" pitchFamily="18" charset="-127"/>
              <a:ea typeface="휴먼모음T" panose="02030504000101010101" pitchFamily="18" charset="-127"/>
            </a:rPr>
            <a:t>좌표</a:t>
          </a:r>
          <a:r>
            <a:rPr lang="en-US" altLang="ko-KR" sz="1800" kern="1200" dirty="0">
              <a:latin typeface="휴먼모음T" panose="02030504000101010101" pitchFamily="18" charset="-127"/>
              <a:ea typeface="휴먼모음T" panose="02030504000101010101" pitchFamily="18" charset="-127"/>
            </a:rPr>
            <a:t>, hp</a:t>
          </a:r>
          <a:r>
            <a:rPr lang="ko-KR" altLang="en-US" sz="1800" kern="1200" dirty="0">
              <a:latin typeface="휴먼모음T" panose="02030504000101010101" pitchFamily="18" charset="-127"/>
              <a:ea typeface="휴먼모음T" panose="02030504000101010101" pitchFamily="18" charset="-127"/>
            </a:rPr>
            <a:t>배열을 초기화</a:t>
          </a:r>
        </a:p>
      </dsp:txBody>
      <dsp:txXfrm>
        <a:off x="2647428" y="3661364"/>
        <a:ext cx="2890355" cy="760878"/>
      </dsp:txXfrm>
    </dsp:sp>
    <dsp:sp modelId="{C88867F0-F3D8-426E-BB26-04E0D37EB233}">
      <dsp:nvSpPr>
        <dsp:cNvPr id="0" name=""/>
        <dsp:cNvSpPr/>
      </dsp:nvSpPr>
      <dsp:spPr>
        <a:xfrm rot="5400000">
          <a:off x="3941064" y="4466120"/>
          <a:ext cx="303083" cy="363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 rot="-5400000">
        <a:off x="3983496" y="4496429"/>
        <a:ext cx="218220" cy="212158"/>
      </dsp:txXfrm>
    </dsp:sp>
    <dsp:sp modelId="{AF89B45B-F5DD-4FBE-8081-03FDAA0F5C19}">
      <dsp:nvSpPr>
        <dsp:cNvPr id="0" name=""/>
        <dsp:cNvSpPr/>
      </dsp:nvSpPr>
      <dsp:spPr>
        <a:xfrm>
          <a:off x="2623756" y="4850026"/>
          <a:ext cx="2937699" cy="808222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휴먼모음T" panose="02030504000101010101" pitchFamily="18" charset="-127"/>
              <a:ea typeface="휴먼모음T" panose="02030504000101010101" pitchFamily="18" charset="-127"/>
            </a:rPr>
            <a:t>메뉴로 다시 </a:t>
          </a:r>
          <a:r>
            <a:rPr lang="ko-KR" altLang="en-US" sz="1800" kern="1200" dirty="0" err="1">
              <a:latin typeface="휴먼모음T" panose="02030504000101010101" pitchFamily="18" charset="-127"/>
              <a:ea typeface="휴먼모음T" panose="02030504000101010101" pitchFamily="18" charset="-127"/>
            </a:rPr>
            <a:t>들어감</a:t>
          </a:r>
          <a:endParaRPr lang="ko-KR" altLang="en-US" sz="1800" kern="1200" dirty="0">
            <a:latin typeface="휴먼모음T" panose="02030504000101010101" pitchFamily="18" charset="-127"/>
            <a:ea typeface="휴먼모음T" panose="02030504000101010101" pitchFamily="18" charset="-127"/>
          </a:endParaRPr>
        </a:p>
      </dsp:txBody>
      <dsp:txXfrm>
        <a:off x="2647428" y="4873698"/>
        <a:ext cx="2890355" cy="760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3FEB-CA4E-45D7-9007-AB8705F7A7B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kddnr3341/gunslinger-console-game-project-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12214663" cy="6866228"/>
            <a:chOff x="0" y="0"/>
            <a:chExt cx="12214663" cy="6866228"/>
          </a:xfrm>
        </p:grpSpPr>
        <p:sp>
          <p:nvSpPr>
            <p:cNvPr id="5" name="직사각형 4"/>
            <p:cNvSpPr/>
            <p:nvPr/>
          </p:nvSpPr>
          <p:spPr>
            <a:xfrm>
              <a:off x="200297" y="0"/>
              <a:ext cx="11852366" cy="505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사다리꼴 5"/>
            <p:cNvSpPr/>
            <p:nvPr/>
          </p:nvSpPr>
          <p:spPr>
            <a:xfrm flipV="1">
              <a:off x="200297" y="505097"/>
              <a:ext cx="11852366" cy="264742"/>
            </a:xfrm>
            <a:prstGeom prst="trapezoid">
              <a:avLst>
                <a:gd name="adj" fmla="val 48026"/>
              </a:avLst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다리꼴 6"/>
            <p:cNvSpPr/>
            <p:nvPr/>
          </p:nvSpPr>
          <p:spPr>
            <a:xfrm>
              <a:off x="200297" y="5455538"/>
              <a:ext cx="11852366" cy="618691"/>
            </a:xfrm>
            <a:prstGeom prst="trapezoid">
              <a:avLst>
                <a:gd name="adj" fmla="val 19083"/>
              </a:avLst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00297" y="6074229"/>
              <a:ext cx="11852366" cy="783771"/>
            </a:xfrm>
            <a:prstGeom prst="rect">
              <a:avLst/>
            </a:prstGeom>
            <a:solidFill>
              <a:srgbClr val="EEEEEE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0" y="0"/>
              <a:ext cx="324000" cy="6866228"/>
            </a:xfrm>
            <a:custGeom>
              <a:avLst/>
              <a:gdLst>
                <a:gd name="connsiteX0" fmla="*/ 4 w 324000"/>
                <a:gd name="connsiteY0" fmla="*/ 0 h 6866228"/>
                <a:gd name="connsiteX1" fmla="*/ 200301 w 324000"/>
                <a:gd name="connsiteY1" fmla="*/ 0 h 6866228"/>
                <a:gd name="connsiteX2" fmla="*/ 200301 w 324000"/>
                <a:gd name="connsiteY2" fmla="*/ 505097 h 6866228"/>
                <a:gd name="connsiteX3" fmla="*/ 200765 w 324000"/>
                <a:gd name="connsiteY3" fmla="*/ 505097 h 6866228"/>
                <a:gd name="connsiteX4" fmla="*/ 311622 w 324000"/>
                <a:gd name="connsiteY4" fmla="*/ 738543 h 6866228"/>
                <a:gd name="connsiteX5" fmla="*/ 319499 w 324000"/>
                <a:gd name="connsiteY5" fmla="*/ 738543 h 6866228"/>
                <a:gd name="connsiteX6" fmla="*/ 319499 w 324000"/>
                <a:gd name="connsiteY6" fmla="*/ 755132 h 6866228"/>
                <a:gd name="connsiteX7" fmla="*/ 324000 w 324000"/>
                <a:gd name="connsiteY7" fmla="*/ 764610 h 6866228"/>
                <a:gd name="connsiteX8" fmla="*/ 319499 w 324000"/>
                <a:gd name="connsiteY8" fmla="*/ 764610 h 6866228"/>
                <a:gd name="connsiteX9" fmla="*/ 319499 w 324000"/>
                <a:gd name="connsiteY9" fmla="*/ 5450309 h 6866228"/>
                <a:gd name="connsiteX10" fmla="*/ 319499 w 324000"/>
                <a:gd name="connsiteY10" fmla="*/ 5455538 h 6866228"/>
                <a:gd name="connsiteX11" fmla="*/ 318513 w 324000"/>
                <a:gd name="connsiteY11" fmla="*/ 5455538 h 6866228"/>
                <a:gd name="connsiteX12" fmla="*/ 201799 w 324000"/>
                <a:gd name="connsiteY12" fmla="*/ 6074228 h 6866228"/>
                <a:gd name="connsiteX13" fmla="*/ 200297 w 324000"/>
                <a:gd name="connsiteY13" fmla="*/ 6074228 h 6866228"/>
                <a:gd name="connsiteX14" fmla="*/ 200297 w 324000"/>
                <a:gd name="connsiteY14" fmla="*/ 6866228 h 6866228"/>
                <a:gd name="connsiteX15" fmla="*/ 0 w 324000"/>
                <a:gd name="connsiteY15" fmla="*/ 6866228 h 6866228"/>
                <a:gd name="connsiteX16" fmla="*/ 0 w 324000"/>
                <a:gd name="connsiteY16" fmla="*/ 6074228 h 6866228"/>
                <a:gd name="connsiteX17" fmla="*/ 117700 w 324000"/>
                <a:gd name="connsiteY17" fmla="*/ 5450309 h 6866228"/>
                <a:gd name="connsiteX18" fmla="*/ 119202 w 324000"/>
                <a:gd name="connsiteY18" fmla="*/ 5450309 h 6866228"/>
                <a:gd name="connsiteX19" fmla="*/ 119202 w 324000"/>
                <a:gd name="connsiteY19" fmla="*/ 756117 h 6866228"/>
                <a:gd name="connsiteX20" fmla="*/ 0 w 324000"/>
                <a:gd name="connsiteY20" fmla="*/ 505097 h 6866228"/>
                <a:gd name="connsiteX21" fmla="*/ 4 w 324000"/>
                <a:gd name="connsiteY21" fmla="*/ 505097 h 6866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24000" h="6866228">
                  <a:moveTo>
                    <a:pt x="4" y="0"/>
                  </a:moveTo>
                  <a:lnTo>
                    <a:pt x="200301" y="0"/>
                  </a:lnTo>
                  <a:lnTo>
                    <a:pt x="200301" y="505097"/>
                  </a:lnTo>
                  <a:lnTo>
                    <a:pt x="200765" y="505097"/>
                  </a:lnTo>
                  <a:lnTo>
                    <a:pt x="311622" y="738543"/>
                  </a:lnTo>
                  <a:lnTo>
                    <a:pt x="319499" y="738543"/>
                  </a:lnTo>
                  <a:lnTo>
                    <a:pt x="319499" y="755132"/>
                  </a:lnTo>
                  <a:lnTo>
                    <a:pt x="324000" y="764610"/>
                  </a:lnTo>
                  <a:lnTo>
                    <a:pt x="319499" y="764610"/>
                  </a:lnTo>
                  <a:lnTo>
                    <a:pt x="319499" y="5450309"/>
                  </a:lnTo>
                  <a:lnTo>
                    <a:pt x="319499" y="5455538"/>
                  </a:lnTo>
                  <a:lnTo>
                    <a:pt x="318513" y="5455538"/>
                  </a:lnTo>
                  <a:lnTo>
                    <a:pt x="201799" y="6074228"/>
                  </a:lnTo>
                  <a:lnTo>
                    <a:pt x="200297" y="6074228"/>
                  </a:lnTo>
                  <a:lnTo>
                    <a:pt x="200297" y="6866228"/>
                  </a:lnTo>
                  <a:lnTo>
                    <a:pt x="0" y="6866228"/>
                  </a:lnTo>
                  <a:lnTo>
                    <a:pt x="0" y="6074228"/>
                  </a:lnTo>
                  <a:lnTo>
                    <a:pt x="117700" y="5450309"/>
                  </a:lnTo>
                  <a:lnTo>
                    <a:pt x="119202" y="5450309"/>
                  </a:lnTo>
                  <a:lnTo>
                    <a:pt x="119202" y="756117"/>
                  </a:lnTo>
                  <a:lnTo>
                    <a:pt x="0" y="505097"/>
                  </a:lnTo>
                  <a:lnTo>
                    <a:pt x="4" y="50509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 flipH="1">
              <a:off x="11890663" y="0"/>
              <a:ext cx="324000" cy="6866228"/>
            </a:xfrm>
            <a:custGeom>
              <a:avLst/>
              <a:gdLst>
                <a:gd name="connsiteX0" fmla="*/ 4 w 324000"/>
                <a:gd name="connsiteY0" fmla="*/ 0 h 6866228"/>
                <a:gd name="connsiteX1" fmla="*/ 200301 w 324000"/>
                <a:gd name="connsiteY1" fmla="*/ 0 h 6866228"/>
                <a:gd name="connsiteX2" fmla="*/ 200301 w 324000"/>
                <a:gd name="connsiteY2" fmla="*/ 505097 h 6866228"/>
                <a:gd name="connsiteX3" fmla="*/ 200765 w 324000"/>
                <a:gd name="connsiteY3" fmla="*/ 505097 h 6866228"/>
                <a:gd name="connsiteX4" fmla="*/ 311622 w 324000"/>
                <a:gd name="connsiteY4" fmla="*/ 738543 h 6866228"/>
                <a:gd name="connsiteX5" fmla="*/ 319499 w 324000"/>
                <a:gd name="connsiteY5" fmla="*/ 738543 h 6866228"/>
                <a:gd name="connsiteX6" fmla="*/ 319499 w 324000"/>
                <a:gd name="connsiteY6" fmla="*/ 755132 h 6866228"/>
                <a:gd name="connsiteX7" fmla="*/ 324000 w 324000"/>
                <a:gd name="connsiteY7" fmla="*/ 764610 h 6866228"/>
                <a:gd name="connsiteX8" fmla="*/ 319499 w 324000"/>
                <a:gd name="connsiteY8" fmla="*/ 764610 h 6866228"/>
                <a:gd name="connsiteX9" fmla="*/ 319499 w 324000"/>
                <a:gd name="connsiteY9" fmla="*/ 5450309 h 6866228"/>
                <a:gd name="connsiteX10" fmla="*/ 319499 w 324000"/>
                <a:gd name="connsiteY10" fmla="*/ 5455538 h 6866228"/>
                <a:gd name="connsiteX11" fmla="*/ 318513 w 324000"/>
                <a:gd name="connsiteY11" fmla="*/ 5455538 h 6866228"/>
                <a:gd name="connsiteX12" fmla="*/ 201799 w 324000"/>
                <a:gd name="connsiteY12" fmla="*/ 6074228 h 6866228"/>
                <a:gd name="connsiteX13" fmla="*/ 200297 w 324000"/>
                <a:gd name="connsiteY13" fmla="*/ 6074228 h 6866228"/>
                <a:gd name="connsiteX14" fmla="*/ 200297 w 324000"/>
                <a:gd name="connsiteY14" fmla="*/ 6866228 h 6866228"/>
                <a:gd name="connsiteX15" fmla="*/ 0 w 324000"/>
                <a:gd name="connsiteY15" fmla="*/ 6866228 h 6866228"/>
                <a:gd name="connsiteX16" fmla="*/ 0 w 324000"/>
                <a:gd name="connsiteY16" fmla="*/ 6074228 h 6866228"/>
                <a:gd name="connsiteX17" fmla="*/ 117700 w 324000"/>
                <a:gd name="connsiteY17" fmla="*/ 5450309 h 6866228"/>
                <a:gd name="connsiteX18" fmla="*/ 119202 w 324000"/>
                <a:gd name="connsiteY18" fmla="*/ 5450309 h 6866228"/>
                <a:gd name="connsiteX19" fmla="*/ 119202 w 324000"/>
                <a:gd name="connsiteY19" fmla="*/ 756117 h 6866228"/>
                <a:gd name="connsiteX20" fmla="*/ 0 w 324000"/>
                <a:gd name="connsiteY20" fmla="*/ 505097 h 6866228"/>
                <a:gd name="connsiteX21" fmla="*/ 4 w 324000"/>
                <a:gd name="connsiteY21" fmla="*/ 505097 h 6866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24000" h="6866228">
                  <a:moveTo>
                    <a:pt x="4" y="0"/>
                  </a:moveTo>
                  <a:lnTo>
                    <a:pt x="200301" y="0"/>
                  </a:lnTo>
                  <a:lnTo>
                    <a:pt x="200301" y="505097"/>
                  </a:lnTo>
                  <a:lnTo>
                    <a:pt x="200765" y="505097"/>
                  </a:lnTo>
                  <a:lnTo>
                    <a:pt x="311622" y="738543"/>
                  </a:lnTo>
                  <a:lnTo>
                    <a:pt x="319499" y="738543"/>
                  </a:lnTo>
                  <a:lnTo>
                    <a:pt x="319499" y="755132"/>
                  </a:lnTo>
                  <a:lnTo>
                    <a:pt x="324000" y="764610"/>
                  </a:lnTo>
                  <a:lnTo>
                    <a:pt x="319499" y="764610"/>
                  </a:lnTo>
                  <a:lnTo>
                    <a:pt x="319499" y="5450309"/>
                  </a:lnTo>
                  <a:lnTo>
                    <a:pt x="319499" y="5455538"/>
                  </a:lnTo>
                  <a:lnTo>
                    <a:pt x="318513" y="5455538"/>
                  </a:lnTo>
                  <a:lnTo>
                    <a:pt x="201799" y="6074228"/>
                  </a:lnTo>
                  <a:lnTo>
                    <a:pt x="200297" y="6074228"/>
                  </a:lnTo>
                  <a:lnTo>
                    <a:pt x="200297" y="6866228"/>
                  </a:lnTo>
                  <a:lnTo>
                    <a:pt x="0" y="6866228"/>
                  </a:lnTo>
                  <a:lnTo>
                    <a:pt x="0" y="6074228"/>
                  </a:lnTo>
                  <a:lnTo>
                    <a:pt x="117700" y="5450309"/>
                  </a:lnTo>
                  <a:lnTo>
                    <a:pt x="119202" y="5450309"/>
                  </a:lnTo>
                  <a:lnTo>
                    <a:pt x="119202" y="756117"/>
                  </a:lnTo>
                  <a:lnTo>
                    <a:pt x="0" y="505097"/>
                  </a:lnTo>
                  <a:lnTo>
                    <a:pt x="4" y="50509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1127579" y="5507459"/>
              <a:ext cx="442491" cy="44249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319961" y="5300823"/>
              <a:ext cx="57726" cy="432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1203681" y="5204304"/>
              <a:ext cx="290286" cy="29028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880832" y="5717289"/>
              <a:ext cx="204258" cy="20425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2179403" y="5717289"/>
              <a:ext cx="204258" cy="20425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2477974" y="5717289"/>
              <a:ext cx="204258" cy="20425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2315974" y="5524446"/>
              <a:ext cx="204258" cy="20425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2021462" y="5524446"/>
              <a:ext cx="204258" cy="20425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9130110" y="5479056"/>
              <a:ext cx="442491" cy="44249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9322492" y="5272420"/>
              <a:ext cx="57726" cy="432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9206212" y="5175901"/>
              <a:ext cx="290286" cy="29028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9883363" y="5688886"/>
              <a:ext cx="204258" cy="204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10181934" y="5688886"/>
              <a:ext cx="204258" cy="204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10480505" y="5688886"/>
              <a:ext cx="204258" cy="204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10318505" y="5496043"/>
              <a:ext cx="204258" cy="204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10023993" y="5496043"/>
              <a:ext cx="204258" cy="204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3020024" y="5524446"/>
              <a:ext cx="337673" cy="377021"/>
              <a:chOff x="3020024" y="5524446"/>
              <a:chExt cx="337673" cy="377021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3066593" y="5697209"/>
                <a:ext cx="204258" cy="20425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perspectiveRelaxedModerately">
                  <a:rot lat="18890638" lon="0" rev="0"/>
                </a:camera>
                <a:lightRig rig="soft" dir="t"/>
              </a:scene3d>
              <a:sp3d>
                <a:bevelT w="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3086732" y="5626575"/>
                <a:ext cx="204258" cy="20425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perspectiveRelaxedModerately">
                  <a:rot lat="18890638" lon="0" rev="0"/>
                </a:camera>
                <a:lightRig rig="soft" dir="t"/>
              </a:scene3d>
              <a:sp3d>
                <a:bevelT w="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3059459" y="5575986"/>
                <a:ext cx="204258" cy="20425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perspectiveRelaxedModerately">
                  <a:rot lat="18890638" lon="0" rev="0"/>
                </a:camera>
                <a:lightRig rig="soft" dir="t"/>
              </a:scene3d>
              <a:sp3d>
                <a:bevelT w="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3089990" y="5524446"/>
                <a:ext cx="204258" cy="20425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perspectiveRelaxedModerately">
                  <a:rot lat="18890638" lon="0" rev="0"/>
                </a:camera>
                <a:lightRig rig="soft" dir="t"/>
              </a:scene3d>
              <a:sp3d>
                <a:bevelT w="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020024" y="5533708"/>
                <a:ext cx="337673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" dirty="0">
                    <a:solidFill>
                      <a:prstClr val="black"/>
                    </a:solidFill>
                  </a:rPr>
                  <a:t>100</a:t>
                </a:r>
                <a:endParaRPr lang="ko-KR" altLang="en-US" sz="5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074148" y="6243477"/>
              <a:ext cx="216842" cy="516228"/>
              <a:chOff x="3074148" y="6243477"/>
              <a:chExt cx="216842" cy="516228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3106370" y="6243477"/>
                <a:ext cx="152400" cy="516228"/>
              </a:xfrm>
              <a:prstGeom prst="roundRect">
                <a:avLst>
                  <a:gd name="adj" fmla="val 19793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3146057" y="6319677"/>
                <a:ext cx="73025" cy="36382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 rot="16200000">
                <a:off x="3164569" y="6502687"/>
                <a:ext cx="36000" cy="21684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6" name="양쪽 모서리가 둥근 사각형 55"/>
            <p:cNvSpPr/>
            <p:nvPr/>
          </p:nvSpPr>
          <p:spPr>
            <a:xfrm>
              <a:off x="8808490" y="6466114"/>
              <a:ext cx="2180652" cy="391886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양쪽 모서리가 둥근 사각형 54"/>
            <p:cNvSpPr/>
            <p:nvPr/>
          </p:nvSpPr>
          <p:spPr>
            <a:xfrm>
              <a:off x="782128" y="6466114"/>
              <a:ext cx="2001517" cy="391886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8301145" y="6255314"/>
              <a:ext cx="216842" cy="516228"/>
              <a:chOff x="3074148" y="6243477"/>
              <a:chExt cx="216842" cy="516228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3106370" y="6243477"/>
                <a:ext cx="152400" cy="516228"/>
              </a:xfrm>
              <a:prstGeom prst="roundRect">
                <a:avLst>
                  <a:gd name="adj" fmla="val 19793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3146057" y="6319677"/>
                <a:ext cx="73025" cy="36382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16200000">
                <a:off x="3164569" y="6502687"/>
                <a:ext cx="36000" cy="21684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D5DB159-B7D1-455A-99F5-D00882C0C038}"/>
              </a:ext>
            </a:extLst>
          </p:cNvPr>
          <p:cNvSpPr txBox="1"/>
          <p:nvPr/>
        </p:nvSpPr>
        <p:spPr>
          <a:xfrm>
            <a:off x="782128" y="1491449"/>
            <a:ext cx="63200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FFFF00"/>
                </a:solidFill>
                <a:latin typeface="Berlin Sans FB Demi" panose="020E0802020502020306" pitchFamily="34" charset="0"/>
              </a:rPr>
              <a:t>    GUN</a:t>
            </a:r>
          </a:p>
          <a:p>
            <a:r>
              <a:rPr lang="en-US" altLang="ko-KR" sz="8800" dirty="0">
                <a:solidFill>
                  <a:srgbClr val="FFFF00"/>
                </a:solidFill>
                <a:latin typeface="Berlin Sans FB Demi" panose="020E0802020502020306" pitchFamily="34" charset="0"/>
              </a:rPr>
              <a:t>    SLINGER</a:t>
            </a:r>
            <a:endParaRPr lang="ko-KR" altLang="en-US" sz="8800" dirty="0">
              <a:solidFill>
                <a:srgbClr val="FFFF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DE5B7-BDA3-42AF-A899-C4AC98B945C6}"/>
              </a:ext>
            </a:extLst>
          </p:cNvPr>
          <p:cNvSpPr txBox="1"/>
          <p:nvPr/>
        </p:nvSpPr>
        <p:spPr>
          <a:xfrm>
            <a:off x="7680403" y="977417"/>
            <a:ext cx="370405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FF00"/>
                </a:solidFill>
                <a:latin typeface="Berlin Sans FB Demi" panose="020E0802020502020306" pitchFamily="34" charset="0"/>
              </a:rPr>
              <a:t>Team</a:t>
            </a:r>
            <a:r>
              <a:rPr lang="ko-KR" altLang="en-US" sz="4000" dirty="0">
                <a:solidFill>
                  <a:srgbClr val="FFFF00"/>
                </a:solidFill>
                <a:latin typeface="Berlin Sans FB Demi" panose="020E0802020502020306" pitchFamily="34" charset="0"/>
              </a:rPr>
              <a:t> </a:t>
            </a:r>
            <a:r>
              <a:rPr lang="en-US" altLang="ko-KR" sz="4000" dirty="0">
                <a:solidFill>
                  <a:srgbClr val="FFFF00"/>
                </a:solidFill>
                <a:latin typeface="Berlin Sans FB Demi" panose="020E0802020502020306" pitchFamily="34" charset="0"/>
              </a:rPr>
              <a:t>2</a:t>
            </a:r>
          </a:p>
          <a:p>
            <a:endParaRPr lang="en-US" altLang="ko-KR" dirty="0">
              <a:solidFill>
                <a:srgbClr val="FFFF00"/>
              </a:solidFill>
              <a:latin typeface="Berlin Sans FB Demi" panose="020E0802020502020306" pitchFamily="34" charset="0"/>
            </a:endParaRPr>
          </a:p>
          <a:p>
            <a:r>
              <a:rPr lang="en-US" altLang="ko-KR" dirty="0">
                <a:solidFill>
                  <a:srgbClr val="FFFF00"/>
                </a:solidFill>
                <a:latin typeface="Berlin Sans FB Demi" panose="020E0802020502020306" pitchFamily="34" charset="0"/>
              </a:rPr>
              <a:t> KIM SANG WOOK 20192893</a:t>
            </a:r>
          </a:p>
          <a:p>
            <a:r>
              <a:rPr lang="en-US" altLang="ko-KR" dirty="0">
                <a:solidFill>
                  <a:srgbClr val="FFFF00"/>
                </a:solidFill>
                <a:latin typeface="Berlin Sans FB Demi" panose="020E0802020502020306" pitchFamily="34" charset="0"/>
              </a:rPr>
              <a:t>  </a:t>
            </a:r>
          </a:p>
          <a:p>
            <a:endParaRPr lang="en-US" altLang="ko-KR" dirty="0">
              <a:solidFill>
                <a:srgbClr val="FFFF00"/>
              </a:solidFill>
              <a:latin typeface="Berlin Sans FB Demi" panose="020E0802020502020306" pitchFamily="34" charset="0"/>
            </a:endParaRPr>
          </a:p>
          <a:p>
            <a:r>
              <a:rPr lang="en-US" altLang="ko-KR" dirty="0">
                <a:solidFill>
                  <a:srgbClr val="FFFF00"/>
                </a:solidFill>
                <a:latin typeface="Berlin Sans FB Demi" panose="020E0802020502020306" pitchFamily="34" charset="0"/>
              </a:rPr>
              <a:t> KIM YE RIN 20192895</a:t>
            </a:r>
          </a:p>
          <a:p>
            <a:endParaRPr lang="en-US" altLang="ko-KR" dirty="0">
              <a:solidFill>
                <a:srgbClr val="FFFF00"/>
              </a:solidFill>
              <a:latin typeface="Berlin Sans FB Demi" panose="020E0802020502020306" pitchFamily="34" charset="0"/>
            </a:endParaRPr>
          </a:p>
          <a:p>
            <a:endParaRPr lang="en-US" altLang="ko-KR" dirty="0">
              <a:solidFill>
                <a:srgbClr val="FFFF00"/>
              </a:solidFill>
              <a:latin typeface="Berlin Sans FB Demi" panose="020E0802020502020306" pitchFamily="34" charset="0"/>
            </a:endParaRPr>
          </a:p>
          <a:p>
            <a:r>
              <a:rPr lang="en-US" altLang="ko-KR" dirty="0">
                <a:solidFill>
                  <a:srgbClr val="FFFF00"/>
                </a:solidFill>
                <a:latin typeface="Berlin Sans FB Demi" panose="020E0802020502020306" pitchFamily="34" charset="0"/>
              </a:rPr>
              <a:t>  LEE MIN WOOK 20192918</a:t>
            </a:r>
          </a:p>
          <a:p>
            <a:endParaRPr lang="en-US" altLang="ko-KR" dirty="0">
              <a:solidFill>
                <a:srgbClr val="FFFF00"/>
              </a:solidFill>
              <a:latin typeface="Berlin Sans FB Demi" panose="020E0802020502020306" pitchFamily="34" charset="0"/>
            </a:endParaRPr>
          </a:p>
          <a:p>
            <a:endParaRPr lang="en-US" altLang="ko-KR" dirty="0">
              <a:solidFill>
                <a:srgbClr val="FFFF00"/>
              </a:solidFill>
              <a:latin typeface="Berlin Sans FB Demi" panose="020E0802020502020306" pitchFamily="34" charset="0"/>
            </a:endParaRPr>
          </a:p>
          <a:p>
            <a:r>
              <a:rPr lang="en-US" altLang="ko-KR" dirty="0" err="1">
                <a:solidFill>
                  <a:srgbClr val="FFFF00"/>
                </a:solidFill>
                <a:latin typeface="Berlin Sans FB Demi" panose="020E0802020502020306" pitchFamily="34" charset="0"/>
              </a:rPr>
              <a:t>Github</a:t>
            </a:r>
            <a:r>
              <a:rPr lang="en-US" altLang="ko-KR" dirty="0">
                <a:solidFill>
                  <a:srgbClr val="FFFF00"/>
                </a:solidFill>
                <a:latin typeface="Berlin Sans FB Demi" panose="020E0802020502020306" pitchFamily="34" charset="0"/>
              </a:rPr>
              <a:t> link -</a:t>
            </a:r>
            <a:r>
              <a:rPr lang="en-US" altLang="ko-KR" dirty="0">
                <a:hlinkClick r:id="rId2"/>
              </a:rPr>
              <a:t> https://github.com/tkddnr3341/gunslinger-console-game-project-</a:t>
            </a:r>
            <a:endParaRPr lang="en-US" altLang="ko-KR" dirty="0">
              <a:solidFill>
                <a:srgbClr val="FFFF00"/>
              </a:solidFill>
              <a:latin typeface="Berlin Sans FB Demi" panose="020E0802020502020306" pitchFamily="34" charset="0"/>
            </a:endParaRPr>
          </a:p>
          <a:p>
            <a:endParaRPr lang="en-US" altLang="ko-KR" dirty="0">
              <a:solidFill>
                <a:srgbClr val="FFFF00"/>
              </a:solidFill>
              <a:latin typeface="Berlin Sans FB Demi" panose="020E0802020502020306" pitchFamily="34" charset="0"/>
            </a:endParaRPr>
          </a:p>
          <a:p>
            <a:endParaRPr lang="en-US" altLang="ko-KR" dirty="0">
              <a:solidFill>
                <a:srgbClr val="FFFF00"/>
              </a:solidFill>
              <a:latin typeface="Berlin Sans FB Demi" panose="020E0802020502020306" pitchFamily="34" charset="0"/>
            </a:endParaRPr>
          </a:p>
          <a:p>
            <a:endParaRPr lang="ko-KR" altLang="en-US" dirty="0">
              <a:solidFill>
                <a:srgbClr val="FFFF0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76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12214663" cy="6866228"/>
            <a:chOff x="0" y="0"/>
            <a:chExt cx="12214663" cy="6866228"/>
          </a:xfrm>
        </p:grpSpPr>
        <p:sp>
          <p:nvSpPr>
            <p:cNvPr id="5" name="직사각형 4"/>
            <p:cNvSpPr/>
            <p:nvPr/>
          </p:nvSpPr>
          <p:spPr>
            <a:xfrm>
              <a:off x="200297" y="0"/>
              <a:ext cx="11852366" cy="505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수행일정</a:t>
              </a:r>
              <a:endParaRPr lang="ko-KR" altLang="en-US" sz="2400" b="1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6" name="사다리꼴 5"/>
            <p:cNvSpPr/>
            <p:nvPr/>
          </p:nvSpPr>
          <p:spPr>
            <a:xfrm flipV="1">
              <a:off x="200297" y="505097"/>
              <a:ext cx="11852366" cy="264742"/>
            </a:xfrm>
            <a:prstGeom prst="trapezoid">
              <a:avLst>
                <a:gd name="adj" fmla="val 48026"/>
              </a:avLst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다리꼴 6"/>
            <p:cNvSpPr/>
            <p:nvPr/>
          </p:nvSpPr>
          <p:spPr>
            <a:xfrm>
              <a:off x="200297" y="5455538"/>
              <a:ext cx="11852366" cy="618691"/>
            </a:xfrm>
            <a:prstGeom prst="trapezoid">
              <a:avLst>
                <a:gd name="adj" fmla="val 19083"/>
              </a:avLst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00297" y="6074229"/>
              <a:ext cx="11852366" cy="783771"/>
            </a:xfrm>
            <a:prstGeom prst="rect">
              <a:avLst/>
            </a:prstGeom>
            <a:solidFill>
              <a:srgbClr val="EEEEEE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0" y="0"/>
              <a:ext cx="324000" cy="6866228"/>
            </a:xfrm>
            <a:custGeom>
              <a:avLst/>
              <a:gdLst>
                <a:gd name="connsiteX0" fmla="*/ 4 w 324000"/>
                <a:gd name="connsiteY0" fmla="*/ 0 h 6866228"/>
                <a:gd name="connsiteX1" fmla="*/ 200301 w 324000"/>
                <a:gd name="connsiteY1" fmla="*/ 0 h 6866228"/>
                <a:gd name="connsiteX2" fmla="*/ 200301 w 324000"/>
                <a:gd name="connsiteY2" fmla="*/ 505097 h 6866228"/>
                <a:gd name="connsiteX3" fmla="*/ 200765 w 324000"/>
                <a:gd name="connsiteY3" fmla="*/ 505097 h 6866228"/>
                <a:gd name="connsiteX4" fmla="*/ 311622 w 324000"/>
                <a:gd name="connsiteY4" fmla="*/ 738543 h 6866228"/>
                <a:gd name="connsiteX5" fmla="*/ 319499 w 324000"/>
                <a:gd name="connsiteY5" fmla="*/ 738543 h 6866228"/>
                <a:gd name="connsiteX6" fmla="*/ 319499 w 324000"/>
                <a:gd name="connsiteY6" fmla="*/ 755132 h 6866228"/>
                <a:gd name="connsiteX7" fmla="*/ 324000 w 324000"/>
                <a:gd name="connsiteY7" fmla="*/ 764610 h 6866228"/>
                <a:gd name="connsiteX8" fmla="*/ 319499 w 324000"/>
                <a:gd name="connsiteY8" fmla="*/ 764610 h 6866228"/>
                <a:gd name="connsiteX9" fmla="*/ 319499 w 324000"/>
                <a:gd name="connsiteY9" fmla="*/ 5450309 h 6866228"/>
                <a:gd name="connsiteX10" fmla="*/ 319499 w 324000"/>
                <a:gd name="connsiteY10" fmla="*/ 5455538 h 6866228"/>
                <a:gd name="connsiteX11" fmla="*/ 318513 w 324000"/>
                <a:gd name="connsiteY11" fmla="*/ 5455538 h 6866228"/>
                <a:gd name="connsiteX12" fmla="*/ 201799 w 324000"/>
                <a:gd name="connsiteY12" fmla="*/ 6074228 h 6866228"/>
                <a:gd name="connsiteX13" fmla="*/ 200297 w 324000"/>
                <a:gd name="connsiteY13" fmla="*/ 6074228 h 6866228"/>
                <a:gd name="connsiteX14" fmla="*/ 200297 w 324000"/>
                <a:gd name="connsiteY14" fmla="*/ 6866228 h 6866228"/>
                <a:gd name="connsiteX15" fmla="*/ 0 w 324000"/>
                <a:gd name="connsiteY15" fmla="*/ 6866228 h 6866228"/>
                <a:gd name="connsiteX16" fmla="*/ 0 w 324000"/>
                <a:gd name="connsiteY16" fmla="*/ 6074228 h 6866228"/>
                <a:gd name="connsiteX17" fmla="*/ 117700 w 324000"/>
                <a:gd name="connsiteY17" fmla="*/ 5450309 h 6866228"/>
                <a:gd name="connsiteX18" fmla="*/ 119202 w 324000"/>
                <a:gd name="connsiteY18" fmla="*/ 5450309 h 6866228"/>
                <a:gd name="connsiteX19" fmla="*/ 119202 w 324000"/>
                <a:gd name="connsiteY19" fmla="*/ 756117 h 6866228"/>
                <a:gd name="connsiteX20" fmla="*/ 0 w 324000"/>
                <a:gd name="connsiteY20" fmla="*/ 505097 h 6866228"/>
                <a:gd name="connsiteX21" fmla="*/ 4 w 324000"/>
                <a:gd name="connsiteY21" fmla="*/ 505097 h 6866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24000" h="6866228">
                  <a:moveTo>
                    <a:pt x="4" y="0"/>
                  </a:moveTo>
                  <a:lnTo>
                    <a:pt x="200301" y="0"/>
                  </a:lnTo>
                  <a:lnTo>
                    <a:pt x="200301" y="505097"/>
                  </a:lnTo>
                  <a:lnTo>
                    <a:pt x="200765" y="505097"/>
                  </a:lnTo>
                  <a:lnTo>
                    <a:pt x="311622" y="738543"/>
                  </a:lnTo>
                  <a:lnTo>
                    <a:pt x="319499" y="738543"/>
                  </a:lnTo>
                  <a:lnTo>
                    <a:pt x="319499" y="755132"/>
                  </a:lnTo>
                  <a:lnTo>
                    <a:pt x="324000" y="764610"/>
                  </a:lnTo>
                  <a:lnTo>
                    <a:pt x="319499" y="764610"/>
                  </a:lnTo>
                  <a:lnTo>
                    <a:pt x="319499" y="5450309"/>
                  </a:lnTo>
                  <a:lnTo>
                    <a:pt x="319499" y="5455538"/>
                  </a:lnTo>
                  <a:lnTo>
                    <a:pt x="318513" y="5455538"/>
                  </a:lnTo>
                  <a:lnTo>
                    <a:pt x="201799" y="6074228"/>
                  </a:lnTo>
                  <a:lnTo>
                    <a:pt x="200297" y="6074228"/>
                  </a:lnTo>
                  <a:lnTo>
                    <a:pt x="200297" y="6866228"/>
                  </a:lnTo>
                  <a:lnTo>
                    <a:pt x="0" y="6866228"/>
                  </a:lnTo>
                  <a:lnTo>
                    <a:pt x="0" y="6074228"/>
                  </a:lnTo>
                  <a:lnTo>
                    <a:pt x="117700" y="5450309"/>
                  </a:lnTo>
                  <a:lnTo>
                    <a:pt x="119202" y="5450309"/>
                  </a:lnTo>
                  <a:lnTo>
                    <a:pt x="119202" y="756117"/>
                  </a:lnTo>
                  <a:lnTo>
                    <a:pt x="0" y="505097"/>
                  </a:lnTo>
                  <a:lnTo>
                    <a:pt x="4" y="50509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 flipH="1">
              <a:off x="11890663" y="0"/>
              <a:ext cx="324000" cy="6866228"/>
            </a:xfrm>
            <a:custGeom>
              <a:avLst/>
              <a:gdLst>
                <a:gd name="connsiteX0" fmla="*/ 4 w 324000"/>
                <a:gd name="connsiteY0" fmla="*/ 0 h 6866228"/>
                <a:gd name="connsiteX1" fmla="*/ 200301 w 324000"/>
                <a:gd name="connsiteY1" fmla="*/ 0 h 6866228"/>
                <a:gd name="connsiteX2" fmla="*/ 200301 w 324000"/>
                <a:gd name="connsiteY2" fmla="*/ 505097 h 6866228"/>
                <a:gd name="connsiteX3" fmla="*/ 200765 w 324000"/>
                <a:gd name="connsiteY3" fmla="*/ 505097 h 6866228"/>
                <a:gd name="connsiteX4" fmla="*/ 311622 w 324000"/>
                <a:gd name="connsiteY4" fmla="*/ 738543 h 6866228"/>
                <a:gd name="connsiteX5" fmla="*/ 319499 w 324000"/>
                <a:gd name="connsiteY5" fmla="*/ 738543 h 6866228"/>
                <a:gd name="connsiteX6" fmla="*/ 319499 w 324000"/>
                <a:gd name="connsiteY6" fmla="*/ 755132 h 6866228"/>
                <a:gd name="connsiteX7" fmla="*/ 324000 w 324000"/>
                <a:gd name="connsiteY7" fmla="*/ 764610 h 6866228"/>
                <a:gd name="connsiteX8" fmla="*/ 319499 w 324000"/>
                <a:gd name="connsiteY8" fmla="*/ 764610 h 6866228"/>
                <a:gd name="connsiteX9" fmla="*/ 319499 w 324000"/>
                <a:gd name="connsiteY9" fmla="*/ 5450309 h 6866228"/>
                <a:gd name="connsiteX10" fmla="*/ 319499 w 324000"/>
                <a:gd name="connsiteY10" fmla="*/ 5455538 h 6866228"/>
                <a:gd name="connsiteX11" fmla="*/ 318513 w 324000"/>
                <a:gd name="connsiteY11" fmla="*/ 5455538 h 6866228"/>
                <a:gd name="connsiteX12" fmla="*/ 201799 w 324000"/>
                <a:gd name="connsiteY12" fmla="*/ 6074228 h 6866228"/>
                <a:gd name="connsiteX13" fmla="*/ 200297 w 324000"/>
                <a:gd name="connsiteY13" fmla="*/ 6074228 h 6866228"/>
                <a:gd name="connsiteX14" fmla="*/ 200297 w 324000"/>
                <a:gd name="connsiteY14" fmla="*/ 6866228 h 6866228"/>
                <a:gd name="connsiteX15" fmla="*/ 0 w 324000"/>
                <a:gd name="connsiteY15" fmla="*/ 6866228 h 6866228"/>
                <a:gd name="connsiteX16" fmla="*/ 0 w 324000"/>
                <a:gd name="connsiteY16" fmla="*/ 6074228 h 6866228"/>
                <a:gd name="connsiteX17" fmla="*/ 117700 w 324000"/>
                <a:gd name="connsiteY17" fmla="*/ 5450309 h 6866228"/>
                <a:gd name="connsiteX18" fmla="*/ 119202 w 324000"/>
                <a:gd name="connsiteY18" fmla="*/ 5450309 h 6866228"/>
                <a:gd name="connsiteX19" fmla="*/ 119202 w 324000"/>
                <a:gd name="connsiteY19" fmla="*/ 756117 h 6866228"/>
                <a:gd name="connsiteX20" fmla="*/ 0 w 324000"/>
                <a:gd name="connsiteY20" fmla="*/ 505097 h 6866228"/>
                <a:gd name="connsiteX21" fmla="*/ 4 w 324000"/>
                <a:gd name="connsiteY21" fmla="*/ 505097 h 6866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24000" h="6866228">
                  <a:moveTo>
                    <a:pt x="4" y="0"/>
                  </a:moveTo>
                  <a:lnTo>
                    <a:pt x="200301" y="0"/>
                  </a:lnTo>
                  <a:lnTo>
                    <a:pt x="200301" y="505097"/>
                  </a:lnTo>
                  <a:lnTo>
                    <a:pt x="200765" y="505097"/>
                  </a:lnTo>
                  <a:lnTo>
                    <a:pt x="311622" y="738543"/>
                  </a:lnTo>
                  <a:lnTo>
                    <a:pt x="319499" y="738543"/>
                  </a:lnTo>
                  <a:lnTo>
                    <a:pt x="319499" y="755132"/>
                  </a:lnTo>
                  <a:lnTo>
                    <a:pt x="324000" y="764610"/>
                  </a:lnTo>
                  <a:lnTo>
                    <a:pt x="319499" y="764610"/>
                  </a:lnTo>
                  <a:lnTo>
                    <a:pt x="319499" y="5450309"/>
                  </a:lnTo>
                  <a:lnTo>
                    <a:pt x="319499" y="5455538"/>
                  </a:lnTo>
                  <a:lnTo>
                    <a:pt x="318513" y="5455538"/>
                  </a:lnTo>
                  <a:lnTo>
                    <a:pt x="201799" y="6074228"/>
                  </a:lnTo>
                  <a:lnTo>
                    <a:pt x="200297" y="6074228"/>
                  </a:lnTo>
                  <a:lnTo>
                    <a:pt x="200297" y="6866228"/>
                  </a:lnTo>
                  <a:lnTo>
                    <a:pt x="0" y="6866228"/>
                  </a:lnTo>
                  <a:lnTo>
                    <a:pt x="0" y="6074228"/>
                  </a:lnTo>
                  <a:lnTo>
                    <a:pt x="117700" y="5450309"/>
                  </a:lnTo>
                  <a:lnTo>
                    <a:pt x="119202" y="5450309"/>
                  </a:lnTo>
                  <a:lnTo>
                    <a:pt x="119202" y="756117"/>
                  </a:lnTo>
                  <a:lnTo>
                    <a:pt x="0" y="505097"/>
                  </a:lnTo>
                  <a:lnTo>
                    <a:pt x="4" y="50509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1127579" y="5507459"/>
              <a:ext cx="442491" cy="44249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319961" y="5300823"/>
              <a:ext cx="57726" cy="432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1203681" y="5204304"/>
              <a:ext cx="290286" cy="29028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880832" y="5717289"/>
              <a:ext cx="204258" cy="20425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2179403" y="5717289"/>
              <a:ext cx="204258" cy="20425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2477974" y="5717289"/>
              <a:ext cx="204258" cy="20425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2315974" y="5524446"/>
              <a:ext cx="204258" cy="20425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2021462" y="5524446"/>
              <a:ext cx="204258" cy="20425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9130110" y="5479056"/>
              <a:ext cx="442491" cy="44249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9322492" y="5272420"/>
              <a:ext cx="57726" cy="432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9206212" y="5175901"/>
              <a:ext cx="290286" cy="29028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9883363" y="5688886"/>
              <a:ext cx="204258" cy="204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10181934" y="5688886"/>
              <a:ext cx="204258" cy="204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10480505" y="5688886"/>
              <a:ext cx="204258" cy="204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10318505" y="5496043"/>
              <a:ext cx="204258" cy="204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10023993" y="5496043"/>
              <a:ext cx="204258" cy="204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3020024" y="5524446"/>
              <a:ext cx="337673" cy="377021"/>
              <a:chOff x="3020024" y="5524446"/>
              <a:chExt cx="337673" cy="377021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3066593" y="5697209"/>
                <a:ext cx="204258" cy="20425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perspectiveRelaxedModerately">
                  <a:rot lat="18890638" lon="0" rev="0"/>
                </a:camera>
                <a:lightRig rig="soft" dir="t"/>
              </a:scene3d>
              <a:sp3d>
                <a:bevelT w="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3086732" y="5626575"/>
                <a:ext cx="204258" cy="20425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perspectiveRelaxedModerately">
                  <a:rot lat="18890638" lon="0" rev="0"/>
                </a:camera>
                <a:lightRig rig="soft" dir="t"/>
              </a:scene3d>
              <a:sp3d>
                <a:bevelT w="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3059459" y="5575986"/>
                <a:ext cx="204258" cy="20425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perspectiveRelaxedModerately">
                  <a:rot lat="18890638" lon="0" rev="0"/>
                </a:camera>
                <a:lightRig rig="soft" dir="t"/>
              </a:scene3d>
              <a:sp3d>
                <a:bevelT w="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3089990" y="5524446"/>
                <a:ext cx="204258" cy="20425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perspectiveRelaxedModerately">
                  <a:rot lat="18890638" lon="0" rev="0"/>
                </a:camera>
                <a:lightRig rig="soft" dir="t"/>
              </a:scene3d>
              <a:sp3d>
                <a:bevelT w="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020024" y="5533708"/>
                <a:ext cx="337673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" dirty="0">
                    <a:solidFill>
                      <a:prstClr val="black"/>
                    </a:solidFill>
                  </a:rPr>
                  <a:t>100</a:t>
                </a:r>
                <a:endParaRPr lang="ko-KR" altLang="en-US" sz="5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074148" y="6243477"/>
              <a:ext cx="216842" cy="516228"/>
              <a:chOff x="3074148" y="6243477"/>
              <a:chExt cx="216842" cy="516228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3106370" y="6243477"/>
                <a:ext cx="152400" cy="516228"/>
              </a:xfrm>
              <a:prstGeom prst="roundRect">
                <a:avLst>
                  <a:gd name="adj" fmla="val 19793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3146057" y="6319677"/>
                <a:ext cx="73025" cy="36382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 rot="16200000">
                <a:off x="3164569" y="6502687"/>
                <a:ext cx="36000" cy="21684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6" name="양쪽 모서리가 둥근 사각형 55"/>
            <p:cNvSpPr/>
            <p:nvPr/>
          </p:nvSpPr>
          <p:spPr>
            <a:xfrm>
              <a:off x="8808490" y="6466114"/>
              <a:ext cx="2180652" cy="391886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양쪽 모서리가 둥근 사각형 54"/>
            <p:cNvSpPr/>
            <p:nvPr/>
          </p:nvSpPr>
          <p:spPr>
            <a:xfrm>
              <a:off x="782128" y="6466114"/>
              <a:ext cx="2001517" cy="391886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8301145" y="6255314"/>
              <a:ext cx="216842" cy="516228"/>
              <a:chOff x="3074148" y="6243477"/>
              <a:chExt cx="216842" cy="516228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3106370" y="6243477"/>
                <a:ext cx="152400" cy="516228"/>
              </a:xfrm>
              <a:prstGeom prst="roundRect">
                <a:avLst>
                  <a:gd name="adj" fmla="val 19793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3146057" y="6319677"/>
                <a:ext cx="73025" cy="36382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16200000">
                <a:off x="3164569" y="6502687"/>
                <a:ext cx="36000" cy="21684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1C94C8-B188-4530-BE93-AD52656A5C2B}"/>
              </a:ext>
            </a:extLst>
          </p:cNvPr>
          <p:cNvSpPr/>
          <p:nvPr/>
        </p:nvSpPr>
        <p:spPr>
          <a:xfrm>
            <a:off x="569626" y="899410"/>
            <a:ext cx="11077731" cy="41801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&lt;1</a:t>
            </a:r>
            <a:r>
              <a:rPr lang="ko-KR" altLang="en-US" dirty="0"/>
              <a:t>주차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19</a:t>
            </a:r>
            <a:r>
              <a:rPr lang="ko-KR" altLang="en-US" dirty="0"/>
              <a:t>일 </a:t>
            </a:r>
            <a:r>
              <a:rPr lang="en-US" altLang="ko-KR" dirty="0"/>
              <a:t>: </a:t>
            </a:r>
            <a:r>
              <a:rPr lang="ko-KR" altLang="en-US" dirty="0"/>
              <a:t>콘솔게임 주제 선정</a:t>
            </a:r>
            <a:endParaRPr lang="en-US" altLang="ko-KR" dirty="0"/>
          </a:p>
          <a:p>
            <a:r>
              <a:rPr lang="en-US" altLang="ko-KR" dirty="0"/>
              <a:t>		         </a:t>
            </a:r>
            <a:r>
              <a:rPr lang="ko-KR" altLang="en-US" dirty="0"/>
              <a:t>전체적인 맵 구조</a:t>
            </a:r>
            <a:r>
              <a:rPr lang="en-US" altLang="ko-KR" dirty="0"/>
              <a:t>, </a:t>
            </a:r>
            <a:r>
              <a:rPr lang="ko-KR" altLang="en-US" dirty="0"/>
              <a:t>알고리즘 구성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29</a:t>
            </a:r>
            <a:r>
              <a:rPr lang="ko-KR" altLang="en-US" dirty="0"/>
              <a:t>일</a:t>
            </a:r>
            <a:r>
              <a:rPr lang="en-US" altLang="ko-KR" dirty="0"/>
              <a:t> : player </a:t>
            </a:r>
            <a:r>
              <a:rPr lang="ko-KR" altLang="en-US" dirty="0"/>
              <a:t>함수</a:t>
            </a:r>
            <a:r>
              <a:rPr lang="en-US" altLang="ko-KR" dirty="0"/>
              <a:t>, target</a:t>
            </a:r>
            <a:r>
              <a:rPr lang="ko-KR" altLang="en-US" dirty="0"/>
              <a:t>함수 완성 후 </a:t>
            </a:r>
            <a:r>
              <a:rPr lang="ko-KR" altLang="en-US" dirty="0" err="1"/>
              <a:t>메인함수에</a:t>
            </a:r>
            <a:r>
              <a:rPr lang="ko-KR" altLang="en-US" dirty="0"/>
              <a:t> 합침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&lt;2</a:t>
            </a:r>
            <a:r>
              <a:rPr lang="ko-KR" altLang="en-US" dirty="0"/>
              <a:t>주차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27</a:t>
            </a:r>
            <a:r>
              <a:rPr lang="ko-KR" altLang="en-US" dirty="0"/>
              <a:t>일 </a:t>
            </a:r>
            <a:r>
              <a:rPr lang="en-US" altLang="ko-KR" dirty="0"/>
              <a:t>: item </a:t>
            </a:r>
            <a:r>
              <a:rPr lang="ko-KR" altLang="en-US" dirty="0"/>
              <a:t>함수 완성</a:t>
            </a:r>
            <a:r>
              <a:rPr lang="en-US" altLang="ko-KR" dirty="0"/>
              <a:t>, </a:t>
            </a:r>
            <a:r>
              <a:rPr lang="en-US" altLang="ko-KR" dirty="0" err="1"/>
              <a:t>playe</a:t>
            </a:r>
            <a:r>
              <a:rPr lang="ko-KR" altLang="en-US" dirty="0"/>
              <a:t>함수</a:t>
            </a:r>
            <a:r>
              <a:rPr lang="en-US" altLang="ko-KR" dirty="0"/>
              <a:t>, target</a:t>
            </a:r>
            <a:r>
              <a:rPr lang="ko-KR" altLang="en-US" dirty="0"/>
              <a:t>함수 오류 수정</a:t>
            </a:r>
            <a:endParaRPr lang="en-US" altLang="ko-KR" dirty="0"/>
          </a:p>
          <a:p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29</a:t>
            </a:r>
            <a:r>
              <a:rPr lang="ko-KR" altLang="en-US" dirty="0"/>
              <a:t>일 </a:t>
            </a:r>
            <a:r>
              <a:rPr lang="en-US" altLang="ko-KR" dirty="0"/>
              <a:t>: bullet</a:t>
            </a:r>
            <a:r>
              <a:rPr lang="ko-KR" altLang="en-US" dirty="0"/>
              <a:t>함수 제작</a:t>
            </a:r>
            <a:r>
              <a:rPr lang="en-US" altLang="ko-KR" dirty="0"/>
              <a:t>, target </a:t>
            </a:r>
            <a:r>
              <a:rPr lang="ko-KR" altLang="en-US" dirty="0"/>
              <a:t>함수 수정 및 보안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&lt;3</a:t>
            </a:r>
            <a:r>
              <a:rPr lang="ko-KR" altLang="en-US" dirty="0"/>
              <a:t>주차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4</a:t>
            </a:r>
            <a:r>
              <a:rPr lang="ko-KR" altLang="en-US" dirty="0"/>
              <a:t>일 </a:t>
            </a:r>
            <a:r>
              <a:rPr lang="en-US" altLang="ko-KR" dirty="0"/>
              <a:t>: info</a:t>
            </a:r>
            <a:r>
              <a:rPr lang="ko-KR" altLang="en-US" dirty="0"/>
              <a:t>함수 제작</a:t>
            </a:r>
            <a:r>
              <a:rPr lang="en-US" altLang="ko-KR" dirty="0"/>
              <a:t>, map</a:t>
            </a:r>
            <a:r>
              <a:rPr lang="ko-KR" altLang="en-US" dirty="0"/>
              <a:t>함수 제작</a:t>
            </a:r>
            <a:r>
              <a:rPr lang="en-US" altLang="ko-KR" dirty="0"/>
              <a:t>, </a:t>
            </a:r>
            <a:r>
              <a:rPr lang="en-US" altLang="ko-KR" dirty="0" err="1"/>
              <a:t>setColor</a:t>
            </a:r>
            <a:r>
              <a:rPr lang="ko-KR" altLang="en-US" dirty="0"/>
              <a:t>함수를 통해 디자인</a:t>
            </a:r>
            <a:endParaRPr lang="en-US" altLang="ko-KR" dirty="0"/>
          </a:p>
          <a:p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5</a:t>
            </a:r>
            <a:r>
              <a:rPr lang="ko-KR" altLang="en-US" dirty="0"/>
              <a:t>일 </a:t>
            </a:r>
            <a:r>
              <a:rPr lang="en-US" altLang="ko-KR" dirty="0"/>
              <a:t>:  map</a:t>
            </a:r>
            <a:r>
              <a:rPr lang="ko-KR" altLang="en-US" dirty="0"/>
              <a:t>함수와 </a:t>
            </a:r>
            <a:r>
              <a:rPr lang="en-US" altLang="ko-KR" dirty="0"/>
              <a:t>item </a:t>
            </a:r>
            <a:r>
              <a:rPr lang="ko-KR" altLang="en-US" dirty="0"/>
              <a:t>함수 병합</a:t>
            </a:r>
            <a:r>
              <a:rPr lang="en-US" altLang="ko-KR" dirty="0"/>
              <a:t>, </a:t>
            </a:r>
            <a:r>
              <a:rPr lang="ko-KR" altLang="en-US" dirty="0"/>
              <a:t>코드 합침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86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12214663" cy="6866228"/>
            <a:chOff x="0" y="0"/>
            <a:chExt cx="12214663" cy="6866228"/>
          </a:xfrm>
        </p:grpSpPr>
        <p:sp>
          <p:nvSpPr>
            <p:cNvPr id="5" name="직사각형 4"/>
            <p:cNvSpPr/>
            <p:nvPr/>
          </p:nvSpPr>
          <p:spPr>
            <a:xfrm>
              <a:off x="200297" y="0"/>
              <a:ext cx="11852366" cy="505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함초롬돋움" panose="020B0604000101010101" pitchFamily="50" charset="-127"/>
                </a:rPr>
                <a:t>목</a:t>
              </a:r>
              <a:r>
                <a:rPr lang="en-US" altLang="ko-KR" sz="2400" b="1" dirty="0">
                  <a:solidFill>
                    <a:schemeClr val="tx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2400" b="1" dirty="0">
                  <a:solidFill>
                    <a:schemeClr val="tx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함초롬돋움" panose="020B0604000101010101" pitchFamily="50" charset="-127"/>
                </a:rPr>
                <a:t>차</a:t>
              </a:r>
            </a:p>
          </p:txBody>
        </p:sp>
        <p:sp>
          <p:nvSpPr>
            <p:cNvPr id="6" name="사다리꼴 5"/>
            <p:cNvSpPr/>
            <p:nvPr/>
          </p:nvSpPr>
          <p:spPr>
            <a:xfrm flipV="1">
              <a:off x="200297" y="505097"/>
              <a:ext cx="11852366" cy="264742"/>
            </a:xfrm>
            <a:prstGeom prst="trapezoid">
              <a:avLst>
                <a:gd name="adj" fmla="val 48026"/>
              </a:avLst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다리꼴 6"/>
            <p:cNvSpPr/>
            <p:nvPr/>
          </p:nvSpPr>
          <p:spPr>
            <a:xfrm>
              <a:off x="200297" y="5455538"/>
              <a:ext cx="11852366" cy="618691"/>
            </a:xfrm>
            <a:prstGeom prst="trapezoid">
              <a:avLst>
                <a:gd name="adj" fmla="val 19083"/>
              </a:avLst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00297" y="6074229"/>
              <a:ext cx="11852366" cy="783771"/>
            </a:xfrm>
            <a:prstGeom prst="rect">
              <a:avLst/>
            </a:prstGeom>
            <a:solidFill>
              <a:srgbClr val="EEEEEE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0" y="0"/>
              <a:ext cx="324000" cy="6866228"/>
            </a:xfrm>
            <a:custGeom>
              <a:avLst/>
              <a:gdLst>
                <a:gd name="connsiteX0" fmla="*/ 4 w 324000"/>
                <a:gd name="connsiteY0" fmla="*/ 0 h 6866228"/>
                <a:gd name="connsiteX1" fmla="*/ 200301 w 324000"/>
                <a:gd name="connsiteY1" fmla="*/ 0 h 6866228"/>
                <a:gd name="connsiteX2" fmla="*/ 200301 w 324000"/>
                <a:gd name="connsiteY2" fmla="*/ 505097 h 6866228"/>
                <a:gd name="connsiteX3" fmla="*/ 200765 w 324000"/>
                <a:gd name="connsiteY3" fmla="*/ 505097 h 6866228"/>
                <a:gd name="connsiteX4" fmla="*/ 311622 w 324000"/>
                <a:gd name="connsiteY4" fmla="*/ 738543 h 6866228"/>
                <a:gd name="connsiteX5" fmla="*/ 319499 w 324000"/>
                <a:gd name="connsiteY5" fmla="*/ 738543 h 6866228"/>
                <a:gd name="connsiteX6" fmla="*/ 319499 w 324000"/>
                <a:gd name="connsiteY6" fmla="*/ 755132 h 6866228"/>
                <a:gd name="connsiteX7" fmla="*/ 324000 w 324000"/>
                <a:gd name="connsiteY7" fmla="*/ 764610 h 6866228"/>
                <a:gd name="connsiteX8" fmla="*/ 319499 w 324000"/>
                <a:gd name="connsiteY8" fmla="*/ 764610 h 6866228"/>
                <a:gd name="connsiteX9" fmla="*/ 319499 w 324000"/>
                <a:gd name="connsiteY9" fmla="*/ 5450309 h 6866228"/>
                <a:gd name="connsiteX10" fmla="*/ 319499 w 324000"/>
                <a:gd name="connsiteY10" fmla="*/ 5455538 h 6866228"/>
                <a:gd name="connsiteX11" fmla="*/ 318513 w 324000"/>
                <a:gd name="connsiteY11" fmla="*/ 5455538 h 6866228"/>
                <a:gd name="connsiteX12" fmla="*/ 201799 w 324000"/>
                <a:gd name="connsiteY12" fmla="*/ 6074228 h 6866228"/>
                <a:gd name="connsiteX13" fmla="*/ 200297 w 324000"/>
                <a:gd name="connsiteY13" fmla="*/ 6074228 h 6866228"/>
                <a:gd name="connsiteX14" fmla="*/ 200297 w 324000"/>
                <a:gd name="connsiteY14" fmla="*/ 6866228 h 6866228"/>
                <a:gd name="connsiteX15" fmla="*/ 0 w 324000"/>
                <a:gd name="connsiteY15" fmla="*/ 6866228 h 6866228"/>
                <a:gd name="connsiteX16" fmla="*/ 0 w 324000"/>
                <a:gd name="connsiteY16" fmla="*/ 6074228 h 6866228"/>
                <a:gd name="connsiteX17" fmla="*/ 117700 w 324000"/>
                <a:gd name="connsiteY17" fmla="*/ 5450309 h 6866228"/>
                <a:gd name="connsiteX18" fmla="*/ 119202 w 324000"/>
                <a:gd name="connsiteY18" fmla="*/ 5450309 h 6866228"/>
                <a:gd name="connsiteX19" fmla="*/ 119202 w 324000"/>
                <a:gd name="connsiteY19" fmla="*/ 756117 h 6866228"/>
                <a:gd name="connsiteX20" fmla="*/ 0 w 324000"/>
                <a:gd name="connsiteY20" fmla="*/ 505097 h 6866228"/>
                <a:gd name="connsiteX21" fmla="*/ 4 w 324000"/>
                <a:gd name="connsiteY21" fmla="*/ 505097 h 6866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24000" h="6866228">
                  <a:moveTo>
                    <a:pt x="4" y="0"/>
                  </a:moveTo>
                  <a:lnTo>
                    <a:pt x="200301" y="0"/>
                  </a:lnTo>
                  <a:lnTo>
                    <a:pt x="200301" y="505097"/>
                  </a:lnTo>
                  <a:lnTo>
                    <a:pt x="200765" y="505097"/>
                  </a:lnTo>
                  <a:lnTo>
                    <a:pt x="311622" y="738543"/>
                  </a:lnTo>
                  <a:lnTo>
                    <a:pt x="319499" y="738543"/>
                  </a:lnTo>
                  <a:lnTo>
                    <a:pt x="319499" y="755132"/>
                  </a:lnTo>
                  <a:lnTo>
                    <a:pt x="324000" y="764610"/>
                  </a:lnTo>
                  <a:lnTo>
                    <a:pt x="319499" y="764610"/>
                  </a:lnTo>
                  <a:lnTo>
                    <a:pt x="319499" y="5450309"/>
                  </a:lnTo>
                  <a:lnTo>
                    <a:pt x="319499" y="5455538"/>
                  </a:lnTo>
                  <a:lnTo>
                    <a:pt x="318513" y="5455538"/>
                  </a:lnTo>
                  <a:lnTo>
                    <a:pt x="201799" y="6074228"/>
                  </a:lnTo>
                  <a:lnTo>
                    <a:pt x="200297" y="6074228"/>
                  </a:lnTo>
                  <a:lnTo>
                    <a:pt x="200297" y="6866228"/>
                  </a:lnTo>
                  <a:lnTo>
                    <a:pt x="0" y="6866228"/>
                  </a:lnTo>
                  <a:lnTo>
                    <a:pt x="0" y="6074228"/>
                  </a:lnTo>
                  <a:lnTo>
                    <a:pt x="117700" y="5450309"/>
                  </a:lnTo>
                  <a:lnTo>
                    <a:pt x="119202" y="5450309"/>
                  </a:lnTo>
                  <a:lnTo>
                    <a:pt x="119202" y="756117"/>
                  </a:lnTo>
                  <a:lnTo>
                    <a:pt x="0" y="505097"/>
                  </a:lnTo>
                  <a:lnTo>
                    <a:pt x="4" y="50509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 flipH="1">
              <a:off x="11890663" y="0"/>
              <a:ext cx="324000" cy="6866228"/>
            </a:xfrm>
            <a:custGeom>
              <a:avLst/>
              <a:gdLst>
                <a:gd name="connsiteX0" fmla="*/ 4 w 324000"/>
                <a:gd name="connsiteY0" fmla="*/ 0 h 6866228"/>
                <a:gd name="connsiteX1" fmla="*/ 200301 w 324000"/>
                <a:gd name="connsiteY1" fmla="*/ 0 h 6866228"/>
                <a:gd name="connsiteX2" fmla="*/ 200301 w 324000"/>
                <a:gd name="connsiteY2" fmla="*/ 505097 h 6866228"/>
                <a:gd name="connsiteX3" fmla="*/ 200765 w 324000"/>
                <a:gd name="connsiteY3" fmla="*/ 505097 h 6866228"/>
                <a:gd name="connsiteX4" fmla="*/ 311622 w 324000"/>
                <a:gd name="connsiteY4" fmla="*/ 738543 h 6866228"/>
                <a:gd name="connsiteX5" fmla="*/ 319499 w 324000"/>
                <a:gd name="connsiteY5" fmla="*/ 738543 h 6866228"/>
                <a:gd name="connsiteX6" fmla="*/ 319499 w 324000"/>
                <a:gd name="connsiteY6" fmla="*/ 755132 h 6866228"/>
                <a:gd name="connsiteX7" fmla="*/ 324000 w 324000"/>
                <a:gd name="connsiteY7" fmla="*/ 764610 h 6866228"/>
                <a:gd name="connsiteX8" fmla="*/ 319499 w 324000"/>
                <a:gd name="connsiteY8" fmla="*/ 764610 h 6866228"/>
                <a:gd name="connsiteX9" fmla="*/ 319499 w 324000"/>
                <a:gd name="connsiteY9" fmla="*/ 5450309 h 6866228"/>
                <a:gd name="connsiteX10" fmla="*/ 319499 w 324000"/>
                <a:gd name="connsiteY10" fmla="*/ 5455538 h 6866228"/>
                <a:gd name="connsiteX11" fmla="*/ 318513 w 324000"/>
                <a:gd name="connsiteY11" fmla="*/ 5455538 h 6866228"/>
                <a:gd name="connsiteX12" fmla="*/ 201799 w 324000"/>
                <a:gd name="connsiteY12" fmla="*/ 6074228 h 6866228"/>
                <a:gd name="connsiteX13" fmla="*/ 200297 w 324000"/>
                <a:gd name="connsiteY13" fmla="*/ 6074228 h 6866228"/>
                <a:gd name="connsiteX14" fmla="*/ 200297 w 324000"/>
                <a:gd name="connsiteY14" fmla="*/ 6866228 h 6866228"/>
                <a:gd name="connsiteX15" fmla="*/ 0 w 324000"/>
                <a:gd name="connsiteY15" fmla="*/ 6866228 h 6866228"/>
                <a:gd name="connsiteX16" fmla="*/ 0 w 324000"/>
                <a:gd name="connsiteY16" fmla="*/ 6074228 h 6866228"/>
                <a:gd name="connsiteX17" fmla="*/ 117700 w 324000"/>
                <a:gd name="connsiteY17" fmla="*/ 5450309 h 6866228"/>
                <a:gd name="connsiteX18" fmla="*/ 119202 w 324000"/>
                <a:gd name="connsiteY18" fmla="*/ 5450309 h 6866228"/>
                <a:gd name="connsiteX19" fmla="*/ 119202 w 324000"/>
                <a:gd name="connsiteY19" fmla="*/ 756117 h 6866228"/>
                <a:gd name="connsiteX20" fmla="*/ 0 w 324000"/>
                <a:gd name="connsiteY20" fmla="*/ 505097 h 6866228"/>
                <a:gd name="connsiteX21" fmla="*/ 4 w 324000"/>
                <a:gd name="connsiteY21" fmla="*/ 505097 h 6866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24000" h="6866228">
                  <a:moveTo>
                    <a:pt x="4" y="0"/>
                  </a:moveTo>
                  <a:lnTo>
                    <a:pt x="200301" y="0"/>
                  </a:lnTo>
                  <a:lnTo>
                    <a:pt x="200301" y="505097"/>
                  </a:lnTo>
                  <a:lnTo>
                    <a:pt x="200765" y="505097"/>
                  </a:lnTo>
                  <a:lnTo>
                    <a:pt x="311622" y="738543"/>
                  </a:lnTo>
                  <a:lnTo>
                    <a:pt x="319499" y="738543"/>
                  </a:lnTo>
                  <a:lnTo>
                    <a:pt x="319499" y="755132"/>
                  </a:lnTo>
                  <a:lnTo>
                    <a:pt x="324000" y="764610"/>
                  </a:lnTo>
                  <a:lnTo>
                    <a:pt x="319499" y="764610"/>
                  </a:lnTo>
                  <a:lnTo>
                    <a:pt x="319499" y="5450309"/>
                  </a:lnTo>
                  <a:lnTo>
                    <a:pt x="319499" y="5455538"/>
                  </a:lnTo>
                  <a:lnTo>
                    <a:pt x="318513" y="5455538"/>
                  </a:lnTo>
                  <a:lnTo>
                    <a:pt x="201799" y="6074228"/>
                  </a:lnTo>
                  <a:lnTo>
                    <a:pt x="200297" y="6074228"/>
                  </a:lnTo>
                  <a:lnTo>
                    <a:pt x="200297" y="6866228"/>
                  </a:lnTo>
                  <a:lnTo>
                    <a:pt x="0" y="6866228"/>
                  </a:lnTo>
                  <a:lnTo>
                    <a:pt x="0" y="6074228"/>
                  </a:lnTo>
                  <a:lnTo>
                    <a:pt x="117700" y="5450309"/>
                  </a:lnTo>
                  <a:lnTo>
                    <a:pt x="119202" y="5450309"/>
                  </a:lnTo>
                  <a:lnTo>
                    <a:pt x="119202" y="756117"/>
                  </a:lnTo>
                  <a:lnTo>
                    <a:pt x="0" y="505097"/>
                  </a:lnTo>
                  <a:lnTo>
                    <a:pt x="4" y="50509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1127579" y="5507459"/>
              <a:ext cx="442491" cy="44249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319961" y="5300823"/>
              <a:ext cx="57726" cy="432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1203681" y="5204304"/>
              <a:ext cx="290286" cy="29028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880832" y="5717289"/>
              <a:ext cx="204258" cy="20425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2179403" y="5717289"/>
              <a:ext cx="204258" cy="20425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2477974" y="5717289"/>
              <a:ext cx="204258" cy="20425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2315974" y="5524446"/>
              <a:ext cx="204258" cy="20425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2021462" y="5524446"/>
              <a:ext cx="204258" cy="20425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9130110" y="5479056"/>
              <a:ext cx="442491" cy="44249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9322492" y="5272420"/>
              <a:ext cx="57726" cy="432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9206212" y="5175901"/>
              <a:ext cx="290286" cy="29028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9883363" y="5688886"/>
              <a:ext cx="204258" cy="204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10181934" y="5688886"/>
              <a:ext cx="204258" cy="204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10480505" y="5688886"/>
              <a:ext cx="204258" cy="204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10318505" y="5496043"/>
              <a:ext cx="204258" cy="204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10023993" y="5496043"/>
              <a:ext cx="204258" cy="204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3020024" y="5524446"/>
              <a:ext cx="337673" cy="377021"/>
              <a:chOff x="3020024" y="5524446"/>
              <a:chExt cx="337673" cy="377021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3066593" y="5697209"/>
                <a:ext cx="204258" cy="20425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perspectiveRelaxedModerately">
                  <a:rot lat="18890638" lon="0" rev="0"/>
                </a:camera>
                <a:lightRig rig="soft" dir="t"/>
              </a:scene3d>
              <a:sp3d>
                <a:bevelT w="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3086732" y="5626575"/>
                <a:ext cx="204258" cy="20425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perspectiveRelaxedModerately">
                  <a:rot lat="18890638" lon="0" rev="0"/>
                </a:camera>
                <a:lightRig rig="soft" dir="t"/>
              </a:scene3d>
              <a:sp3d>
                <a:bevelT w="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3059459" y="5575986"/>
                <a:ext cx="204258" cy="20425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perspectiveRelaxedModerately">
                  <a:rot lat="18890638" lon="0" rev="0"/>
                </a:camera>
                <a:lightRig rig="soft" dir="t"/>
              </a:scene3d>
              <a:sp3d>
                <a:bevelT w="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3089990" y="5524446"/>
                <a:ext cx="204258" cy="20425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perspectiveRelaxedModerately">
                  <a:rot lat="18890638" lon="0" rev="0"/>
                </a:camera>
                <a:lightRig rig="soft" dir="t"/>
              </a:scene3d>
              <a:sp3d>
                <a:bevelT w="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020024" y="5533708"/>
                <a:ext cx="337673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" dirty="0">
                    <a:solidFill>
                      <a:prstClr val="black"/>
                    </a:solidFill>
                  </a:rPr>
                  <a:t>100</a:t>
                </a:r>
                <a:endParaRPr lang="ko-KR" altLang="en-US" sz="5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074148" y="6243477"/>
              <a:ext cx="216842" cy="516228"/>
              <a:chOff x="3074148" y="6243477"/>
              <a:chExt cx="216842" cy="516228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3106370" y="6243477"/>
                <a:ext cx="152400" cy="516228"/>
              </a:xfrm>
              <a:prstGeom prst="roundRect">
                <a:avLst>
                  <a:gd name="adj" fmla="val 19793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3146057" y="6319677"/>
                <a:ext cx="73025" cy="36382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 rot="16200000">
                <a:off x="3164569" y="6502687"/>
                <a:ext cx="36000" cy="21684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6" name="양쪽 모서리가 둥근 사각형 55"/>
            <p:cNvSpPr/>
            <p:nvPr/>
          </p:nvSpPr>
          <p:spPr>
            <a:xfrm>
              <a:off x="8808490" y="6466114"/>
              <a:ext cx="2180652" cy="391886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양쪽 모서리가 둥근 사각형 54"/>
            <p:cNvSpPr/>
            <p:nvPr/>
          </p:nvSpPr>
          <p:spPr>
            <a:xfrm>
              <a:off x="782128" y="6466114"/>
              <a:ext cx="2001517" cy="391886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8301145" y="6255314"/>
              <a:ext cx="216842" cy="516228"/>
              <a:chOff x="3074148" y="6243477"/>
              <a:chExt cx="216842" cy="516228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3106370" y="6243477"/>
                <a:ext cx="152400" cy="516228"/>
              </a:xfrm>
              <a:prstGeom prst="roundRect">
                <a:avLst>
                  <a:gd name="adj" fmla="val 19793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3146057" y="6319677"/>
                <a:ext cx="73025" cy="36382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16200000">
                <a:off x="3164569" y="6502687"/>
                <a:ext cx="36000" cy="21684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AA5EFF3-524B-48CD-9284-52C0361FB5A2}"/>
              </a:ext>
            </a:extLst>
          </p:cNvPr>
          <p:cNvSpPr txBox="1"/>
          <p:nvPr/>
        </p:nvSpPr>
        <p:spPr>
          <a:xfrm>
            <a:off x="782128" y="1189608"/>
            <a:ext cx="59560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개발목표</a:t>
            </a:r>
            <a:endParaRPr lang="en-US" altLang="ko-KR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개발내용</a:t>
            </a:r>
            <a:endParaRPr lang="en-US" altLang="ko-KR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3. 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수행범위</a:t>
            </a:r>
            <a:endParaRPr lang="en-US" altLang="ko-KR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4. 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프로그램 순서도</a:t>
            </a:r>
            <a:endParaRPr lang="en-US" altLang="ko-KR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5. 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개발 환경</a:t>
            </a:r>
            <a:endParaRPr lang="en-US" altLang="ko-KR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802BB1-6F3D-408B-BEE6-6BEAE94AE55A}"/>
              </a:ext>
            </a:extLst>
          </p:cNvPr>
          <p:cNvSpPr txBox="1"/>
          <p:nvPr/>
        </p:nvSpPr>
        <p:spPr>
          <a:xfrm>
            <a:off x="5868142" y="1144318"/>
            <a:ext cx="59560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6. 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구성 및 역할분담</a:t>
            </a:r>
            <a:endParaRPr lang="en-US" altLang="ko-KR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7. 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수행일정</a:t>
            </a:r>
            <a:endParaRPr lang="en-US" altLang="ko-KR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18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11332" y="0"/>
            <a:ext cx="12214663" cy="6866228"/>
            <a:chOff x="0" y="0"/>
            <a:chExt cx="12214663" cy="6866228"/>
          </a:xfrm>
        </p:grpSpPr>
        <p:sp>
          <p:nvSpPr>
            <p:cNvPr id="5" name="직사각형 4"/>
            <p:cNvSpPr/>
            <p:nvPr/>
          </p:nvSpPr>
          <p:spPr>
            <a:xfrm>
              <a:off x="200297" y="0"/>
              <a:ext cx="11852366" cy="505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개발목표</a:t>
              </a:r>
            </a:p>
          </p:txBody>
        </p:sp>
        <p:sp>
          <p:nvSpPr>
            <p:cNvPr id="6" name="사다리꼴 5"/>
            <p:cNvSpPr/>
            <p:nvPr/>
          </p:nvSpPr>
          <p:spPr>
            <a:xfrm flipV="1">
              <a:off x="200297" y="505097"/>
              <a:ext cx="11852366" cy="264742"/>
            </a:xfrm>
            <a:prstGeom prst="trapezoid">
              <a:avLst>
                <a:gd name="adj" fmla="val 48026"/>
              </a:avLst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다리꼴 6"/>
            <p:cNvSpPr/>
            <p:nvPr/>
          </p:nvSpPr>
          <p:spPr>
            <a:xfrm>
              <a:off x="200297" y="5455538"/>
              <a:ext cx="11852366" cy="618691"/>
            </a:xfrm>
            <a:prstGeom prst="trapezoid">
              <a:avLst>
                <a:gd name="adj" fmla="val 19083"/>
              </a:avLst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00297" y="6074229"/>
              <a:ext cx="11852366" cy="783771"/>
            </a:xfrm>
            <a:prstGeom prst="rect">
              <a:avLst/>
            </a:prstGeom>
            <a:solidFill>
              <a:srgbClr val="EEEEEE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0" y="0"/>
              <a:ext cx="324000" cy="6866228"/>
            </a:xfrm>
            <a:custGeom>
              <a:avLst/>
              <a:gdLst>
                <a:gd name="connsiteX0" fmla="*/ 4 w 324000"/>
                <a:gd name="connsiteY0" fmla="*/ 0 h 6866228"/>
                <a:gd name="connsiteX1" fmla="*/ 200301 w 324000"/>
                <a:gd name="connsiteY1" fmla="*/ 0 h 6866228"/>
                <a:gd name="connsiteX2" fmla="*/ 200301 w 324000"/>
                <a:gd name="connsiteY2" fmla="*/ 505097 h 6866228"/>
                <a:gd name="connsiteX3" fmla="*/ 200765 w 324000"/>
                <a:gd name="connsiteY3" fmla="*/ 505097 h 6866228"/>
                <a:gd name="connsiteX4" fmla="*/ 311622 w 324000"/>
                <a:gd name="connsiteY4" fmla="*/ 738543 h 6866228"/>
                <a:gd name="connsiteX5" fmla="*/ 319499 w 324000"/>
                <a:gd name="connsiteY5" fmla="*/ 738543 h 6866228"/>
                <a:gd name="connsiteX6" fmla="*/ 319499 w 324000"/>
                <a:gd name="connsiteY6" fmla="*/ 755132 h 6866228"/>
                <a:gd name="connsiteX7" fmla="*/ 324000 w 324000"/>
                <a:gd name="connsiteY7" fmla="*/ 764610 h 6866228"/>
                <a:gd name="connsiteX8" fmla="*/ 319499 w 324000"/>
                <a:gd name="connsiteY8" fmla="*/ 764610 h 6866228"/>
                <a:gd name="connsiteX9" fmla="*/ 319499 w 324000"/>
                <a:gd name="connsiteY9" fmla="*/ 5450309 h 6866228"/>
                <a:gd name="connsiteX10" fmla="*/ 319499 w 324000"/>
                <a:gd name="connsiteY10" fmla="*/ 5455538 h 6866228"/>
                <a:gd name="connsiteX11" fmla="*/ 318513 w 324000"/>
                <a:gd name="connsiteY11" fmla="*/ 5455538 h 6866228"/>
                <a:gd name="connsiteX12" fmla="*/ 201799 w 324000"/>
                <a:gd name="connsiteY12" fmla="*/ 6074228 h 6866228"/>
                <a:gd name="connsiteX13" fmla="*/ 200297 w 324000"/>
                <a:gd name="connsiteY13" fmla="*/ 6074228 h 6866228"/>
                <a:gd name="connsiteX14" fmla="*/ 200297 w 324000"/>
                <a:gd name="connsiteY14" fmla="*/ 6866228 h 6866228"/>
                <a:gd name="connsiteX15" fmla="*/ 0 w 324000"/>
                <a:gd name="connsiteY15" fmla="*/ 6866228 h 6866228"/>
                <a:gd name="connsiteX16" fmla="*/ 0 w 324000"/>
                <a:gd name="connsiteY16" fmla="*/ 6074228 h 6866228"/>
                <a:gd name="connsiteX17" fmla="*/ 117700 w 324000"/>
                <a:gd name="connsiteY17" fmla="*/ 5450309 h 6866228"/>
                <a:gd name="connsiteX18" fmla="*/ 119202 w 324000"/>
                <a:gd name="connsiteY18" fmla="*/ 5450309 h 6866228"/>
                <a:gd name="connsiteX19" fmla="*/ 119202 w 324000"/>
                <a:gd name="connsiteY19" fmla="*/ 756117 h 6866228"/>
                <a:gd name="connsiteX20" fmla="*/ 0 w 324000"/>
                <a:gd name="connsiteY20" fmla="*/ 505097 h 6866228"/>
                <a:gd name="connsiteX21" fmla="*/ 4 w 324000"/>
                <a:gd name="connsiteY21" fmla="*/ 505097 h 6866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24000" h="6866228">
                  <a:moveTo>
                    <a:pt x="4" y="0"/>
                  </a:moveTo>
                  <a:lnTo>
                    <a:pt x="200301" y="0"/>
                  </a:lnTo>
                  <a:lnTo>
                    <a:pt x="200301" y="505097"/>
                  </a:lnTo>
                  <a:lnTo>
                    <a:pt x="200765" y="505097"/>
                  </a:lnTo>
                  <a:lnTo>
                    <a:pt x="311622" y="738543"/>
                  </a:lnTo>
                  <a:lnTo>
                    <a:pt x="319499" y="738543"/>
                  </a:lnTo>
                  <a:lnTo>
                    <a:pt x="319499" y="755132"/>
                  </a:lnTo>
                  <a:lnTo>
                    <a:pt x="324000" y="764610"/>
                  </a:lnTo>
                  <a:lnTo>
                    <a:pt x="319499" y="764610"/>
                  </a:lnTo>
                  <a:lnTo>
                    <a:pt x="319499" y="5450309"/>
                  </a:lnTo>
                  <a:lnTo>
                    <a:pt x="319499" y="5455538"/>
                  </a:lnTo>
                  <a:lnTo>
                    <a:pt x="318513" y="5455538"/>
                  </a:lnTo>
                  <a:lnTo>
                    <a:pt x="201799" y="6074228"/>
                  </a:lnTo>
                  <a:lnTo>
                    <a:pt x="200297" y="6074228"/>
                  </a:lnTo>
                  <a:lnTo>
                    <a:pt x="200297" y="6866228"/>
                  </a:lnTo>
                  <a:lnTo>
                    <a:pt x="0" y="6866228"/>
                  </a:lnTo>
                  <a:lnTo>
                    <a:pt x="0" y="6074228"/>
                  </a:lnTo>
                  <a:lnTo>
                    <a:pt x="117700" y="5450309"/>
                  </a:lnTo>
                  <a:lnTo>
                    <a:pt x="119202" y="5450309"/>
                  </a:lnTo>
                  <a:lnTo>
                    <a:pt x="119202" y="756117"/>
                  </a:lnTo>
                  <a:lnTo>
                    <a:pt x="0" y="505097"/>
                  </a:lnTo>
                  <a:lnTo>
                    <a:pt x="4" y="50509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 flipH="1">
              <a:off x="11890663" y="0"/>
              <a:ext cx="324000" cy="6866228"/>
            </a:xfrm>
            <a:custGeom>
              <a:avLst/>
              <a:gdLst>
                <a:gd name="connsiteX0" fmla="*/ 4 w 324000"/>
                <a:gd name="connsiteY0" fmla="*/ 0 h 6866228"/>
                <a:gd name="connsiteX1" fmla="*/ 200301 w 324000"/>
                <a:gd name="connsiteY1" fmla="*/ 0 h 6866228"/>
                <a:gd name="connsiteX2" fmla="*/ 200301 w 324000"/>
                <a:gd name="connsiteY2" fmla="*/ 505097 h 6866228"/>
                <a:gd name="connsiteX3" fmla="*/ 200765 w 324000"/>
                <a:gd name="connsiteY3" fmla="*/ 505097 h 6866228"/>
                <a:gd name="connsiteX4" fmla="*/ 311622 w 324000"/>
                <a:gd name="connsiteY4" fmla="*/ 738543 h 6866228"/>
                <a:gd name="connsiteX5" fmla="*/ 319499 w 324000"/>
                <a:gd name="connsiteY5" fmla="*/ 738543 h 6866228"/>
                <a:gd name="connsiteX6" fmla="*/ 319499 w 324000"/>
                <a:gd name="connsiteY6" fmla="*/ 755132 h 6866228"/>
                <a:gd name="connsiteX7" fmla="*/ 324000 w 324000"/>
                <a:gd name="connsiteY7" fmla="*/ 764610 h 6866228"/>
                <a:gd name="connsiteX8" fmla="*/ 319499 w 324000"/>
                <a:gd name="connsiteY8" fmla="*/ 764610 h 6866228"/>
                <a:gd name="connsiteX9" fmla="*/ 319499 w 324000"/>
                <a:gd name="connsiteY9" fmla="*/ 5450309 h 6866228"/>
                <a:gd name="connsiteX10" fmla="*/ 319499 w 324000"/>
                <a:gd name="connsiteY10" fmla="*/ 5455538 h 6866228"/>
                <a:gd name="connsiteX11" fmla="*/ 318513 w 324000"/>
                <a:gd name="connsiteY11" fmla="*/ 5455538 h 6866228"/>
                <a:gd name="connsiteX12" fmla="*/ 201799 w 324000"/>
                <a:gd name="connsiteY12" fmla="*/ 6074228 h 6866228"/>
                <a:gd name="connsiteX13" fmla="*/ 200297 w 324000"/>
                <a:gd name="connsiteY13" fmla="*/ 6074228 h 6866228"/>
                <a:gd name="connsiteX14" fmla="*/ 200297 w 324000"/>
                <a:gd name="connsiteY14" fmla="*/ 6866228 h 6866228"/>
                <a:gd name="connsiteX15" fmla="*/ 0 w 324000"/>
                <a:gd name="connsiteY15" fmla="*/ 6866228 h 6866228"/>
                <a:gd name="connsiteX16" fmla="*/ 0 w 324000"/>
                <a:gd name="connsiteY16" fmla="*/ 6074228 h 6866228"/>
                <a:gd name="connsiteX17" fmla="*/ 117700 w 324000"/>
                <a:gd name="connsiteY17" fmla="*/ 5450309 h 6866228"/>
                <a:gd name="connsiteX18" fmla="*/ 119202 w 324000"/>
                <a:gd name="connsiteY18" fmla="*/ 5450309 h 6866228"/>
                <a:gd name="connsiteX19" fmla="*/ 119202 w 324000"/>
                <a:gd name="connsiteY19" fmla="*/ 756117 h 6866228"/>
                <a:gd name="connsiteX20" fmla="*/ 0 w 324000"/>
                <a:gd name="connsiteY20" fmla="*/ 505097 h 6866228"/>
                <a:gd name="connsiteX21" fmla="*/ 4 w 324000"/>
                <a:gd name="connsiteY21" fmla="*/ 505097 h 6866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24000" h="6866228">
                  <a:moveTo>
                    <a:pt x="4" y="0"/>
                  </a:moveTo>
                  <a:lnTo>
                    <a:pt x="200301" y="0"/>
                  </a:lnTo>
                  <a:lnTo>
                    <a:pt x="200301" y="505097"/>
                  </a:lnTo>
                  <a:lnTo>
                    <a:pt x="200765" y="505097"/>
                  </a:lnTo>
                  <a:lnTo>
                    <a:pt x="311622" y="738543"/>
                  </a:lnTo>
                  <a:lnTo>
                    <a:pt x="319499" y="738543"/>
                  </a:lnTo>
                  <a:lnTo>
                    <a:pt x="319499" y="755132"/>
                  </a:lnTo>
                  <a:lnTo>
                    <a:pt x="324000" y="764610"/>
                  </a:lnTo>
                  <a:lnTo>
                    <a:pt x="319499" y="764610"/>
                  </a:lnTo>
                  <a:lnTo>
                    <a:pt x="319499" y="5450309"/>
                  </a:lnTo>
                  <a:lnTo>
                    <a:pt x="319499" y="5455538"/>
                  </a:lnTo>
                  <a:lnTo>
                    <a:pt x="318513" y="5455538"/>
                  </a:lnTo>
                  <a:lnTo>
                    <a:pt x="201799" y="6074228"/>
                  </a:lnTo>
                  <a:lnTo>
                    <a:pt x="200297" y="6074228"/>
                  </a:lnTo>
                  <a:lnTo>
                    <a:pt x="200297" y="6866228"/>
                  </a:lnTo>
                  <a:lnTo>
                    <a:pt x="0" y="6866228"/>
                  </a:lnTo>
                  <a:lnTo>
                    <a:pt x="0" y="6074228"/>
                  </a:lnTo>
                  <a:lnTo>
                    <a:pt x="117700" y="5450309"/>
                  </a:lnTo>
                  <a:lnTo>
                    <a:pt x="119202" y="5450309"/>
                  </a:lnTo>
                  <a:lnTo>
                    <a:pt x="119202" y="756117"/>
                  </a:lnTo>
                  <a:lnTo>
                    <a:pt x="0" y="505097"/>
                  </a:lnTo>
                  <a:lnTo>
                    <a:pt x="4" y="50509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1127579" y="5507459"/>
              <a:ext cx="442491" cy="44249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319961" y="5300823"/>
              <a:ext cx="57726" cy="432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1203681" y="5204304"/>
              <a:ext cx="290286" cy="29028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880832" y="5717289"/>
              <a:ext cx="204258" cy="20425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2179403" y="5717289"/>
              <a:ext cx="204258" cy="20425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2477974" y="5717289"/>
              <a:ext cx="204258" cy="20425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2315974" y="5524446"/>
              <a:ext cx="204258" cy="20425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2021462" y="5524446"/>
              <a:ext cx="204258" cy="20425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9130110" y="5479056"/>
              <a:ext cx="442491" cy="44249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9322492" y="5272420"/>
              <a:ext cx="57726" cy="432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9206212" y="5175901"/>
              <a:ext cx="290286" cy="29028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9883363" y="5688886"/>
              <a:ext cx="204258" cy="204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10181934" y="5688886"/>
              <a:ext cx="204258" cy="204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10480505" y="5688886"/>
              <a:ext cx="204258" cy="204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10318505" y="5496043"/>
              <a:ext cx="204258" cy="204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10023993" y="5496043"/>
              <a:ext cx="204258" cy="204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3020024" y="5524446"/>
              <a:ext cx="337673" cy="377021"/>
              <a:chOff x="3020024" y="5524446"/>
              <a:chExt cx="337673" cy="377021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3066593" y="5697209"/>
                <a:ext cx="204258" cy="20425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perspectiveRelaxedModerately">
                  <a:rot lat="18890638" lon="0" rev="0"/>
                </a:camera>
                <a:lightRig rig="soft" dir="t"/>
              </a:scene3d>
              <a:sp3d>
                <a:bevelT w="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3086732" y="5626575"/>
                <a:ext cx="204258" cy="20425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perspectiveRelaxedModerately">
                  <a:rot lat="18890638" lon="0" rev="0"/>
                </a:camera>
                <a:lightRig rig="soft" dir="t"/>
              </a:scene3d>
              <a:sp3d>
                <a:bevelT w="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3059459" y="5575986"/>
                <a:ext cx="204258" cy="20425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perspectiveRelaxedModerately">
                  <a:rot lat="18890638" lon="0" rev="0"/>
                </a:camera>
                <a:lightRig rig="soft" dir="t"/>
              </a:scene3d>
              <a:sp3d>
                <a:bevelT w="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3089990" y="5524446"/>
                <a:ext cx="204258" cy="20425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perspectiveRelaxedModerately">
                  <a:rot lat="18890638" lon="0" rev="0"/>
                </a:camera>
                <a:lightRig rig="soft" dir="t"/>
              </a:scene3d>
              <a:sp3d>
                <a:bevelT w="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020024" y="5533708"/>
                <a:ext cx="337673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" dirty="0">
                    <a:solidFill>
                      <a:prstClr val="black"/>
                    </a:solidFill>
                  </a:rPr>
                  <a:t>100</a:t>
                </a:r>
                <a:endParaRPr lang="ko-KR" altLang="en-US" sz="5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074148" y="6243477"/>
              <a:ext cx="216842" cy="516228"/>
              <a:chOff x="3074148" y="6243477"/>
              <a:chExt cx="216842" cy="516228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3106370" y="6243477"/>
                <a:ext cx="152400" cy="516228"/>
              </a:xfrm>
              <a:prstGeom prst="roundRect">
                <a:avLst>
                  <a:gd name="adj" fmla="val 19793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3146057" y="6319677"/>
                <a:ext cx="73025" cy="36382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 rot="16200000">
                <a:off x="3164569" y="6502687"/>
                <a:ext cx="36000" cy="21684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6" name="양쪽 모서리가 둥근 사각형 55"/>
            <p:cNvSpPr/>
            <p:nvPr/>
          </p:nvSpPr>
          <p:spPr>
            <a:xfrm>
              <a:off x="8808490" y="6466114"/>
              <a:ext cx="2180652" cy="391886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양쪽 모서리가 둥근 사각형 54"/>
            <p:cNvSpPr/>
            <p:nvPr/>
          </p:nvSpPr>
          <p:spPr>
            <a:xfrm>
              <a:off x="782128" y="6466114"/>
              <a:ext cx="2001517" cy="391886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8301145" y="6255314"/>
              <a:ext cx="216842" cy="516228"/>
              <a:chOff x="3074148" y="6243477"/>
              <a:chExt cx="216842" cy="516228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3106370" y="6243477"/>
                <a:ext cx="152400" cy="516228"/>
              </a:xfrm>
              <a:prstGeom prst="roundRect">
                <a:avLst>
                  <a:gd name="adj" fmla="val 19793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3146057" y="6319677"/>
                <a:ext cx="73025" cy="36382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16200000">
                <a:off x="3164569" y="6502687"/>
                <a:ext cx="36000" cy="21684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E1DCD46-3048-4638-994F-7305A577F86F}"/>
              </a:ext>
            </a:extLst>
          </p:cNvPr>
          <p:cNvSpPr/>
          <p:nvPr/>
        </p:nvSpPr>
        <p:spPr>
          <a:xfrm>
            <a:off x="579920" y="1021073"/>
            <a:ext cx="11070455" cy="41655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어릴 때 오락실에서 하던 비행기 게임을 직접 제작</a:t>
            </a: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플레이어를 이동시키면서 총알을 발사하고 </a:t>
            </a: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총알을 맞은 타겟은 사라지게 하는 게임을 만드는 것이 목표</a:t>
            </a: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 C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언어 코딩실력 향상</a:t>
            </a: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 algn="ctr">
              <a:buAutoNum type="arabicPeriod"/>
            </a:pPr>
            <a:endParaRPr lang="en-US" altLang="ko-KR" dirty="0"/>
          </a:p>
          <a:p>
            <a:pPr marL="342900" indent="-342900" algn="ctr">
              <a:buAutoNum type="arabicPeriod"/>
            </a:pPr>
            <a:endParaRPr lang="en-US" altLang="ko-KR" dirty="0"/>
          </a:p>
          <a:p>
            <a:pPr marL="342900" indent="-342900" algn="ctr">
              <a:buAutoNum type="arabicPeriod"/>
            </a:pPr>
            <a:endParaRPr lang="en-US" altLang="ko-KR" dirty="0"/>
          </a:p>
          <a:p>
            <a:pPr marL="342900" indent="-342900" algn="ctr">
              <a:buAutoNum type="arabicPeriod"/>
            </a:pPr>
            <a:endParaRPr lang="en-US" altLang="ko-KR" dirty="0"/>
          </a:p>
          <a:p>
            <a:pPr marL="342900" indent="-342900" algn="ctr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208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22FBF2-4E1F-406E-885E-3C9B184C9D34}"/>
              </a:ext>
            </a:extLst>
          </p:cNvPr>
          <p:cNvSpPr/>
          <p:nvPr/>
        </p:nvSpPr>
        <p:spPr>
          <a:xfrm>
            <a:off x="452761" y="843379"/>
            <a:ext cx="11345662" cy="43181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0" y="0"/>
            <a:ext cx="12214663" cy="6866228"/>
            <a:chOff x="0" y="0"/>
            <a:chExt cx="12214663" cy="6866228"/>
          </a:xfrm>
        </p:grpSpPr>
        <p:sp>
          <p:nvSpPr>
            <p:cNvPr id="5" name="직사각형 4"/>
            <p:cNvSpPr/>
            <p:nvPr/>
          </p:nvSpPr>
          <p:spPr>
            <a:xfrm>
              <a:off x="141326" y="26589"/>
              <a:ext cx="11852366" cy="505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개발내용 </a:t>
              </a:r>
              <a:r>
                <a:rPr lang="en-US" altLang="ko-KR" sz="2800" b="1" dirty="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- &lt;</a:t>
              </a:r>
              <a:r>
                <a:rPr lang="ko-KR" altLang="en-US" sz="2800" b="1" dirty="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게임 소개</a:t>
              </a:r>
              <a:r>
                <a:rPr lang="en-US" altLang="ko-KR" sz="2800" b="1" dirty="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&gt;</a:t>
              </a:r>
              <a:endParaRPr lang="ko-KR" altLang="en-US" sz="28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6" name="사다리꼴 5"/>
            <p:cNvSpPr/>
            <p:nvPr/>
          </p:nvSpPr>
          <p:spPr>
            <a:xfrm flipV="1">
              <a:off x="200297" y="505097"/>
              <a:ext cx="11852366" cy="264742"/>
            </a:xfrm>
            <a:prstGeom prst="trapezoid">
              <a:avLst>
                <a:gd name="adj" fmla="val 48026"/>
              </a:avLst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다리꼴 6"/>
            <p:cNvSpPr/>
            <p:nvPr/>
          </p:nvSpPr>
          <p:spPr>
            <a:xfrm>
              <a:off x="200297" y="5455538"/>
              <a:ext cx="11852366" cy="618691"/>
            </a:xfrm>
            <a:prstGeom prst="trapezoid">
              <a:avLst>
                <a:gd name="adj" fmla="val 19083"/>
              </a:avLst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00297" y="6074229"/>
              <a:ext cx="11852366" cy="783771"/>
            </a:xfrm>
            <a:prstGeom prst="rect">
              <a:avLst/>
            </a:prstGeom>
            <a:solidFill>
              <a:srgbClr val="EEEEEE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0" y="0"/>
              <a:ext cx="324000" cy="6866228"/>
            </a:xfrm>
            <a:custGeom>
              <a:avLst/>
              <a:gdLst>
                <a:gd name="connsiteX0" fmla="*/ 4 w 324000"/>
                <a:gd name="connsiteY0" fmla="*/ 0 h 6866228"/>
                <a:gd name="connsiteX1" fmla="*/ 200301 w 324000"/>
                <a:gd name="connsiteY1" fmla="*/ 0 h 6866228"/>
                <a:gd name="connsiteX2" fmla="*/ 200301 w 324000"/>
                <a:gd name="connsiteY2" fmla="*/ 505097 h 6866228"/>
                <a:gd name="connsiteX3" fmla="*/ 200765 w 324000"/>
                <a:gd name="connsiteY3" fmla="*/ 505097 h 6866228"/>
                <a:gd name="connsiteX4" fmla="*/ 311622 w 324000"/>
                <a:gd name="connsiteY4" fmla="*/ 738543 h 6866228"/>
                <a:gd name="connsiteX5" fmla="*/ 319499 w 324000"/>
                <a:gd name="connsiteY5" fmla="*/ 738543 h 6866228"/>
                <a:gd name="connsiteX6" fmla="*/ 319499 w 324000"/>
                <a:gd name="connsiteY6" fmla="*/ 755132 h 6866228"/>
                <a:gd name="connsiteX7" fmla="*/ 324000 w 324000"/>
                <a:gd name="connsiteY7" fmla="*/ 764610 h 6866228"/>
                <a:gd name="connsiteX8" fmla="*/ 319499 w 324000"/>
                <a:gd name="connsiteY8" fmla="*/ 764610 h 6866228"/>
                <a:gd name="connsiteX9" fmla="*/ 319499 w 324000"/>
                <a:gd name="connsiteY9" fmla="*/ 5450309 h 6866228"/>
                <a:gd name="connsiteX10" fmla="*/ 319499 w 324000"/>
                <a:gd name="connsiteY10" fmla="*/ 5455538 h 6866228"/>
                <a:gd name="connsiteX11" fmla="*/ 318513 w 324000"/>
                <a:gd name="connsiteY11" fmla="*/ 5455538 h 6866228"/>
                <a:gd name="connsiteX12" fmla="*/ 201799 w 324000"/>
                <a:gd name="connsiteY12" fmla="*/ 6074228 h 6866228"/>
                <a:gd name="connsiteX13" fmla="*/ 200297 w 324000"/>
                <a:gd name="connsiteY13" fmla="*/ 6074228 h 6866228"/>
                <a:gd name="connsiteX14" fmla="*/ 200297 w 324000"/>
                <a:gd name="connsiteY14" fmla="*/ 6866228 h 6866228"/>
                <a:gd name="connsiteX15" fmla="*/ 0 w 324000"/>
                <a:gd name="connsiteY15" fmla="*/ 6866228 h 6866228"/>
                <a:gd name="connsiteX16" fmla="*/ 0 w 324000"/>
                <a:gd name="connsiteY16" fmla="*/ 6074228 h 6866228"/>
                <a:gd name="connsiteX17" fmla="*/ 117700 w 324000"/>
                <a:gd name="connsiteY17" fmla="*/ 5450309 h 6866228"/>
                <a:gd name="connsiteX18" fmla="*/ 119202 w 324000"/>
                <a:gd name="connsiteY18" fmla="*/ 5450309 h 6866228"/>
                <a:gd name="connsiteX19" fmla="*/ 119202 w 324000"/>
                <a:gd name="connsiteY19" fmla="*/ 756117 h 6866228"/>
                <a:gd name="connsiteX20" fmla="*/ 0 w 324000"/>
                <a:gd name="connsiteY20" fmla="*/ 505097 h 6866228"/>
                <a:gd name="connsiteX21" fmla="*/ 4 w 324000"/>
                <a:gd name="connsiteY21" fmla="*/ 505097 h 6866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24000" h="6866228">
                  <a:moveTo>
                    <a:pt x="4" y="0"/>
                  </a:moveTo>
                  <a:lnTo>
                    <a:pt x="200301" y="0"/>
                  </a:lnTo>
                  <a:lnTo>
                    <a:pt x="200301" y="505097"/>
                  </a:lnTo>
                  <a:lnTo>
                    <a:pt x="200765" y="505097"/>
                  </a:lnTo>
                  <a:lnTo>
                    <a:pt x="311622" y="738543"/>
                  </a:lnTo>
                  <a:lnTo>
                    <a:pt x="319499" y="738543"/>
                  </a:lnTo>
                  <a:lnTo>
                    <a:pt x="319499" y="755132"/>
                  </a:lnTo>
                  <a:lnTo>
                    <a:pt x="324000" y="764610"/>
                  </a:lnTo>
                  <a:lnTo>
                    <a:pt x="319499" y="764610"/>
                  </a:lnTo>
                  <a:lnTo>
                    <a:pt x="319499" y="5450309"/>
                  </a:lnTo>
                  <a:lnTo>
                    <a:pt x="319499" y="5455538"/>
                  </a:lnTo>
                  <a:lnTo>
                    <a:pt x="318513" y="5455538"/>
                  </a:lnTo>
                  <a:lnTo>
                    <a:pt x="201799" y="6074228"/>
                  </a:lnTo>
                  <a:lnTo>
                    <a:pt x="200297" y="6074228"/>
                  </a:lnTo>
                  <a:lnTo>
                    <a:pt x="200297" y="6866228"/>
                  </a:lnTo>
                  <a:lnTo>
                    <a:pt x="0" y="6866228"/>
                  </a:lnTo>
                  <a:lnTo>
                    <a:pt x="0" y="6074228"/>
                  </a:lnTo>
                  <a:lnTo>
                    <a:pt x="117700" y="5450309"/>
                  </a:lnTo>
                  <a:lnTo>
                    <a:pt x="119202" y="5450309"/>
                  </a:lnTo>
                  <a:lnTo>
                    <a:pt x="119202" y="756117"/>
                  </a:lnTo>
                  <a:lnTo>
                    <a:pt x="0" y="505097"/>
                  </a:lnTo>
                  <a:lnTo>
                    <a:pt x="4" y="50509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 flipH="1">
              <a:off x="11890663" y="0"/>
              <a:ext cx="324000" cy="6866228"/>
            </a:xfrm>
            <a:custGeom>
              <a:avLst/>
              <a:gdLst>
                <a:gd name="connsiteX0" fmla="*/ 4 w 324000"/>
                <a:gd name="connsiteY0" fmla="*/ 0 h 6866228"/>
                <a:gd name="connsiteX1" fmla="*/ 200301 w 324000"/>
                <a:gd name="connsiteY1" fmla="*/ 0 h 6866228"/>
                <a:gd name="connsiteX2" fmla="*/ 200301 w 324000"/>
                <a:gd name="connsiteY2" fmla="*/ 505097 h 6866228"/>
                <a:gd name="connsiteX3" fmla="*/ 200765 w 324000"/>
                <a:gd name="connsiteY3" fmla="*/ 505097 h 6866228"/>
                <a:gd name="connsiteX4" fmla="*/ 311622 w 324000"/>
                <a:gd name="connsiteY4" fmla="*/ 738543 h 6866228"/>
                <a:gd name="connsiteX5" fmla="*/ 319499 w 324000"/>
                <a:gd name="connsiteY5" fmla="*/ 738543 h 6866228"/>
                <a:gd name="connsiteX6" fmla="*/ 319499 w 324000"/>
                <a:gd name="connsiteY6" fmla="*/ 755132 h 6866228"/>
                <a:gd name="connsiteX7" fmla="*/ 324000 w 324000"/>
                <a:gd name="connsiteY7" fmla="*/ 764610 h 6866228"/>
                <a:gd name="connsiteX8" fmla="*/ 319499 w 324000"/>
                <a:gd name="connsiteY8" fmla="*/ 764610 h 6866228"/>
                <a:gd name="connsiteX9" fmla="*/ 319499 w 324000"/>
                <a:gd name="connsiteY9" fmla="*/ 5450309 h 6866228"/>
                <a:gd name="connsiteX10" fmla="*/ 319499 w 324000"/>
                <a:gd name="connsiteY10" fmla="*/ 5455538 h 6866228"/>
                <a:gd name="connsiteX11" fmla="*/ 318513 w 324000"/>
                <a:gd name="connsiteY11" fmla="*/ 5455538 h 6866228"/>
                <a:gd name="connsiteX12" fmla="*/ 201799 w 324000"/>
                <a:gd name="connsiteY12" fmla="*/ 6074228 h 6866228"/>
                <a:gd name="connsiteX13" fmla="*/ 200297 w 324000"/>
                <a:gd name="connsiteY13" fmla="*/ 6074228 h 6866228"/>
                <a:gd name="connsiteX14" fmla="*/ 200297 w 324000"/>
                <a:gd name="connsiteY14" fmla="*/ 6866228 h 6866228"/>
                <a:gd name="connsiteX15" fmla="*/ 0 w 324000"/>
                <a:gd name="connsiteY15" fmla="*/ 6866228 h 6866228"/>
                <a:gd name="connsiteX16" fmla="*/ 0 w 324000"/>
                <a:gd name="connsiteY16" fmla="*/ 6074228 h 6866228"/>
                <a:gd name="connsiteX17" fmla="*/ 117700 w 324000"/>
                <a:gd name="connsiteY17" fmla="*/ 5450309 h 6866228"/>
                <a:gd name="connsiteX18" fmla="*/ 119202 w 324000"/>
                <a:gd name="connsiteY18" fmla="*/ 5450309 h 6866228"/>
                <a:gd name="connsiteX19" fmla="*/ 119202 w 324000"/>
                <a:gd name="connsiteY19" fmla="*/ 756117 h 6866228"/>
                <a:gd name="connsiteX20" fmla="*/ 0 w 324000"/>
                <a:gd name="connsiteY20" fmla="*/ 505097 h 6866228"/>
                <a:gd name="connsiteX21" fmla="*/ 4 w 324000"/>
                <a:gd name="connsiteY21" fmla="*/ 505097 h 6866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24000" h="6866228">
                  <a:moveTo>
                    <a:pt x="4" y="0"/>
                  </a:moveTo>
                  <a:lnTo>
                    <a:pt x="200301" y="0"/>
                  </a:lnTo>
                  <a:lnTo>
                    <a:pt x="200301" y="505097"/>
                  </a:lnTo>
                  <a:lnTo>
                    <a:pt x="200765" y="505097"/>
                  </a:lnTo>
                  <a:lnTo>
                    <a:pt x="311622" y="738543"/>
                  </a:lnTo>
                  <a:lnTo>
                    <a:pt x="319499" y="738543"/>
                  </a:lnTo>
                  <a:lnTo>
                    <a:pt x="319499" y="755132"/>
                  </a:lnTo>
                  <a:lnTo>
                    <a:pt x="324000" y="764610"/>
                  </a:lnTo>
                  <a:lnTo>
                    <a:pt x="319499" y="764610"/>
                  </a:lnTo>
                  <a:lnTo>
                    <a:pt x="319499" y="5450309"/>
                  </a:lnTo>
                  <a:lnTo>
                    <a:pt x="319499" y="5455538"/>
                  </a:lnTo>
                  <a:lnTo>
                    <a:pt x="318513" y="5455538"/>
                  </a:lnTo>
                  <a:lnTo>
                    <a:pt x="201799" y="6074228"/>
                  </a:lnTo>
                  <a:lnTo>
                    <a:pt x="200297" y="6074228"/>
                  </a:lnTo>
                  <a:lnTo>
                    <a:pt x="200297" y="6866228"/>
                  </a:lnTo>
                  <a:lnTo>
                    <a:pt x="0" y="6866228"/>
                  </a:lnTo>
                  <a:lnTo>
                    <a:pt x="0" y="6074228"/>
                  </a:lnTo>
                  <a:lnTo>
                    <a:pt x="117700" y="5450309"/>
                  </a:lnTo>
                  <a:lnTo>
                    <a:pt x="119202" y="5450309"/>
                  </a:lnTo>
                  <a:lnTo>
                    <a:pt x="119202" y="756117"/>
                  </a:lnTo>
                  <a:lnTo>
                    <a:pt x="0" y="505097"/>
                  </a:lnTo>
                  <a:lnTo>
                    <a:pt x="4" y="50509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1127579" y="5507459"/>
              <a:ext cx="442491" cy="44249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319961" y="5300823"/>
              <a:ext cx="57726" cy="432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1203681" y="5204304"/>
              <a:ext cx="290286" cy="29028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880832" y="5717289"/>
              <a:ext cx="204258" cy="20425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2179403" y="5717289"/>
              <a:ext cx="204258" cy="20425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2477974" y="5717289"/>
              <a:ext cx="204258" cy="20425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2315974" y="5524446"/>
              <a:ext cx="204258" cy="20425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2021462" y="5524446"/>
              <a:ext cx="204258" cy="20425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9130110" y="5479056"/>
              <a:ext cx="442491" cy="44249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9322492" y="5272420"/>
              <a:ext cx="57726" cy="432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9206212" y="5175901"/>
              <a:ext cx="290286" cy="29028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9883363" y="5688886"/>
              <a:ext cx="204258" cy="204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10181934" y="5688886"/>
              <a:ext cx="204258" cy="204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10480505" y="5688886"/>
              <a:ext cx="204258" cy="204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10318505" y="5496043"/>
              <a:ext cx="204258" cy="204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10023993" y="5496043"/>
              <a:ext cx="204258" cy="204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3020024" y="5524446"/>
              <a:ext cx="337673" cy="377021"/>
              <a:chOff x="3020024" y="5524446"/>
              <a:chExt cx="337673" cy="377021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3066593" y="5697209"/>
                <a:ext cx="204258" cy="20425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perspectiveRelaxedModerately">
                  <a:rot lat="18890638" lon="0" rev="0"/>
                </a:camera>
                <a:lightRig rig="soft" dir="t"/>
              </a:scene3d>
              <a:sp3d>
                <a:bevelT w="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3086732" y="5626575"/>
                <a:ext cx="204258" cy="20425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perspectiveRelaxedModerately">
                  <a:rot lat="18890638" lon="0" rev="0"/>
                </a:camera>
                <a:lightRig rig="soft" dir="t"/>
              </a:scene3d>
              <a:sp3d>
                <a:bevelT w="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3059459" y="5575986"/>
                <a:ext cx="204258" cy="20425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perspectiveRelaxedModerately">
                  <a:rot lat="18890638" lon="0" rev="0"/>
                </a:camera>
                <a:lightRig rig="soft" dir="t"/>
              </a:scene3d>
              <a:sp3d>
                <a:bevelT w="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3089990" y="5524446"/>
                <a:ext cx="204258" cy="20425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perspectiveRelaxedModerately">
                  <a:rot lat="18890638" lon="0" rev="0"/>
                </a:camera>
                <a:lightRig rig="soft" dir="t"/>
              </a:scene3d>
              <a:sp3d>
                <a:bevelT w="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020024" y="5533708"/>
                <a:ext cx="337673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" dirty="0">
                    <a:solidFill>
                      <a:prstClr val="black"/>
                    </a:solidFill>
                  </a:rPr>
                  <a:t>100</a:t>
                </a:r>
                <a:endParaRPr lang="ko-KR" altLang="en-US" sz="5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074148" y="6243477"/>
              <a:ext cx="216842" cy="516228"/>
              <a:chOff x="3074148" y="6243477"/>
              <a:chExt cx="216842" cy="516228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3106370" y="6243477"/>
                <a:ext cx="152400" cy="516228"/>
              </a:xfrm>
              <a:prstGeom prst="roundRect">
                <a:avLst>
                  <a:gd name="adj" fmla="val 19793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3146057" y="6319677"/>
                <a:ext cx="73025" cy="36382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 rot="16200000">
                <a:off x="3164569" y="6502687"/>
                <a:ext cx="36000" cy="21684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6" name="양쪽 모서리가 둥근 사각형 55"/>
            <p:cNvSpPr/>
            <p:nvPr/>
          </p:nvSpPr>
          <p:spPr>
            <a:xfrm>
              <a:off x="8808490" y="6466114"/>
              <a:ext cx="2180652" cy="391886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양쪽 모서리가 둥근 사각형 54"/>
            <p:cNvSpPr/>
            <p:nvPr/>
          </p:nvSpPr>
          <p:spPr>
            <a:xfrm>
              <a:off x="782128" y="6466114"/>
              <a:ext cx="2001517" cy="391886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8301145" y="6255314"/>
              <a:ext cx="216842" cy="516228"/>
              <a:chOff x="3074148" y="6243477"/>
              <a:chExt cx="216842" cy="516228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3106370" y="6243477"/>
                <a:ext cx="152400" cy="516228"/>
              </a:xfrm>
              <a:prstGeom prst="roundRect">
                <a:avLst>
                  <a:gd name="adj" fmla="val 19793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3146057" y="6319677"/>
                <a:ext cx="73025" cy="36382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16200000">
                <a:off x="3164569" y="6502687"/>
                <a:ext cx="36000" cy="21684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3BA61D2E-709E-48B1-8771-50ACEDAED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46" y="2230531"/>
            <a:ext cx="2342332" cy="26769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E84A6D-F2D0-42A6-86CF-571E487C58F5}"/>
              </a:ext>
            </a:extLst>
          </p:cNvPr>
          <p:cNvSpPr txBox="1"/>
          <p:nvPr/>
        </p:nvSpPr>
        <p:spPr>
          <a:xfrm>
            <a:off x="4683246" y="1374007"/>
            <a:ext cx="582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394F027-BB90-44B8-97EB-EFD42345FB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75" t="3766" r="4921" b="3482"/>
          <a:stretch/>
        </p:blipFill>
        <p:spPr>
          <a:xfrm>
            <a:off x="9230234" y="2120137"/>
            <a:ext cx="2107657" cy="28176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D91FB0F-E7F5-4C1F-9A0E-CC75A83105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403" t="12792" r="27752" b="17719"/>
          <a:stretch/>
        </p:blipFill>
        <p:spPr>
          <a:xfrm>
            <a:off x="3759101" y="1021073"/>
            <a:ext cx="4673798" cy="398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0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12214663" cy="6866228"/>
            <a:chOff x="0" y="0"/>
            <a:chExt cx="12214663" cy="6866228"/>
          </a:xfrm>
        </p:grpSpPr>
        <p:sp>
          <p:nvSpPr>
            <p:cNvPr id="5" name="직사각형 4"/>
            <p:cNvSpPr/>
            <p:nvPr/>
          </p:nvSpPr>
          <p:spPr>
            <a:xfrm>
              <a:off x="200297" y="0"/>
              <a:ext cx="11852366" cy="505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개발내용</a:t>
              </a:r>
              <a:r>
                <a:rPr lang="en-US" altLang="ko-KR" sz="2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- &lt;</a:t>
              </a:r>
              <a:r>
                <a:rPr lang="ko-KR" altLang="en-US" sz="2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게임방법</a:t>
              </a:r>
              <a:r>
                <a:rPr lang="en-US" altLang="ko-KR" sz="2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&gt;</a:t>
              </a:r>
              <a:endParaRPr lang="ko-KR" altLang="en-US" sz="2400" b="1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6" name="사다리꼴 5"/>
            <p:cNvSpPr/>
            <p:nvPr/>
          </p:nvSpPr>
          <p:spPr>
            <a:xfrm flipV="1">
              <a:off x="200297" y="505097"/>
              <a:ext cx="11852366" cy="264742"/>
            </a:xfrm>
            <a:prstGeom prst="trapezoid">
              <a:avLst>
                <a:gd name="adj" fmla="val 48026"/>
              </a:avLst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다리꼴 6"/>
            <p:cNvSpPr/>
            <p:nvPr/>
          </p:nvSpPr>
          <p:spPr>
            <a:xfrm>
              <a:off x="200297" y="5455538"/>
              <a:ext cx="11852366" cy="618691"/>
            </a:xfrm>
            <a:prstGeom prst="trapezoid">
              <a:avLst>
                <a:gd name="adj" fmla="val 19083"/>
              </a:avLst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00297" y="6074229"/>
              <a:ext cx="11852366" cy="783771"/>
            </a:xfrm>
            <a:prstGeom prst="rect">
              <a:avLst/>
            </a:prstGeom>
            <a:solidFill>
              <a:srgbClr val="EEEEEE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0" y="0"/>
              <a:ext cx="324000" cy="6866228"/>
            </a:xfrm>
            <a:custGeom>
              <a:avLst/>
              <a:gdLst>
                <a:gd name="connsiteX0" fmla="*/ 4 w 324000"/>
                <a:gd name="connsiteY0" fmla="*/ 0 h 6866228"/>
                <a:gd name="connsiteX1" fmla="*/ 200301 w 324000"/>
                <a:gd name="connsiteY1" fmla="*/ 0 h 6866228"/>
                <a:gd name="connsiteX2" fmla="*/ 200301 w 324000"/>
                <a:gd name="connsiteY2" fmla="*/ 505097 h 6866228"/>
                <a:gd name="connsiteX3" fmla="*/ 200765 w 324000"/>
                <a:gd name="connsiteY3" fmla="*/ 505097 h 6866228"/>
                <a:gd name="connsiteX4" fmla="*/ 311622 w 324000"/>
                <a:gd name="connsiteY4" fmla="*/ 738543 h 6866228"/>
                <a:gd name="connsiteX5" fmla="*/ 319499 w 324000"/>
                <a:gd name="connsiteY5" fmla="*/ 738543 h 6866228"/>
                <a:gd name="connsiteX6" fmla="*/ 319499 w 324000"/>
                <a:gd name="connsiteY6" fmla="*/ 755132 h 6866228"/>
                <a:gd name="connsiteX7" fmla="*/ 324000 w 324000"/>
                <a:gd name="connsiteY7" fmla="*/ 764610 h 6866228"/>
                <a:gd name="connsiteX8" fmla="*/ 319499 w 324000"/>
                <a:gd name="connsiteY8" fmla="*/ 764610 h 6866228"/>
                <a:gd name="connsiteX9" fmla="*/ 319499 w 324000"/>
                <a:gd name="connsiteY9" fmla="*/ 5450309 h 6866228"/>
                <a:gd name="connsiteX10" fmla="*/ 319499 w 324000"/>
                <a:gd name="connsiteY10" fmla="*/ 5455538 h 6866228"/>
                <a:gd name="connsiteX11" fmla="*/ 318513 w 324000"/>
                <a:gd name="connsiteY11" fmla="*/ 5455538 h 6866228"/>
                <a:gd name="connsiteX12" fmla="*/ 201799 w 324000"/>
                <a:gd name="connsiteY12" fmla="*/ 6074228 h 6866228"/>
                <a:gd name="connsiteX13" fmla="*/ 200297 w 324000"/>
                <a:gd name="connsiteY13" fmla="*/ 6074228 h 6866228"/>
                <a:gd name="connsiteX14" fmla="*/ 200297 w 324000"/>
                <a:gd name="connsiteY14" fmla="*/ 6866228 h 6866228"/>
                <a:gd name="connsiteX15" fmla="*/ 0 w 324000"/>
                <a:gd name="connsiteY15" fmla="*/ 6866228 h 6866228"/>
                <a:gd name="connsiteX16" fmla="*/ 0 w 324000"/>
                <a:gd name="connsiteY16" fmla="*/ 6074228 h 6866228"/>
                <a:gd name="connsiteX17" fmla="*/ 117700 w 324000"/>
                <a:gd name="connsiteY17" fmla="*/ 5450309 h 6866228"/>
                <a:gd name="connsiteX18" fmla="*/ 119202 w 324000"/>
                <a:gd name="connsiteY18" fmla="*/ 5450309 h 6866228"/>
                <a:gd name="connsiteX19" fmla="*/ 119202 w 324000"/>
                <a:gd name="connsiteY19" fmla="*/ 756117 h 6866228"/>
                <a:gd name="connsiteX20" fmla="*/ 0 w 324000"/>
                <a:gd name="connsiteY20" fmla="*/ 505097 h 6866228"/>
                <a:gd name="connsiteX21" fmla="*/ 4 w 324000"/>
                <a:gd name="connsiteY21" fmla="*/ 505097 h 6866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24000" h="6866228">
                  <a:moveTo>
                    <a:pt x="4" y="0"/>
                  </a:moveTo>
                  <a:lnTo>
                    <a:pt x="200301" y="0"/>
                  </a:lnTo>
                  <a:lnTo>
                    <a:pt x="200301" y="505097"/>
                  </a:lnTo>
                  <a:lnTo>
                    <a:pt x="200765" y="505097"/>
                  </a:lnTo>
                  <a:lnTo>
                    <a:pt x="311622" y="738543"/>
                  </a:lnTo>
                  <a:lnTo>
                    <a:pt x="319499" y="738543"/>
                  </a:lnTo>
                  <a:lnTo>
                    <a:pt x="319499" y="755132"/>
                  </a:lnTo>
                  <a:lnTo>
                    <a:pt x="324000" y="764610"/>
                  </a:lnTo>
                  <a:lnTo>
                    <a:pt x="319499" y="764610"/>
                  </a:lnTo>
                  <a:lnTo>
                    <a:pt x="319499" y="5450309"/>
                  </a:lnTo>
                  <a:lnTo>
                    <a:pt x="319499" y="5455538"/>
                  </a:lnTo>
                  <a:lnTo>
                    <a:pt x="318513" y="5455538"/>
                  </a:lnTo>
                  <a:lnTo>
                    <a:pt x="201799" y="6074228"/>
                  </a:lnTo>
                  <a:lnTo>
                    <a:pt x="200297" y="6074228"/>
                  </a:lnTo>
                  <a:lnTo>
                    <a:pt x="200297" y="6866228"/>
                  </a:lnTo>
                  <a:lnTo>
                    <a:pt x="0" y="6866228"/>
                  </a:lnTo>
                  <a:lnTo>
                    <a:pt x="0" y="6074228"/>
                  </a:lnTo>
                  <a:lnTo>
                    <a:pt x="117700" y="5450309"/>
                  </a:lnTo>
                  <a:lnTo>
                    <a:pt x="119202" y="5450309"/>
                  </a:lnTo>
                  <a:lnTo>
                    <a:pt x="119202" y="756117"/>
                  </a:lnTo>
                  <a:lnTo>
                    <a:pt x="0" y="505097"/>
                  </a:lnTo>
                  <a:lnTo>
                    <a:pt x="4" y="50509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 flipH="1">
              <a:off x="11890663" y="0"/>
              <a:ext cx="324000" cy="6866228"/>
            </a:xfrm>
            <a:custGeom>
              <a:avLst/>
              <a:gdLst>
                <a:gd name="connsiteX0" fmla="*/ 4 w 324000"/>
                <a:gd name="connsiteY0" fmla="*/ 0 h 6866228"/>
                <a:gd name="connsiteX1" fmla="*/ 200301 w 324000"/>
                <a:gd name="connsiteY1" fmla="*/ 0 h 6866228"/>
                <a:gd name="connsiteX2" fmla="*/ 200301 w 324000"/>
                <a:gd name="connsiteY2" fmla="*/ 505097 h 6866228"/>
                <a:gd name="connsiteX3" fmla="*/ 200765 w 324000"/>
                <a:gd name="connsiteY3" fmla="*/ 505097 h 6866228"/>
                <a:gd name="connsiteX4" fmla="*/ 311622 w 324000"/>
                <a:gd name="connsiteY4" fmla="*/ 738543 h 6866228"/>
                <a:gd name="connsiteX5" fmla="*/ 319499 w 324000"/>
                <a:gd name="connsiteY5" fmla="*/ 738543 h 6866228"/>
                <a:gd name="connsiteX6" fmla="*/ 319499 w 324000"/>
                <a:gd name="connsiteY6" fmla="*/ 755132 h 6866228"/>
                <a:gd name="connsiteX7" fmla="*/ 324000 w 324000"/>
                <a:gd name="connsiteY7" fmla="*/ 764610 h 6866228"/>
                <a:gd name="connsiteX8" fmla="*/ 319499 w 324000"/>
                <a:gd name="connsiteY8" fmla="*/ 764610 h 6866228"/>
                <a:gd name="connsiteX9" fmla="*/ 319499 w 324000"/>
                <a:gd name="connsiteY9" fmla="*/ 5450309 h 6866228"/>
                <a:gd name="connsiteX10" fmla="*/ 319499 w 324000"/>
                <a:gd name="connsiteY10" fmla="*/ 5455538 h 6866228"/>
                <a:gd name="connsiteX11" fmla="*/ 318513 w 324000"/>
                <a:gd name="connsiteY11" fmla="*/ 5455538 h 6866228"/>
                <a:gd name="connsiteX12" fmla="*/ 201799 w 324000"/>
                <a:gd name="connsiteY12" fmla="*/ 6074228 h 6866228"/>
                <a:gd name="connsiteX13" fmla="*/ 200297 w 324000"/>
                <a:gd name="connsiteY13" fmla="*/ 6074228 h 6866228"/>
                <a:gd name="connsiteX14" fmla="*/ 200297 w 324000"/>
                <a:gd name="connsiteY14" fmla="*/ 6866228 h 6866228"/>
                <a:gd name="connsiteX15" fmla="*/ 0 w 324000"/>
                <a:gd name="connsiteY15" fmla="*/ 6866228 h 6866228"/>
                <a:gd name="connsiteX16" fmla="*/ 0 w 324000"/>
                <a:gd name="connsiteY16" fmla="*/ 6074228 h 6866228"/>
                <a:gd name="connsiteX17" fmla="*/ 117700 w 324000"/>
                <a:gd name="connsiteY17" fmla="*/ 5450309 h 6866228"/>
                <a:gd name="connsiteX18" fmla="*/ 119202 w 324000"/>
                <a:gd name="connsiteY18" fmla="*/ 5450309 h 6866228"/>
                <a:gd name="connsiteX19" fmla="*/ 119202 w 324000"/>
                <a:gd name="connsiteY19" fmla="*/ 756117 h 6866228"/>
                <a:gd name="connsiteX20" fmla="*/ 0 w 324000"/>
                <a:gd name="connsiteY20" fmla="*/ 505097 h 6866228"/>
                <a:gd name="connsiteX21" fmla="*/ 4 w 324000"/>
                <a:gd name="connsiteY21" fmla="*/ 505097 h 6866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24000" h="6866228">
                  <a:moveTo>
                    <a:pt x="4" y="0"/>
                  </a:moveTo>
                  <a:lnTo>
                    <a:pt x="200301" y="0"/>
                  </a:lnTo>
                  <a:lnTo>
                    <a:pt x="200301" y="505097"/>
                  </a:lnTo>
                  <a:lnTo>
                    <a:pt x="200765" y="505097"/>
                  </a:lnTo>
                  <a:lnTo>
                    <a:pt x="311622" y="738543"/>
                  </a:lnTo>
                  <a:lnTo>
                    <a:pt x="319499" y="738543"/>
                  </a:lnTo>
                  <a:lnTo>
                    <a:pt x="319499" y="755132"/>
                  </a:lnTo>
                  <a:lnTo>
                    <a:pt x="324000" y="764610"/>
                  </a:lnTo>
                  <a:lnTo>
                    <a:pt x="319499" y="764610"/>
                  </a:lnTo>
                  <a:lnTo>
                    <a:pt x="319499" y="5450309"/>
                  </a:lnTo>
                  <a:lnTo>
                    <a:pt x="319499" y="5455538"/>
                  </a:lnTo>
                  <a:lnTo>
                    <a:pt x="318513" y="5455538"/>
                  </a:lnTo>
                  <a:lnTo>
                    <a:pt x="201799" y="6074228"/>
                  </a:lnTo>
                  <a:lnTo>
                    <a:pt x="200297" y="6074228"/>
                  </a:lnTo>
                  <a:lnTo>
                    <a:pt x="200297" y="6866228"/>
                  </a:lnTo>
                  <a:lnTo>
                    <a:pt x="0" y="6866228"/>
                  </a:lnTo>
                  <a:lnTo>
                    <a:pt x="0" y="6074228"/>
                  </a:lnTo>
                  <a:lnTo>
                    <a:pt x="117700" y="5450309"/>
                  </a:lnTo>
                  <a:lnTo>
                    <a:pt x="119202" y="5450309"/>
                  </a:lnTo>
                  <a:lnTo>
                    <a:pt x="119202" y="756117"/>
                  </a:lnTo>
                  <a:lnTo>
                    <a:pt x="0" y="505097"/>
                  </a:lnTo>
                  <a:lnTo>
                    <a:pt x="4" y="50509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1127579" y="5507459"/>
              <a:ext cx="442491" cy="44249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319961" y="5300823"/>
              <a:ext cx="57726" cy="432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1203681" y="5204304"/>
              <a:ext cx="290286" cy="29028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880832" y="5717289"/>
              <a:ext cx="204258" cy="20425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2179403" y="5717289"/>
              <a:ext cx="204258" cy="20425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2477974" y="5717289"/>
              <a:ext cx="204258" cy="20425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2315974" y="5524446"/>
              <a:ext cx="204258" cy="20425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2021462" y="5524446"/>
              <a:ext cx="204258" cy="20425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9130110" y="5479056"/>
              <a:ext cx="442491" cy="44249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9322492" y="5272420"/>
              <a:ext cx="57726" cy="432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9206212" y="5175901"/>
              <a:ext cx="290286" cy="29028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9883363" y="5688886"/>
              <a:ext cx="204258" cy="204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10181934" y="5688886"/>
              <a:ext cx="204258" cy="204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10480505" y="5688886"/>
              <a:ext cx="204258" cy="204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10318505" y="5496043"/>
              <a:ext cx="204258" cy="204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10023993" y="5496043"/>
              <a:ext cx="204258" cy="204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3020024" y="5524446"/>
              <a:ext cx="337673" cy="377021"/>
              <a:chOff x="3020024" y="5524446"/>
              <a:chExt cx="337673" cy="377021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3066593" y="5697209"/>
                <a:ext cx="204258" cy="20425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perspectiveRelaxedModerately">
                  <a:rot lat="18890638" lon="0" rev="0"/>
                </a:camera>
                <a:lightRig rig="soft" dir="t"/>
              </a:scene3d>
              <a:sp3d>
                <a:bevelT w="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3086732" y="5626575"/>
                <a:ext cx="204258" cy="20425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perspectiveRelaxedModerately">
                  <a:rot lat="18890638" lon="0" rev="0"/>
                </a:camera>
                <a:lightRig rig="soft" dir="t"/>
              </a:scene3d>
              <a:sp3d>
                <a:bevelT w="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3059459" y="5575986"/>
                <a:ext cx="204258" cy="20425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perspectiveRelaxedModerately">
                  <a:rot lat="18890638" lon="0" rev="0"/>
                </a:camera>
                <a:lightRig rig="soft" dir="t"/>
              </a:scene3d>
              <a:sp3d>
                <a:bevelT w="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3089990" y="5524446"/>
                <a:ext cx="204258" cy="20425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perspectiveRelaxedModerately">
                  <a:rot lat="18890638" lon="0" rev="0"/>
                </a:camera>
                <a:lightRig rig="soft" dir="t"/>
              </a:scene3d>
              <a:sp3d>
                <a:bevelT w="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020024" y="5533708"/>
                <a:ext cx="337673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" dirty="0">
                    <a:solidFill>
                      <a:prstClr val="black"/>
                    </a:solidFill>
                  </a:rPr>
                  <a:t>100</a:t>
                </a:r>
                <a:endParaRPr lang="ko-KR" altLang="en-US" sz="5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074148" y="6243477"/>
              <a:ext cx="216842" cy="516228"/>
              <a:chOff x="3074148" y="6243477"/>
              <a:chExt cx="216842" cy="516228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3106370" y="6243477"/>
                <a:ext cx="152400" cy="516228"/>
              </a:xfrm>
              <a:prstGeom prst="roundRect">
                <a:avLst>
                  <a:gd name="adj" fmla="val 19793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3146057" y="6319677"/>
                <a:ext cx="73025" cy="36382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 rot="16200000">
                <a:off x="3164569" y="6502687"/>
                <a:ext cx="36000" cy="21684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6" name="양쪽 모서리가 둥근 사각형 55"/>
            <p:cNvSpPr/>
            <p:nvPr/>
          </p:nvSpPr>
          <p:spPr>
            <a:xfrm>
              <a:off x="8808490" y="6466114"/>
              <a:ext cx="2180652" cy="391886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양쪽 모서리가 둥근 사각형 54"/>
            <p:cNvSpPr/>
            <p:nvPr/>
          </p:nvSpPr>
          <p:spPr>
            <a:xfrm>
              <a:off x="782128" y="6466114"/>
              <a:ext cx="2001517" cy="391886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8301145" y="6255314"/>
              <a:ext cx="216842" cy="516228"/>
              <a:chOff x="3074148" y="6243477"/>
              <a:chExt cx="216842" cy="516228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3106370" y="6243477"/>
                <a:ext cx="152400" cy="516228"/>
              </a:xfrm>
              <a:prstGeom prst="roundRect">
                <a:avLst>
                  <a:gd name="adj" fmla="val 19793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3146057" y="6319677"/>
                <a:ext cx="73025" cy="36382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16200000">
                <a:off x="3164569" y="6502687"/>
                <a:ext cx="36000" cy="21684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4998E7-E83F-4313-8A57-BDC10C332D99}"/>
              </a:ext>
            </a:extLst>
          </p:cNvPr>
          <p:cNvSpPr/>
          <p:nvPr/>
        </p:nvSpPr>
        <p:spPr>
          <a:xfrm>
            <a:off x="585926" y="905522"/>
            <a:ext cx="11061577" cy="41996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A – </a:t>
            </a:r>
            <a:r>
              <a:rPr lang="ko-KR" altLang="en-US" dirty="0"/>
              <a:t>왼쪽 이동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D – </a:t>
            </a:r>
            <a:r>
              <a:rPr lang="ko-KR" altLang="en-US" dirty="0"/>
              <a:t>오른쪽 이동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&lt;SPACE BAR&gt; - </a:t>
            </a:r>
            <a:r>
              <a:rPr lang="ko-KR" altLang="en-US" dirty="0"/>
              <a:t>슈팅</a:t>
            </a:r>
            <a:endParaRPr lang="en-US" altLang="ko-KR" dirty="0"/>
          </a:p>
          <a:p>
            <a:pPr algn="ctr"/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타겟들이</a:t>
            </a:r>
            <a:r>
              <a:rPr lang="en-US" altLang="ko-KR" dirty="0"/>
              <a:t> DEADLINE</a:t>
            </a:r>
            <a:r>
              <a:rPr lang="ko-KR" altLang="en-US" dirty="0"/>
              <a:t>에 닿으면 게임이 종료된다</a:t>
            </a:r>
            <a:r>
              <a:rPr lang="en-US" altLang="ko-KR" dirty="0"/>
              <a:t>.</a:t>
            </a:r>
          </a:p>
          <a:p>
            <a:pPr marL="342900" indent="-342900" algn="ctr">
              <a:buAutoNum type="arabicPeriod"/>
            </a:pPr>
            <a:endParaRPr lang="en-US" altLang="ko-KR" dirty="0"/>
          </a:p>
          <a:p>
            <a:pPr algn="ctr"/>
            <a:r>
              <a:rPr lang="en-US" altLang="ko-KR" dirty="0"/>
              <a:t>2. </a:t>
            </a:r>
            <a:r>
              <a:rPr lang="ko-KR" altLang="en-US" dirty="0"/>
              <a:t>타겟을 총알로 맞추면 타겟이 제거된다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342900" indent="-342900" algn="ctr">
              <a:buAutoNum type="arabicPeriod"/>
            </a:pPr>
            <a:endParaRPr lang="en-US" altLang="ko-KR" dirty="0"/>
          </a:p>
          <a:p>
            <a:pPr algn="ctr"/>
            <a:r>
              <a:rPr lang="en-US" altLang="ko-KR" dirty="0"/>
              <a:t>3. </a:t>
            </a:r>
            <a:r>
              <a:rPr lang="ko-KR" altLang="en-US" dirty="0"/>
              <a:t>아이템을 먹으면 </a:t>
            </a:r>
            <a:r>
              <a:rPr lang="ko-KR" altLang="en-US" dirty="0" err="1"/>
              <a:t>타겟들을</a:t>
            </a:r>
            <a:r>
              <a:rPr lang="ko-KR" altLang="en-US" dirty="0"/>
              <a:t> 한번에 제거 가능하다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9944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12214663" cy="6866228"/>
            <a:chOff x="0" y="0"/>
            <a:chExt cx="12214663" cy="6866228"/>
          </a:xfrm>
        </p:grpSpPr>
        <p:sp>
          <p:nvSpPr>
            <p:cNvPr id="5" name="직사각형 4"/>
            <p:cNvSpPr/>
            <p:nvPr/>
          </p:nvSpPr>
          <p:spPr>
            <a:xfrm>
              <a:off x="200297" y="0"/>
              <a:ext cx="11852366" cy="505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개발환경 </a:t>
              </a:r>
              <a:r>
                <a:rPr lang="en-US" altLang="ko-KR" sz="2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&amp; </a:t>
              </a:r>
              <a:r>
                <a:rPr lang="ko-KR" altLang="en-US" sz="2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역할 분담</a:t>
              </a:r>
              <a:endParaRPr lang="ko-KR" altLang="en-US" sz="24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사다리꼴 5"/>
            <p:cNvSpPr/>
            <p:nvPr/>
          </p:nvSpPr>
          <p:spPr>
            <a:xfrm flipV="1">
              <a:off x="200297" y="505097"/>
              <a:ext cx="11852366" cy="264742"/>
            </a:xfrm>
            <a:prstGeom prst="trapezoid">
              <a:avLst>
                <a:gd name="adj" fmla="val 48026"/>
              </a:avLst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다리꼴 6"/>
            <p:cNvSpPr/>
            <p:nvPr/>
          </p:nvSpPr>
          <p:spPr>
            <a:xfrm>
              <a:off x="200297" y="5455538"/>
              <a:ext cx="11852366" cy="618691"/>
            </a:xfrm>
            <a:prstGeom prst="trapezoid">
              <a:avLst>
                <a:gd name="adj" fmla="val 19083"/>
              </a:avLst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00297" y="6074229"/>
              <a:ext cx="11852366" cy="783771"/>
            </a:xfrm>
            <a:prstGeom prst="rect">
              <a:avLst/>
            </a:prstGeom>
            <a:solidFill>
              <a:srgbClr val="EEEEEE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0" y="0"/>
              <a:ext cx="324000" cy="6866228"/>
            </a:xfrm>
            <a:custGeom>
              <a:avLst/>
              <a:gdLst>
                <a:gd name="connsiteX0" fmla="*/ 4 w 324000"/>
                <a:gd name="connsiteY0" fmla="*/ 0 h 6866228"/>
                <a:gd name="connsiteX1" fmla="*/ 200301 w 324000"/>
                <a:gd name="connsiteY1" fmla="*/ 0 h 6866228"/>
                <a:gd name="connsiteX2" fmla="*/ 200301 w 324000"/>
                <a:gd name="connsiteY2" fmla="*/ 505097 h 6866228"/>
                <a:gd name="connsiteX3" fmla="*/ 200765 w 324000"/>
                <a:gd name="connsiteY3" fmla="*/ 505097 h 6866228"/>
                <a:gd name="connsiteX4" fmla="*/ 311622 w 324000"/>
                <a:gd name="connsiteY4" fmla="*/ 738543 h 6866228"/>
                <a:gd name="connsiteX5" fmla="*/ 319499 w 324000"/>
                <a:gd name="connsiteY5" fmla="*/ 738543 h 6866228"/>
                <a:gd name="connsiteX6" fmla="*/ 319499 w 324000"/>
                <a:gd name="connsiteY6" fmla="*/ 755132 h 6866228"/>
                <a:gd name="connsiteX7" fmla="*/ 324000 w 324000"/>
                <a:gd name="connsiteY7" fmla="*/ 764610 h 6866228"/>
                <a:gd name="connsiteX8" fmla="*/ 319499 w 324000"/>
                <a:gd name="connsiteY8" fmla="*/ 764610 h 6866228"/>
                <a:gd name="connsiteX9" fmla="*/ 319499 w 324000"/>
                <a:gd name="connsiteY9" fmla="*/ 5450309 h 6866228"/>
                <a:gd name="connsiteX10" fmla="*/ 319499 w 324000"/>
                <a:gd name="connsiteY10" fmla="*/ 5455538 h 6866228"/>
                <a:gd name="connsiteX11" fmla="*/ 318513 w 324000"/>
                <a:gd name="connsiteY11" fmla="*/ 5455538 h 6866228"/>
                <a:gd name="connsiteX12" fmla="*/ 201799 w 324000"/>
                <a:gd name="connsiteY12" fmla="*/ 6074228 h 6866228"/>
                <a:gd name="connsiteX13" fmla="*/ 200297 w 324000"/>
                <a:gd name="connsiteY13" fmla="*/ 6074228 h 6866228"/>
                <a:gd name="connsiteX14" fmla="*/ 200297 w 324000"/>
                <a:gd name="connsiteY14" fmla="*/ 6866228 h 6866228"/>
                <a:gd name="connsiteX15" fmla="*/ 0 w 324000"/>
                <a:gd name="connsiteY15" fmla="*/ 6866228 h 6866228"/>
                <a:gd name="connsiteX16" fmla="*/ 0 w 324000"/>
                <a:gd name="connsiteY16" fmla="*/ 6074228 h 6866228"/>
                <a:gd name="connsiteX17" fmla="*/ 117700 w 324000"/>
                <a:gd name="connsiteY17" fmla="*/ 5450309 h 6866228"/>
                <a:gd name="connsiteX18" fmla="*/ 119202 w 324000"/>
                <a:gd name="connsiteY18" fmla="*/ 5450309 h 6866228"/>
                <a:gd name="connsiteX19" fmla="*/ 119202 w 324000"/>
                <a:gd name="connsiteY19" fmla="*/ 756117 h 6866228"/>
                <a:gd name="connsiteX20" fmla="*/ 0 w 324000"/>
                <a:gd name="connsiteY20" fmla="*/ 505097 h 6866228"/>
                <a:gd name="connsiteX21" fmla="*/ 4 w 324000"/>
                <a:gd name="connsiteY21" fmla="*/ 505097 h 6866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24000" h="6866228">
                  <a:moveTo>
                    <a:pt x="4" y="0"/>
                  </a:moveTo>
                  <a:lnTo>
                    <a:pt x="200301" y="0"/>
                  </a:lnTo>
                  <a:lnTo>
                    <a:pt x="200301" y="505097"/>
                  </a:lnTo>
                  <a:lnTo>
                    <a:pt x="200765" y="505097"/>
                  </a:lnTo>
                  <a:lnTo>
                    <a:pt x="311622" y="738543"/>
                  </a:lnTo>
                  <a:lnTo>
                    <a:pt x="319499" y="738543"/>
                  </a:lnTo>
                  <a:lnTo>
                    <a:pt x="319499" y="755132"/>
                  </a:lnTo>
                  <a:lnTo>
                    <a:pt x="324000" y="764610"/>
                  </a:lnTo>
                  <a:lnTo>
                    <a:pt x="319499" y="764610"/>
                  </a:lnTo>
                  <a:lnTo>
                    <a:pt x="319499" y="5450309"/>
                  </a:lnTo>
                  <a:lnTo>
                    <a:pt x="319499" y="5455538"/>
                  </a:lnTo>
                  <a:lnTo>
                    <a:pt x="318513" y="5455538"/>
                  </a:lnTo>
                  <a:lnTo>
                    <a:pt x="201799" y="6074228"/>
                  </a:lnTo>
                  <a:lnTo>
                    <a:pt x="200297" y="6074228"/>
                  </a:lnTo>
                  <a:lnTo>
                    <a:pt x="200297" y="6866228"/>
                  </a:lnTo>
                  <a:lnTo>
                    <a:pt x="0" y="6866228"/>
                  </a:lnTo>
                  <a:lnTo>
                    <a:pt x="0" y="6074228"/>
                  </a:lnTo>
                  <a:lnTo>
                    <a:pt x="117700" y="5450309"/>
                  </a:lnTo>
                  <a:lnTo>
                    <a:pt x="119202" y="5450309"/>
                  </a:lnTo>
                  <a:lnTo>
                    <a:pt x="119202" y="756117"/>
                  </a:lnTo>
                  <a:lnTo>
                    <a:pt x="0" y="505097"/>
                  </a:lnTo>
                  <a:lnTo>
                    <a:pt x="4" y="50509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 flipH="1">
              <a:off x="11890663" y="0"/>
              <a:ext cx="324000" cy="6866228"/>
            </a:xfrm>
            <a:custGeom>
              <a:avLst/>
              <a:gdLst>
                <a:gd name="connsiteX0" fmla="*/ 4 w 324000"/>
                <a:gd name="connsiteY0" fmla="*/ 0 h 6866228"/>
                <a:gd name="connsiteX1" fmla="*/ 200301 w 324000"/>
                <a:gd name="connsiteY1" fmla="*/ 0 h 6866228"/>
                <a:gd name="connsiteX2" fmla="*/ 200301 w 324000"/>
                <a:gd name="connsiteY2" fmla="*/ 505097 h 6866228"/>
                <a:gd name="connsiteX3" fmla="*/ 200765 w 324000"/>
                <a:gd name="connsiteY3" fmla="*/ 505097 h 6866228"/>
                <a:gd name="connsiteX4" fmla="*/ 311622 w 324000"/>
                <a:gd name="connsiteY4" fmla="*/ 738543 h 6866228"/>
                <a:gd name="connsiteX5" fmla="*/ 319499 w 324000"/>
                <a:gd name="connsiteY5" fmla="*/ 738543 h 6866228"/>
                <a:gd name="connsiteX6" fmla="*/ 319499 w 324000"/>
                <a:gd name="connsiteY6" fmla="*/ 755132 h 6866228"/>
                <a:gd name="connsiteX7" fmla="*/ 324000 w 324000"/>
                <a:gd name="connsiteY7" fmla="*/ 764610 h 6866228"/>
                <a:gd name="connsiteX8" fmla="*/ 319499 w 324000"/>
                <a:gd name="connsiteY8" fmla="*/ 764610 h 6866228"/>
                <a:gd name="connsiteX9" fmla="*/ 319499 w 324000"/>
                <a:gd name="connsiteY9" fmla="*/ 5450309 h 6866228"/>
                <a:gd name="connsiteX10" fmla="*/ 319499 w 324000"/>
                <a:gd name="connsiteY10" fmla="*/ 5455538 h 6866228"/>
                <a:gd name="connsiteX11" fmla="*/ 318513 w 324000"/>
                <a:gd name="connsiteY11" fmla="*/ 5455538 h 6866228"/>
                <a:gd name="connsiteX12" fmla="*/ 201799 w 324000"/>
                <a:gd name="connsiteY12" fmla="*/ 6074228 h 6866228"/>
                <a:gd name="connsiteX13" fmla="*/ 200297 w 324000"/>
                <a:gd name="connsiteY13" fmla="*/ 6074228 h 6866228"/>
                <a:gd name="connsiteX14" fmla="*/ 200297 w 324000"/>
                <a:gd name="connsiteY14" fmla="*/ 6866228 h 6866228"/>
                <a:gd name="connsiteX15" fmla="*/ 0 w 324000"/>
                <a:gd name="connsiteY15" fmla="*/ 6866228 h 6866228"/>
                <a:gd name="connsiteX16" fmla="*/ 0 w 324000"/>
                <a:gd name="connsiteY16" fmla="*/ 6074228 h 6866228"/>
                <a:gd name="connsiteX17" fmla="*/ 117700 w 324000"/>
                <a:gd name="connsiteY17" fmla="*/ 5450309 h 6866228"/>
                <a:gd name="connsiteX18" fmla="*/ 119202 w 324000"/>
                <a:gd name="connsiteY18" fmla="*/ 5450309 h 6866228"/>
                <a:gd name="connsiteX19" fmla="*/ 119202 w 324000"/>
                <a:gd name="connsiteY19" fmla="*/ 756117 h 6866228"/>
                <a:gd name="connsiteX20" fmla="*/ 0 w 324000"/>
                <a:gd name="connsiteY20" fmla="*/ 505097 h 6866228"/>
                <a:gd name="connsiteX21" fmla="*/ 4 w 324000"/>
                <a:gd name="connsiteY21" fmla="*/ 505097 h 6866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24000" h="6866228">
                  <a:moveTo>
                    <a:pt x="4" y="0"/>
                  </a:moveTo>
                  <a:lnTo>
                    <a:pt x="200301" y="0"/>
                  </a:lnTo>
                  <a:lnTo>
                    <a:pt x="200301" y="505097"/>
                  </a:lnTo>
                  <a:lnTo>
                    <a:pt x="200765" y="505097"/>
                  </a:lnTo>
                  <a:lnTo>
                    <a:pt x="311622" y="738543"/>
                  </a:lnTo>
                  <a:lnTo>
                    <a:pt x="319499" y="738543"/>
                  </a:lnTo>
                  <a:lnTo>
                    <a:pt x="319499" y="755132"/>
                  </a:lnTo>
                  <a:lnTo>
                    <a:pt x="324000" y="764610"/>
                  </a:lnTo>
                  <a:lnTo>
                    <a:pt x="319499" y="764610"/>
                  </a:lnTo>
                  <a:lnTo>
                    <a:pt x="319499" y="5450309"/>
                  </a:lnTo>
                  <a:lnTo>
                    <a:pt x="319499" y="5455538"/>
                  </a:lnTo>
                  <a:lnTo>
                    <a:pt x="318513" y="5455538"/>
                  </a:lnTo>
                  <a:lnTo>
                    <a:pt x="201799" y="6074228"/>
                  </a:lnTo>
                  <a:lnTo>
                    <a:pt x="200297" y="6074228"/>
                  </a:lnTo>
                  <a:lnTo>
                    <a:pt x="200297" y="6866228"/>
                  </a:lnTo>
                  <a:lnTo>
                    <a:pt x="0" y="6866228"/>
                  </a:lnTo>
                  <a:lnTo>
                    <a:pt x="0" y="6074228"/>
                  </a:lnTo>
                  <a:lnTo>
                    <a:pt x="117700" y="5450309"/>
                  </a:lnTo>
                  <a:lnTo>
                    <a:pt x="119202" y="5450309"/>
                  </a:lnTo>
                  <a:lnTo>
                    <a:pt x="119202" y="756117"/>
                  </a:lnTo>
                  <a:lnTo>
                    <a:pt x="0" y="505097"/>
                  </a:lnTo>
                  <a:lnTo>
                    <a:pt x="4" y="50509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1127579" y="5507459"/>
              <a:ext cx="442491" cy="44249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319961" y="5300823"/>
              <a:ext cx="57726" cy="432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1203681" y="5204304"/>
              <a:ext cx="290286" cy="29028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880832" y="5717289"/>
              <a:ext cx="204258" cy="20425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2179403" y="5717289"/>
              <a:ext cx="204258" cy="20425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2477974" y="5717289"/>
              <a:ext cx="204258" cy="20425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2315974" y="5524446"/>
              <a:ext cx="204258" cy="20425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2021462" y="5524446"/>
              <a:ext cx="204258" cy="20425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9130110" y="5479056"/>
              <a:ext cx="442491" cy="44249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9322492" y="5272420"/>
              <a:ext cx="57726" cy="432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9206212" y="5175901"/>
              <a:ext cx="290286" cy="29028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9883363" y="5688886"/>
              <a:ext cx="204258" cy="204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10181934" y="5688886"/>
              <a:ext cx="204258" cy="204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10480505" y="5688886"/>
              <a:ext cx="204258" cy="204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10318505" y="5496043"/>
              <a:ext cx="204258" cy="204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10023993" y="5496043"/>
              <a:ext cx="204258" cy="204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3020024" y="5524446"/>
              <a:ext cx="337673" cy="377021"/>
              <a:chOff x="3020024" y="5524446"/>
              <a:chExt cx="337673" cy="377021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3066593" y="5697209"/>
                <a:ext cx="204258" cy="20425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perspectiveRelaxedModerately">
                  <a:rot lat="18890638" lon="0" rev="0"/>
                </a:camera>
                <a:lightRig rig="soft" dir="t"/>
              </a:scene3d>
              <a:sp3d>
                <a:bevelT w="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3086732" y="5626575"/>
                <a:ext cx="204258" cy="20425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perspectiveRelaxedModerately">
                  <a:rot lat="18890638" lon="0" rev="0"/>
                </a:camera>
                <a:lightRig rig="soft" dir="t"/>
              </a:scene3d>
              <a:sp3d>
                <a:bevelT w="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3059459" y="5575986"/>
                <a:ext cx="204258" cy="20425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perspectiveRelaxedModerately">
                  <a:rot lat="18890638" lon="0" rev="0"/>
                </a:camera>
                <a:lightRig rig="soft" dir="t"/>
              </a:scene3d>
              <a:sp3d>
                <a:bevelT w="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3089990" y="5524446"/>
                <a:ext cx="204258" cy="20425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perspectiveRelaxedModerately">
                  <a:rot lat="18890638" lon="0" rev="0"/>
                </a:camera>
                <a:lightRig rig="soft" dir="t"/>
              </a:scene3d>
              <a:sp3d>
                <a:bevelT w="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020024" y="5533708"/>
                <a:ext cx="337673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" dirty="0">
                    <a:solidFill>
                      <a:prstClr val="black"/>
                    </a:solidFill>
                  </a:rPr>
                  <a:t>100</a:t>
                </a:r>
                <a:endParaRPr lang="ko-KR" altLang="en-US" sz="5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074148" y="6243477"/>
              <a:ext cx="216842" cy="516228"/>
              <a:chOff x="3074148" y="6243477"/>
              <a:chExt cx="216842" cy="516228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3106370" y="6243477"/>
                <a:ext cx="152400" cy="516228"/>
              </a:xfrm>
              <a:prstGeom prst="roundRect">
                <a:avLst>
                  <a:gd name="adj" fmla="val 19793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3146057" y="6319677"/>
                <a:ext cx="73025" cy="36382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 rot="16200000">
                <a:off x="3164569" y="6502687"/>
                <a:ext cx="36000" cy="21684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6" name="양쪽 모서리가 둥근 사각형 55"/>
            <p:cNvSpPr/>
            <p:nvPr/>
          </p:nvSpPr>
          <p:spPr>
            <a:xfrm>
              <a:off x="8808490" y="6466114"/>
              <a:ext cx="2180652" cy="391886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양쪽 모서리가 둥근 사각형 54"/>
            <p:cNvSpPr/>
            <p:nvPr/>
          </p:nvSpPr>
          <p:spPr>
            <a:xfrm>
              <a:off x="782128" y="6466114"/>
              <a:ext cx="2001517" cy="391886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8301145" y="6255314"/>
              <a:ext cx="216842" cy="516228"/>
              <a:chOff x="3074148" y="6243477"/>
              <a:chExt cx="216842" cy="516228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3106370" y="6243477"/>
                <a:ext cx="152400" cy="516228"/>
              </a:xfrm>
              <a:prstGeom prst="roundRect">
                <a:avLst>
                  <a:gd name="adj" fmla="val 19793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3146057" y="6319677"/>
                <a:ext cx="73025" cy="36382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16200000">
                <a:off x="3164569" y="6502687"/>
                <a:ext cx="36000" cy="21684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B0E47B88-8B89-4E5F-B319-261D9B203A1A}"/>
              </a:ext>
            </a:extLst>
          </p:cNvPr>
          <p:cNvSpPr/>
          <p:nvPr/>
        </p:nvSpPr>
        <p:spPr>
          <a:xfrm>
            <a:off x="550416" y="843379"/>
            <a:ext cx="11176986" cy="7102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개발환경 </a:t>
            </a:r>
            <a:r>
              <a:rPr lang="en-US" altLang="ko-KR" dirty="0"/>
              <a:t>– VISUAL STUDIO. C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DF9449-9165-4A23-940F-123EFE87691D}"/>
              </a:ext>
            </a:extLst>
          </p:cNvPr>
          <p:cNvSpPr/>
          <p:nvPr/>
        </p:nvSpPr>
        <p:spPr>
          <a:xfrm>
            <a:off x="550416" y="1706274"/>
            <a:ext cx="11176986" cy="34436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9CC93A2-3AB2-43C3-A624-94C6DCBE2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643307"/>
              </p:ext>
            </p:extLst>
          </p:nvPr>
        </p:nvGraphicFramePr>
        <p:xfrm>
          <a:off x="827893" y="1908974"/>
          <a:ext cx="10588792" cy="2989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460">
                  <a:extLst>
                    <a:ext uri="{9D8B030D-6E8A-4147-A177-3AD203B41FA5}">
                      <a16:colId xmlns:a16="http://schemas.microsoft.com/office/drawing/2014/main" val="694211572"/>
                    </a:ext>
                  </a:extLst>
                </a:gridCol>
                <a:gridCol w="5566299">
                  <a:extLst>
                    <a:ext uri="{9D8B030D-6E8A-4147-A177-3AD203B41FA5}">
                      <a16:colId xmlns:a16="http://schemas.microsoft.com/office/drawing/2014/main" val="1231151384"/>
                    </a:ext>
                  </a:extLst>
                </a:gridCol>
                <a:gridCol w="1873189">
                  <a:extLst>
                    <a:ext uri="{9D8B030D-6E8A-4147-A177-3AD203B41FA5}">
                      <a16:colId xmlns:a16="http://schemas.microsoft.com/office/drawing/2014/main" val="4210457100"/>
                    </a:ext>
                  </a:extLst>
                </a:gridCol>
                <a:gridCol w="1970844">
                  <a:extLst>
                    <a:ext uri="{9D8B030D-6E8A-4147-A177-3AD203B41FA5}">
                      <a16:colId xmlns:a16="http://schemas.microsoft.com/office/drawing/2014/main" val="3096889219"/>
                    </a:ext>
                  </a:extLst>
                </a:gridCol>
              </a:tblGrid>
              <a:tr h="597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조원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역할분담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기여도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83472"/>
                  </a:ext>
                </a:extLst>
              </a:tr>
              <a:tr h="597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김상욱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리더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, target, main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함수 구현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코드 합치기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315014"/>
                  </a:ext>
                </a:extLst>
              </a:tr>
              <a:tr h="597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김예린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Title, bullet, player 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구현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디자인 향상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083676"/>
                  </a:ext>
                </a:extLst>
              </a:tr>
              <a:tr h="597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이민욱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Item, map, 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game_info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함수 구현담당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보고서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847686"/>
                  </a:ext>
                </a:extLst>
              </a:tr>
              <a:tr h="59790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총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(300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점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54309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96358D3F-7936-4BA0-B3D1-D9D73FC810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5" t="34478" r="35619" b="33468"/>
          <a:stretch/>
        </p:blipFill>
        <p:spPr>
          <a:xfrm>
            <a:off x="9621523" y="1962213"/>
            <a:ext cx="1717964" cy="219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12214663" cy="6866228"/>
            <a:chOff x="0" y="0"/>
            <a:chExt cx="12214663" cy="6866228"/>
          </a:xfrm>
        </p:grpSpPr>
        <p:sp>
          <p:nvSpPr>
            <p:cNvPr id="5" name="직사각형 4"/>
            <p:cNvSpPr/>
            <p:nvPr/>
          </p:nvSpPr>
          <p:spPr>
            <a:xfrm>
              <a:off x="200297" y="0"/>
              <a:ext cx="11852366" cy="505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개발내용</a:t>
              </a:r>
              <a:r>
                <a:rPr lang="en-US" altLang="ko-KR" sz="2400" dirty="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- &lt;</a:t>
              </a:r>
              <a:r>
                <a:rPr lang="ko-KR" altLang="en-US" sz="2400" dirty="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게임 기능</a:t>
              </a:r>
              <a:r>
                <a:rPr lang="en-US" altLang="ko-KR" sz="2400" dirty="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&gt;</a:t>
              </a:r>
              <a:endPara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6" name="사다리꼴 5"/>
            <p:cNvSpPr/>
            <p:nvPr/>
          </p:nvSpPr>
          <p:spPr>
            <a:xfrm flipV="1">
              <a:off x="200297" y="505097"/>
              <a:ext cx="11852366" cy="264742"/>
            </a:xfrm>
            <a:prstGeom prst="trapezoid">
              <a:avLst>
                <a:gd name="adj" fmla="val 48026"/>
              </a:avLst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다리꼴 6"/>
            <p:cNvSpPr/>
            <p:nvPr/>
          </p:nvSpPr>
          <p:spPr>
            <a:xfrm>
              <a:off x="200297" y="5455538"/>
              <a:ext cx="11852366" cy="618691"/>
            </a:xfrm>
            <a:prstGeom prst="trapezoid">
              <a:avLst>
                <a:gd name="adj" fmla="val 19083"/>
              </a:avLst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00297" y="6074229"/>
              <a:ext cx="11852366" cy="783771"/>
            </a:xfrm>
            <a:prstGeom prst="rect">
              <a:avLst/>
            </a:prstGeom>
            <a:solidFill>
              <a:srgbClr val="EEEEEE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0" y="0"/>
              <a:ext cx="324000" cy="6866228"/>
            </a:xfrm>
            <a:custGeom>
              <a:avLst/>
              <a:gdLst>
                <a:gd name="connsiteX0" fmla="*/ 4 w 324000"/>
                <a:gd name="connsiteY0" fmla="*/ 0 h 6866228"/>
                <a:gd name="connsiteX1" fmla="*/ 200301 w 324000"/>
                <a:gd name="connsiteY1" fmla="*/ 0 h 6866228"/>
                <a:gd name="connsiteX2" fmla="*/ 200301 w 324000"/>
                <a:gd name="connsiteY2" fmla="*/ 505097 h 6866228"/>
                <a:gd name="connsiteX3" fmla="*/ 200765 w 324000"/>
                <a:gd name="connsiteY3" fmla="*/ 505097 h 6866228"/>
                <a:gd name="connsiteX4" fmla="*/ 311622 w 324000"/>
                <a:gd name="connsiteY4" fmla="*/ 738543 h 6866228"/>
                <a:gd name="connsiteX5" fmla="*/ 319499 w 324000"/>
                <a:gd name="connsiteY5" fmla="*/ 738543 h 6866228"/>
                <a:gd name="connsiteX6" fmla="*/ 319499 w 324000"/>
                <a:gd name="connsiteY6" fmla="*/ 755132 h 6866228"/>
                <a:gd name="connsiteX7" fmla="*/ 324000 w 324000"/>
                <a:gd name="connsiteY7" fmla="*/ 764610 h 6866228"/>
                <a:gd name="connsiteX8" fmla="*/ 319499 w 324000"/>
                <a:gd name="connsiteY8" fmla="*/ 764610 h 6866228"/>
                <a:gd name="connsiteX9" fmla="*/ 319499 w 324000"/>
                <a:gd name="connsiteY9" fmla="*/ 5450309 h 6866228"/>
                <a:gd name="connsiteX10" fmla="*/ 319499 w 324000"/>
                <a:gd name="connsiteY10" fmla="*/ 5455538 h 6866228"/>
                <a:gd name="connsiteX11" fmla="*/ 318513 w 324000"/>
                <a:gd name="connsiteY11" fmla="*/ 5455538 h 6866228"/>
                <a:gd name="connsiteX12" fmla="*/ 201799 w 324000"/>
                <a:gd name="connsiteY12" fmla="*/ 6074228 h 6866228"/>
                <a:gd name="connsiteX13" fmla="*/ 200297 w 324000"/>
                <a:gd name="connsiteY13" fmla="*/ 6074228 h 6866228"/>
                <a:gd name="connsiteX14" fmla="*/ 200297 w 324000"/>
                <a:gd name="connsiteY14" fmla="*/ 6866228 h 6866228"/>
                <a:gd name="connsiteX15" fmla="*/ 0 w 324000"/>
                <a:gd name="connsiteY15" fmla="*/ 6866228 h 6866228"/>
                <a:gd name="connsiteX16" fmla="*/ 0 w 324000"/>
                <a:gd name="connsiteY16" fmla="*/ 6074228 h 6866228"/>
                <a:gd name="connsiteX17" fmla="*/ 117700 w 324000"/>
                <a:gd name="connsiteY17" fmla="*/ 5450309 h 6866228"/>
                <a:gd name="connsiteX18" fmla="*/ 119202 w 324000"/>
                <a:gd name="connsiteY18" fmla="*/ 5450309 h 6866228"/>
                <a:gd name="connsiteX19" fmla="*/ 119202 w 324000"/>
                <a:gd name="connsiteY19" fmla="*/ 756117 h 6866228"/>
                <a:gd name="connsiteX20" fmla="*/ 0 w 324000"/>
                <a:gd name="connsiteY20" fmla="*/ 505097 h 6866228"/>
                <a:gd name="connsiteX21" fmla="*/ 4 w 324000"/>
                <a:gd name="connsiteY21" fmla="*/ 505097 h 6866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24000" h="6866228">
                  <a:moveTo>
                    <a:pt x="4" y="0"/>
                  </a:moveTo>
                  <a:lnTo>
                    <a:pt x="200301" y="0"/>
                  </a:lnTo>
                  <a:lnTo>
                    <a:pt x="200301" y="505097"/>
                  </a:lnTo>
                  <a:lnTo>
                    <a:pt x="200765" y="505097"/>
                  </a:lnTo>
                  <a:lnTo>
                    <a:pt x="311622" y="738543"/>
                  </a:lnTo>
                  <a:lnTo>
                    <a:pt x="319499" y="738543"/>
                  </a:lnTo>
                  <a:lnTo>
                    <a:pt x="319499" y="755132"/>
                  </a:lnTo>
                  <a:lnTo>
                    <a:pt x="324000" y="764610"/>
                  </a:lnTo>
                  <a:lnTo>
                    <a:pt x="319499" y="764610"/>
                  </a:lnTo>
                  <a:lnTo>
                    <a:pt x="319499" y="5450309"/>
                  </a:lnTo>
                  <a:lnTo>
                    <a:pt x="319499" y="5455538"/>
                  </a:lnTo>
                  <a:lnTo>
                    <a:pt x="318513" y="5455538"/>
                  </a:lnTo>
                  <a:lnTo>
                    <a:pt x="201799" y="6074228"/>
                  </a:lnTo>
                  <a:lnTo>
                    <a:pt x="200297" y="6074228"/>
                  </a:lnTo>
                  <a:lnTo>
                    <a:pt x="200297" y="6866228"/>
                  </a:lnTo>
                  <a:lnTo>
                    <a:pt x="0" y="6866228"/>
                  </a:lnTo>
                  <a:lnTo>
                    <a:pt x="0" y="6074228"/>
                  </a:lnTo>
                  <a:lnTo>
                    <a:pt x="117700" y="5450309"/>
                  </a:lnTo>
                  <a:lnTo>
                    <a:pt x="119202" y="5450309"/>
                  </a:lnTo>
                  <a:lnTo>
                    <a:pt x="119202" y="756117"/>
                  </a:lnTo>
                  <a:lnTo>
                    <a:pt x="0" y="505097"/>
                  </a:lnTo>
                  <a:lnTo>
                    <a:pt x="4" y="50509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 flipH="1">
              <a:off x="11890663" y="0"/>
              <a:ext cx="324000" cy="6866228"/>
            </a:xfrm>
            <a:custGeom>
              <a:avLst/>
              <a:gdLst>
                <a:gd name="connsiteX0" fmla="*/ 4 w 324000"/>
                <a:gd name="connsiteY0" fmla="*/ 0 h 6866228"/>
                <a:gd name="connsiteX1" fmla="*/ 200301 w 324000"/>
                <a:gd name="connsiteY1" fmla="*/ 0 h 6866228"/>
                <a:gd name="connsiteX2" fmla="*/ 200301 w 324000"/>
                <a:gd name="connsiteY2" fmla="*/ 505097 h 6866228"/>
                <a:gd name="connsiteX3" fmla="*/ 200765 w 324000"/>
                <a:gd name="connsiteY3" fmla="*/ 505097 h 6866228"/>
                <a:gd name="connsiteX4" fmla="*/ 311622 w 324000"/>
                <a:gd name="connsiteY4" fmla="*/ 738543 h 6866228"/>
                <a:gd name="connsiteX5" fmla="*/ 319499 w 324000"/>
                <a:gd name="connsiteY5" fmla="*/ 738543 h 6866228"/>
                <a:gd name="connsiteX6" fmla="*/ 319499 w 324000"/>
                <a:gd name="connsiteY6" fmla="*/ 755132 h 6866228"/>
                <a:gd name="connsiteX7" fmla="*/ 324000 w 324000"/>
                <a:gd name="connsiteY7" fmla="*/ 764610 h 6866228"/>
                <a:gd name="connsiteX8" fmla="*/ 319499 w 324000"/>
                <a:gd name="connsiteY8" fmla="*/ 764610 h 6866228"/>
                <a:gd name="connsiteX9" fmla="*/ 319499 w 324000"/>
                <a:gd name="connsiteY9" fmla="*/ 5450309 h 6866228"/>
                <a:gd name="connsiteX10" fmla="*/ 319499 w 324000"/>
                <a:gd name="connsiteY10" fmla="*/ 5455538 h 6866228"/>
                <a:gd name="connsiteX11" fmla="*/ 318513 w 324000"/>
                <a:gd name="connsiteY11" fmla="*/ 5455538 h 6866228"/>
                <a:gd name="connsiteX12" fmla="*/ 201799 w 324000"/>
                <a:gd name="connsiteY12" fmla="*/ 6074228 h 6866228"/>
                <a:gd name="connsiteX13" fmla="*/ 200297 w 324000"/>
                <a:gd name="connsiteY13" fmla="*/ 6074228 h 6866228"/>
                <a:gd name="connsiteX14" fmla="*/ 200297 w 324000"/>
                <a:gd name="connsiteY14" fmla="*/ 6866228 h 6866228"/>
                <a:gd name="connsiteX15" fmla="*/ 0 w 324000"/>
                <a:gd name="connsiteY15" fmla="*/ 6866228 h 6866228"/>
                <a:gd name="connsiteX16" fmla="*/ 0 w 324000"/>
                <a:gd name="connsiteY16" fmla="*/ 6074228 h 6866228"/>
                <a:gd name="connsiteX17" fmla="*/ 117700 w 324000"/>
                <a:gd name="connsiteY17" fmla="*/ 5450309 h 6866228"/>
                <a:gd name="connsiteX18" fmla="*/ 119202 w 324000"/>
                <a:gd name="connsiteY18" fmla="*/ 5450309 h 6866228"/>
                <a:gd name="connsiteX19" fmla="*/ 119202 w 324000"/>
                <a:gd name="connsiteY19" fmla="*/ 756117 h 6866228"/>
                <a:gd name="connsiteX20" fmla="*/ 0 w 324000"/>
                <a:gd name="connsiteY20" fmla="*/ 505097 h 6866228"/>
                <a:gd name="connsiteX21" fmla="*/ 4 w 324000"/>
                <a:gd name="connsiteY21" fmla="*/ 505097 h 6866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24000" h="6866228">
                  <a:moveTo>
                    <a:pt x="4" y="0"/>
                  </a:moveTo>
                  <a:lnTo>
                    <a:pt x="200301" y="0"/>
                  </a:lnTo>
                  <a:lnTo>
                    <a:pt x="200301" y="505097"/>
                  </a:lnTo>
                  <a:lnTo>
                    <a:pt x="200765" y="505097"/>
                  </a:lnTo>
                  <a:lnTo>
                    <a:pt x="311622" y="738543"/>
                  </a:lnTo>
                  <a:lnTo>
                    <a:pt x="319499" y="738543"/>
                  </a:lnTo>
                  <a:lnTo>
                    <a:pt x="319499" y="755132"/>
                  </a:lnTo>
                  <a:lnTo>
                    <a:pt x="324000" y="764610"/>
                  </a:lnTo>
                  <a:lnTo>
                    <a:pt x="319499" y="764610"/>
                  </a:lnTo>
                  <a:lnTo>
                    <a:pt x="319499" y="5450309"/>
                  </a:lnTo>
                  <a:lnTo>
                    <a:pt x="319499" y="5455538"/>
                  </a:lnTo>
                  <a:lnTo>
                    <a:pt x="318513" y="5455538"/>
                  </a:lnTo>
                  <a:lnTo>
                    <a:pt x="201799" y="6074228"/>
                  </a:lnTo>
                  <a:lnTo>
                    <a:pt x="200297" y="6074228"/>
                  </a:lnTo>
                  <a:lnTo>
                    <a:pt x="200297" y="6866228"/>
                  </a:lnTo>
                  <a:lnTo>
                    <a:pt x="0" y="6866228"/>
                  </a:lnTo>
                  <a:lnTo>
                    <a:pt x="0" y="6074228"/>
                  </a:lnTo>
                  <a:lnTo>
                    <a:pt x="117700" y="5450309"/>
                  </a:lnTo>
                  <a:lnTo>
                    <a:pt x="119202" y="5450309"/>
                  </a:lnTo>
                  <a:lnTo>
                    <a:pt x="119202" y="756117"/>
                  </a:lnTo>
                  <a:lnTo>
                    <a:pt x="0" y="505097"/>
                  </a:lnTo>
                  <a:lnTo>
                    <a:pt x="4" y="50509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1127579" y="5507459"/>
              <a:ext cx="442491" cy="44249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319961" y="5300823"/>
              <a:ext cx="57726" cy="432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1203681" y="5204304"/>
              <a:ext cx="290286" cy="29028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880832" y="5717289"/>
              <a:ext cx="204258" cy="20425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2179403" y="5717289"/>
              <a:ext cx="204258" cy="20425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2477974" y="5717289"/>
              <a:ext cx="204258" cy="20425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2315974" y="5524446"/>
              <a:ext cx="204258" cy="20425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2021462" y="5524446"/>
              <a:ext cx="204258" cy="20425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9130110" y="5479056"/>
              <a:ext cx="442491" cy="44249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9322492" y="5272420"/>
              <a:ext cx="57726" cy="432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9206212" y="5175901"/>
              <a:ext cx="290286" cy="29028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9883363" y="5688886"/>
              <a:ext cx="204258" cy="204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10181934" y="5688886"/>
              <a:ext cx="204258" cy="204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10480505" y="5688886"/>
              <a:ext cx="204258" cy="204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10318505" y="5496043"/>
              <a:ext cx="204258" cy="204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10023993" y="5496043"/>
              <a:ext cx="204258" cy="204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3020024" y="5524446"/>
              <a:ext cx="337673" cy="377021"/>
              <a:chOff x="3020024" y="5524446"/>
              <a:chExt cx="337673" cy="377021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3066593" y="5697209"/>
                <a:ext cx="204258" cy="20425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perspectiveRelaxedModerately">
                  <a:rot lat="18890638" lon="0" rev="0"/>
                </a:camera>
                <a:lightRig rig="soft" dir="t"/>
              </a:scene3d>
              <a:sp3d>
                <a:bevelT w="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3086732" y="5626575"/>
                <a:ext cx="204258" cy="20425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perspectiveRelaxedModerately">
                  <a:rot lat="18890638" lon="0" rev="0"/>
                </a:camera>
                <a:lightRig rig="soft" dir="t"/>
              </a:scene3d>
              <a:sp3d>
                <a:bevelT w="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3059459" y="5575986"/>
                <a:ext cx="204258" cy="20425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perspectiveRelaxedModerately">
                  <a:rot lat="18890638" lon="0" rev="0"/>
                </a:camera>
                <a:lightRig rig="soft" dir="t"/>
              </a:scene3d>
              <a:sp3d>
                <a:bevelT w="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3089990" y="5524446"/>
                <a:ext cx="204258" cy="20425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perspectiveRelaxedModerately">
                  <a:rot lat="18890638" lon="0" rev="0"/>
                </a:camera>
                <a:lightRig rig="soft" dir="t"/>
              </a:scene3d>
              <a:sp3d>
                <a:bevelT w="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020024" y="5533708"/>
                <a:ext cx="337673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" dirty="0">
                    <a:solidFill>
                      <a:prstClr val="black"/>
                    </a:solidFill>
                  </a:rPr>
                  <a:t>100</a:t>
                </a:r>
                <a:endParaRPr lang="ko-KR" altLang="en-US" sz="5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074148" y="6243477"/>
              <a:ext cx="216842" cy="516228"/>
              <a:chOff x="3074148" y="6243477"/>
              <a:chExt cx="216842" cy="516228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3106370" y="6243477"/>
                <a:ext cx="152400" cy="516228"/>
              </a:xfrm>
              <a:prstGeom prst="roundRect">
                <a:avLst>
                  <a:gd name="adj" fmla="val 19793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3146057" y="6319677"/>
                <a:ext cx="73025" cy="36382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 rot="16200000">
                <a:off x="3164569" y="6502687"/>
                <a:ext cx="36000" cy="21684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6" name="양쪽 모서리가 둥근 사각형 55"/>
            <p:cNvSpPr/>
            <p:nvPr/>
          </p:nvSpPr>
          <p:spPr>
            <a:xfrm>
              <a:off x="8808490" y="6466114"/>
              <a:ext cx="2180652" cy="391886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양쪽 모서리가 둥근 사각형 54"/>
            <p:cNvSpPr/>
            <p:nvPr/>
          </p:nvSpPr>
          <p:spPr>
            <a:xfrm>
              <a:off x="782128" y="6466114"/>
              <a:ext cx="2001517" cy="391886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8301145" y="6255314"/>
              <a:ext cx="216842" cy="516228"/>
              <a:chOff x="3074148" y="6243477"/>
              <a:chExt cx="216842" cy="516228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3106370" y="6243477"/>
                <a:ext cx="152400" cy="516228"/>
              </a:xfrm>
              <a:prstGeom prst="roundRect">
                <a:avLst>
                  <a:gd name="adj" fmla="val 19793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3146057" y="6319677"/>
                <a:ext cx="73025" cy="36382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16200000">
                <a:off x="3164569" y="6502687"/>
                <a:ext cx="36000" cy="21684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EC0B0A-FBC6-4DF4-AF92-09721ECBBC6F}"/>
              </a:ext>
            </a:extLst>
          </p:cNvPr>
          <p:cNvSpPr/>
          <p:nvPr/>
        </p:nvSpPr>
        <p:spPr>
          <a:xfrm>
            <a:off x="514905" y="769839"/>
            <a:ext cx="11213758" cy="4408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74C90B4-76CD-4427-8F52-05BDE25B7F20}"/>
              </a:ext>
            </a:extLst>
          </p:cNvPr>
          <p:cNvSpPr/>
          <p:nvPr/>
        </p:nvSpPr>
        <p:spPr>
          <a:xfrm>
            <a:off x="678079" y="889513"/>
            <a:ext cx="3480047" cy="40837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스페이스바를 누르면</a:t>
            </a:r>
            <a:endParaRPr lang="en-US" altLang="ko-KR" dirty="0">
              <a:solidFill>
                <a:schemeClr val="tx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총알이 나간다</a:t>
            </a:r>
            <a:r>
              <a: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34C64051-FD80-4598-B254-5097822D8BEC}"/>
              </a:ext>
            </a:extLst>
          </p:cNvPr>
          <p:cNvSpPr/>
          <p:nvPr/>
        </p:nvSpPr>
        <p:spPr>
          <a:xfrm>
            <a:off x="4381760" y="887707"/>
            <a:ext cx="3480047" cy="40837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타겟들이 떨어져</a:t>
            </a:r>
            <a:endParaRPr lang="en-US" altLang="ko-KR" dirty="0">
              <a:solidFill>
                <a:schemeClr val="tx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Deadline</a:t>
            </a:r>
            <a:r>
              <a:rPr lang="ko-KR" altLang="en-US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에 닿으면 게임이 종료되고</a:t>
            </a:r>
            <a:r>
              <a: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총알로 맞추면</a:t>
            </a:r>
            <a:endParaRPr lang="en-US" altLang="ko-KR" dirty="0">
              <a:solidFill>
                <a:schemeClr val="tx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사라진다</a:t>
            </a:r>
            <a:r>
              <a: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478A63C-87CC-4E08-A49D-958BC0B8C2BF}"/>
              </a:ext>
            </a:extLst>
          </p:cNvPr>
          <p:cNvSpPr/>
          <p:nvPr/>
        </p:nvSpPr>
        <p:spPr>
          <a:xfrm>
            <a:off x="8076266" y="887707"/>
            <a:ext cx="3480047" cy="40837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아이템을 총으로 쏘면 </a:t>
            </a:r>
            <a:endParaRPr lang="en-US" altLang="ko-KR" dirty="0">
              <a:solidFill>
                <a:schemeClr val="tx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이전에 있던 타겟들이 </a:t>
            </a:r>
            <a:endParaRPr lang="en-US" altLang="ko-KR" dirty="0">
              <a:solidFill>
                <a:schemeClr val="tx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사라진다</a:t>
            </a:r>
            <a:r>
              <a: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96C528-9B77-4F39-8A59-3F281958C6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57" t="29903" r="47209" b="46278"/>
          <a:stretch/>
        </p:blipFill>
        <p:spPr>
          <a:xfrm>
            <a:off x="8260392" y="1644096"/>
            <a:ext cx="3072306" cy="20046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668007D-60AB-49C7-974A-2C8B5DFFCD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76" t="57864" r="60498" b="18415"/>
          <a:stretch/>
        </p:blipFill>
        <p:spPr>
          <a:xfrm>
            <a:off x="866504" y="1644097"/>
            <a:ext cx="3103195" cy="1914566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E682B05-3DA0-44A2-958C-AA2EBC0FEF36}"/>
              </a:ext>
            </a:extLst>
          </p:cNvPr>
          <p:cNvSpPr/>
          <p:nvPr/>
        </p:nvSpPr>
        <p:spPr>
          <a:xfrm>
            <a:off x="1203681" y="1029810"/>
            <a:ext cx="2418408" cy="4930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① </a:t>
            </a:r>
            <a:r>
              <a:rPr lang="en-US" altLang="ko-KR" b="1" dirty="0"/>
              <a:t>BULLET</a:t>
            </a:r>
            <a:endParaRPr lang="ko-KR" altLang="en-US" b="1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7C5E63D-23D8-462A-87B3-3F583DF3F588}"/>
              </a:ext>
            </a:extLst>
          </p:cNvPr>
          <p:cNvSpPr/>
          <p:nvPr/>
        </p:nvSpPr>
        <p:spPr>
          <a:xfrm>
            <a:off x="4923330" y="1082286"/>
            <a:ext cx="2418408" cy="4930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② </a:t>
            </a:r>
            <a:r>
              <a:rPr lang="en-US" altLang="ko-KR" b="1" dirty="0"/>
              <a:t>TARGET</a:t>
            </a:r>
            <a:endParaRPr lang="ko-KR" altLang="en-US" b="1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83FAE11-2166-4381-8EA6-6905A14BF067}"/>
              </a:ext>
            </a:extLst>
          </p:cNvPr>
          <p:cNvSpPr/>
          <p:nvPr/>
        </p:nvSpPr>
        <p:spPr>
          <a:xfrm>
            <a:off x="8607085" y="1029507"/>
            <a:ext cx="2418408" cy="4930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③ </a:t>
            </a:r>
            <a:r>
              <a:rPr lang="en-US" altLang="ko-KR" b="1" dirty="0"/>
              <a:t>ITEM</a:t>
            </a:r>
            <a:endParaRPr lang="ko-KR" altLang="en-US" b="1" dirty="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AA471DFA-7748-42F9-BA55-D83D162BC480}"/>
              </a:ext>
            </a:extLst>
          </p:cNvPr>
          <p:cNvSpPr/>
          <p:nvPr/>
        </p:nvSpPr>
        <p:spPr>
          <a:xfrm>
            <a:off x="2034383" y="2966056"/>
            <a:ext cx="698555" cy="3728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별: 꼭짓점 7개 14">
            <a:extLst>
              <a:ext uri="{FF2B5EF4-FFF2-40B4-BE49-F238E27FC236}">
                <a16:creationId xmlns:a16="http://schemas.microsoft.com/office/drawing/2014/main" id="{01C6344C-0911-447D-8DD2-D256516130A4}"/>
              </a:ext>
            </a:extLst>
          </p:cNvPr>
          <p:cNvSpPr/>
          <p:nvPr/>
        </p:nvSpPr>
        <p:spPr>
          <a:xfrm>
            <a:off x="2037963" y="1868399"/>
            <a:ext cx="364946" cy="31388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C0CF5F4A-6FE1-4823-9C06-DB548962205B}"/>
              </a:ext>
            </a:extLst>
          </p:cNvPr>
          <p:cNvSpPr/>
          <p:nvPr/>
        </p:nvSpPr>
        <p:spPr>
          <a:xfrm>
            <a:off x="9402544" y="2974212"/>
            <a:ext cx="698555" cy="3728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하트 15">
            <a:extLst>
              <a:ext uri="{FF2B5EF4-FFF2-40B4-BE49-F238E27FC236}">
                <a16:creationId xmlns:a16="http://schemas.microsoft.com/office/drawing/2014/main" id="{91DD39F8-78C4-4830-BBDE-E71159A09CAF}"/>
              </a:ext>
            </a:extLst>
          </p:cNvPr>
          <p:cNvSpPr/>
          <p:nvPr/>
        </p:nvSpPr>
        <p:spPr>
          <a:xfrm>
            <a:off x="8781117" y="1914456"/>
            <a:ext cx="429993" cy="364504"/>
          </a:xfrm>
          <a:prstGeom prst="hear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68D01D29-EFA5-4A8F-8701-B2770BA95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57" t="29903" r="47209" b="46278"/>
          <a:stretch/>
        </p:blipFill>
        <p:spPr>
          <a:xfrm>
            <a:off x="4627790" y="1633666"/>
            <a:ext cx="3072306" cy="2004625"/>
          </a:xfrm>
          <a:prstGeom prst="rect">
            <a:avLst/>
          </a:prstGeom>
        </p:spPr>
      </p:pic>
      <p:sp>
        <p:nvSpPr>
          <p:cNvPr id="64" name="이등변 삼각형 63">
            <a:extLst>
              <a:ext uri="{FF2B5EF4-FFF2-40B4-BE49-F238E27FC236}">
                <a16:creationId xmlns:a16="http://schemas.microsoft.com/office/drawing/2014/main" id="{5D34480E-AD71-47F3-93D4-0870B8F9F2A7}"/>
              </a:ext>
            </a:extLst>
          </p:cNvPr>
          <p:cNvSpPr/>
          <p:nvPr/>
        </p:nvSpPr>
        <p:spPr>
          <a:xfrm>
            <a:off x="5769942" y="2963782"/>
            <a:ext cx="698555" cy="3728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9FDC259-33CF-4FF0-A6A5-6E0EBA0131A3}"/>
              </a:ext>
            </a:extLst>
          </p:cNvPr>
          <p:cNvSpPr/>
          <p:nvPr/>
        </p:nvSpPr>
        <p:spPr>
          <a:xfrm>
            <a:off x="5199902" y="1920875"/>
            <a:ext cx="259366" cy="26782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2715F213-91EE-4527-A395-72C02ED3FF96}"/>
              </a:ext>
            </a:extLst>
          </p:cNvPr>
          <p:cNvSpPr/>
          <p:nvPr/>
        </p:nvSpPr>
        <p:spPr>
          <a:xfrm>
            <a:off x="6298578" y="2390854"/>
            <a:ext cx="259366" cy="26782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95518A2-855A-4CEA-9F3A-5734BD9BCBAE}"/>
              </a:ext>
            </a:extLst>
          </p:cNvPr>
          <p:cNvSpPr/>
          <p:nvPr/>
        </p:nvSpPr>
        <p:spPr>
          <a:xfrm>
            <a:off x="6875487" y="2025342"/>
            <a:ext cx="259366" cy="26782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814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B6321D0-C7C9-4CA4-8AAB-4F9A006FE4D7}"/>
              </a:ext>
            </a:extLst>
          </p:cNvPr>
          <p:cNvSpPr/>
          <p:nvPr/>
        </p:nvSpPr>
        <p:spPr>
          <a:xfrm>
            <a:off x="461818" y="908050"/>
            <a:ext cx="11139055" cy="42337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0" y="0"/>
            <a:ext cx="12214663" cy="6866228"/>
            <a:chOff x="0" y="0"/>
            <a:chExt cx="12214663" cy="6866228"/>
          </a:xfrm>
        </p:grpSpPr>
        <p:sp>
          <p:nvSpPr>
            <p:cNvPr id="5" name="직사각형 4"/>
            <p:cNvSpPr/>
            <p:nvPr/>
          </p:nvSpPr>
          <p:spPr>
            <a:xfrm>
              <a:off x="200297" y="0"/>
              <a:ext cx="11852366" cy="505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수행범위</a:t>
              </a:r>
              <a:endParaRPr lang="ko-KR" altLang="en-US" sz="2400" b="1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6" name="사다리꼴 5"/>
            <p:cNvSpPr/>
            <p:nvPr/>
          </p:nvSpPr>
          <p:spPr>
            <a:xfrm flipV="1">
              <a:off x="200297" y="505097"/>
              <a:ext cx="11852366" cy="264742"/>
            </a:xfrm>
            <a:prstGeom prst="trapezoid">
              <a:avLst>
                <a:gd name="adj" fmla="val 48026"/>
              </a:avLst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다리꼴 6"/>
            <p:cNvSpPr/>
            <p:nvPr/>
          </p:nvSpPr>
          <p:spPr>
            <a:xfrm>
              <a:off x="200297" y="5455538"/>
              <a:ext cx="11852366" cy="618691"/>
            </a:xfrm>
            <a:prstGeom prst="trapezoid">
              <a:avLst>
                <a:gd name="adj" fmla="val 19083"/>
              </a:avLst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00297" y="6074229"/>
              <a:ext cx="11852366" cy="783771"/>
            </a:xfrm>
            <a:prstGeom prst="rect">
              <a:avLst/>
            </a:prstGeom>
            <a:solidFill>
              <a:srgbClr val="EEEEEE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0" y="0"/>
              <a:ext cx="324000" cy="6866228"/>
            </a:xfrm>
            <a:custGeom>
              <a:avLst/>
              <a:gdLst>
                <a:gd name="connsiteX0" fmla="*/ 4 w 324000"/>
                <a:gd name="connsiteY0" fmla="*/ 0 h 6866228"/>
                <a:gd name="connsiteX1" fmla="*/ 200301 w 324000"/>
                <a:gd name="connsiteY1" fmla="*/ 0 h 6866228"/>
                <a:gd name="connsiteX2" fmla="*/ 200301 w 324000"/>
                <a:gd name="connsiteY2" fmla="*/ 505097 h 6866228"/>
                <a:gd name="connsiteX3" fmla="*/ 200765 w 324000"/>
                <a:gd name="connsiteY3" fmla="*/ 505097 h 6866228"/>
                <a:gd name="connsiteX4" fmla="*/ 311622 w 324000"/>
                <a:gd name="connsiteY4" fmla="*/ 738543 h 6866228"/>
                <a:gd name="connsiteX5" fmla="*/ 319499 w 324000"/>
                <a:gd name="connsiteY5" fmla="*/ 738543 h 6866228"/>
                <a:gd name="connsiteX6" fmla="*/ 319499 w 324000"/>
                <a:gd name="connsiteY6" fmla="*/ 755132 h 6866228"/>
                <a:gd name="connsiteX7" fmla="*/ 324000 w 324000"/>
                <a:gd name="connsiteY7" fmla="*/ 764610 h 6866228"/>
                <a:gd name="connsiteX8" fmla="*/ 319499 w 324000"/>
                <a:gd name="connsiteY8" fmla="*/ 764610 h 6866228"/>
                <a:gd name="connsiteX9" fmla="*/ 319499 w 324000"/>
                <a:gd name="connsiteY9" fmla="*/ 5450309 h 6866228"/>
                <a:gd name="connsiteX10" fmla="*/ 319499 w 324000"/>
                <a:gd name="connsiteY10" fmla="*/ 5455538 h 6866228"/>
                <a:gd name="connsiteX11" fmla="*/ 318513 w 324000"/>
                <a:gd name="connsiteY11" fmla="*/ 5455538 h 6866228"/>
                <a:gd name="connsiteX12" fmla="*/ 201799 w 324000"/>
                <a:gd name="connsiteY12" fmla="*/ 6074228 h 6866228"/>
                <a:gd name="connsiteX13" fmla="*/ 200297 w 324000"/>
                <a:gd name="connsiteY13" fmla="*/ 6074228 h 6866228"/>
                <a:gd name="connsiteX14" fmla="*/ 200297 w 324000"/>
                <a:gd name="connsiteY14" fmla="*/ 6866228 h 6866228"/>
                <a:gd name="connsiteX15" fmla="*/ 0 w 324000"/>
                <a:gd name="connsiteY15" fmla="*/ 6866228 h 6866228"/>
                <a:gd name="connsiteX16" fmla="*/ 0 w 324000"/>
                <a:gd name="connsiteY16" fmla="*/ 6074228 h 6866228"/>
                <a:gd name="connsiteX17" fmla="*/ 117700 w 324000"/>
                <a:gd name="connsiteY17" fmla="*/ 5450309 h 6866228"/>
                <a:gd name="connsiteX18" fmla="*/ 119202 w 324000"/>
                <a:gd name="connsiteY18" fmla="*/ 5450309 h 6866228"/>
                <a:gd name="connsiteX19" fmla="*/ 119202 w 324000"/>
                <a:gd name="connsiteY19" fmla="*/ 756117 h 6866228"/>
                <a:gd name="connsiteX20" fmla="*/ 0 w 324000"/>
                <a:gd name="connsiteY20" fmla="*/ 505097 h 6866228"/>
                <a:gd name="connsiteX21" fmla="*/ 4 w 324000"/>
                <a:gd name="connsiteY21" fmla="*/ 505097 h 6866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24000" h="6866228">
                  <a:moveTo>
                    <a:pt x="4" y="0"/>
                  </a:moveTo>
                  <a:lnTo>
                    <a:pt x="200301" y="0"/>
                  </a:lnTo>
                  <a:lnTo>
                    <a:pt x="200301" y="505097"/>
                  </a:lnTo>
                  <a:lnTo>
                    <a:pt x="200765" y="505097"/>
                  </a:lnTo>
                  <a:lnTo>
                    <a:pt x="311622" y="738543"/>
                  </a:lnTo>
                  <a:lnTo>
                    <a:pt x="319499" y="738543"/>
                  </a:lnTo>
                  <a:lnTo>
                    <a:pt x="319499" y="755132"/>
                  </a:lnTo>
                  <a:lnTo>
                    <a:pt x="324000" y="764610"/>
                  </a:lnTo>
                  <a:lnTo>
                    <a:pt x="319499" y="764610"/>
                  </a:lnTo>
                  <a:lnTo>
                    <a:pt x="319499" y="5450309"/>
                  </a:lnTo>
                  <a:lnTo>
                    <a:pt x="319499" y="5455538"/>
                  </a:lnTo>
                  <a:lnTo>
                    <a:pt x="318513" y="5455538"/>
                  </a:lnTo>
                  <a:lnTo>
                    <a:pt x="201799" y="6074228"/>
                  </a:lnTo>
                  <a:lnTo>
                    <a:pt x="200297" y="6074228"/>
                  </a:lnTo>
                  <a:lnTo>
                    <a:pt x="200297" y="6866228"/>
                  </a:lnTo>
                  <a:lnTo>
                    <a:pt x="0" y="6866228"/>
                  </a:lnTo>
                  <a:lnTo>
                    <a:pt x="0" y="6074228"/>
                  </a:lnTo>
                  <a:lnTo>
                    <a:pt x="117700" y="5450309"/>
                  </a:lnTo>
                  <a:lnTo>
                    <a:pt x="119202" y="5450309"/>
                  </a:lnTo>
                  <a:lnTo>
                    <a:pt x="119202" y="756117"/>
                  </a:lnTo>
                  <a:lnTo>
                    <a:pt x="0" y="505097"/>
                  </a:lnTo>
                  <a:lnTo>
                    <a:pt x="4" y="50509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 flipH="1">
              <a:off x="11890663" y="0"/>
              <a:ext cx="324000" cy="6866228"/>
            </a:xfrm>
            <a:custGeom>
              <a:avLst/>
              <a:gdLst>
                <a:gd name="connsiteX0" fmla="*/ 4 w 324000"/>
                <a:gd name="connsiteY0" fmla="*/ 0 h 6866228"/>
                <a:gd name="connsiteX1" fmla="*/ 200301 w 324000"/>
                <a:gd name="connsiteY1" fmla="*/ 0 h 6866228"/>
                <a:gd name="connsiteX2" fmla="*/ 200301 w 324000"/>
                <a:gd name="connsiteY2" fmla="*/ 505097 h 6866228"/>
                <a:gd name="connsiteX3" fmla="*/ 200765 w 324000"/>
                <a:gd name="connsiteY3" fmla="*/ 505097 h 6866228"/>
                <a:gd name="connsiteX4" fmla="*/ 311622 w 324000"/>
                <a:gd name="connsiteY4" fmla="*/ 738543 h 6866228"/>
                <a:gd name="connsiteX5" fmla="*/ 319499 w 324000"/>
                <a:gd name="connsiteY5" fmla="*/ 738543 h 6866228"/>
                <a:gd name="connsiteX6" fmla="*/ 319499 w 324000"/>
                <a:gd name="connsiteY6" fmla="*/ 755132 h 6866228"/>
                <a:gd name="connsiteX7" fmla="*/ 324000 w 324000"/>
                <a:gd name="connsiteY7" fmla="*/ 764610 h 6866228"/>
                <a:gd name="connsiteX8" fmla="*/ 319499 w 324000"/>
                <a:gd name="connsiteY8" fmla="*/ 764610 h 6866228"/>
                <a:gd name="connsiteX9" fmla="*/ 319499 w 324000"/>
                <a:gd name="connsiteY9" fmla="*/ 5450309 h 6866228"/>
                <a:gd name="connsiteX10" fmla="*/ 319499 w 324000"/>
                <a:gd name="connsiteY10" fmla="*/ 5455538 h 6866228"/>
                <a:gd name="connsiteX11" fmla="*/ 318513 w 324000"/>
                <a:gd name="connsiteY11" fmla="*/ 5455538 h 6866228"/>
                <a:gd name="connsiteX12" fmla="*/ 201799 w 324000"/>
                <a:gd name="connsiteY12" fmla="*/ 6074228 h 6866228"/>
                <a:gd name="connsiteX13" fmla="*/ 200297 w 324000"/>
                <a:gd name="connsiteY13" fmla="*/ 6074228 h 6866228"/>
                <a:gd name="connsiteX14" fmla="*/ 200297 w 324000"/>
                <a:gd name="connsiteY14" fmla="*/ 6866228 h 6866228"/>
                <a:gd name="connsiteX15" fmla="*/ 0 w 324000"/>
                <a:gd name="connsiteY15" fmla="*/ 6866228 h 6866228"/>
                <a:gd name="connsiteX16" fmla="*/ 0 w 324000"/>
                <a:gd name="connsiteY16" fmla="*/ 6074228 h 6866228"/>
                <a:gd name="connsiteX17" fmla="*/ 117700 w 324000"/>
                <a:gd name="connsiteY17" fmla="*/ 5450309 h 6866228"/>
                <a:gd name="connsiteX18" fmla="*/ 119202 w 324000"/>
                <a:gd name="connsiteY18" fmla="*/ 5450309 h 6866228"/>
                <a:gd name="connsiteX19" fmla="*/ 119202 w 324000"/>
                <a:gd name="connsiteY19" fmla="*/ 756117 h 6866228"/>
                <a:gd name="connsiteX20" fmla="*/ 0 w 324000"/>
                <a:gd name="connsiteY20" fmla="*/ 505097 h 6866228"/>
                <a:gd name="connsiteX21" fmla="*/ 4 w 324000"/>
                <a:gd name="connsiteY21" fmla="*/ 505097 h 6866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24000" h="6866228">
                  <a:moveTo>
                    <a:pt x="4" y="0"/>
                  </a:moveTo>
                  <a:lnTo>
                    <a:pt x="200301" y="0"/>
                  </a:lnTo>
                  <a:lnTo>
                    <a:pt x="200301" y="505097"/>
                  </a:lnTo>
                  <a:lnTo>
                    <a:pt x="200765" y="505097"/>
                  </a:lnTo>
                  <a:lnTo>
                    <a:pt x="311622" y="738543"/>
                  </a:lnTo>
                  <a:lnTo>
                    <a:pt x="319499" y="738543"/>
                  </a:lnTo>
                  <a:lnTo>
                    <a:pt x="319499" y="755132"/>
                  </a:lnTo>
                  <a:lnTo>
                    <a:pt x="324000" y="764610"/>
                  </a:lnTo>
                  <a:lnTo>
                    <a:pt x="319499" y="764610"/>
                  </a:lnTo>
                  <a:lnTo>
                    <a:pt x="319499" y="5450309"/>
                  </a:lnTo>
                  <a:lnTo>
                    <a:pt x="319499" y="5455538"/>
                  </a:lnTo>
                  <a:lnTo>
                    <a:pt x="318513" y="5455538"/>
                  </a:lnTo>
                  <a:lnTo>
                    <a:pt x="201799" y="6074228"/>
                  </a:lnTo>
                  <a:lnTo>
                    <a:pt x="200297" y="6074228"/>
                  </a:lnTo>
                  <a:lnTo>
                    <a:pt x="200297" y="6866228"/>
                  </a:lnTo>
                  <a:lnTo>
                    <a:pt x="0" y="6866228"/>
                  </a:lnTo>
                  <a:lnTo>
                    <a:pt x="0" y="6074228"/>
                  </a:lnTo>
                  <a:lnTo>
                    <a:pt x="117700" y="5450309"/>
                  </a:lnTo>
                  <a:lnTo>
                    <a:pt x="119202" y="5450309"/>
                  </a:lnTo>
                  <a:lnTo>
                    <a:pt x="119202" y="756117"/>
                  </a:lnTo>
                  <a:lnTo>
                    <a:pt x="0" y="505097"/>
                  </a:lnTo>
                  <a:lnTo>
                    <a:pt x="4" y="50509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1127579" y="5507459"/>
              <a:ext cx="442491" cy="44249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319961" y="5300823"/>
              <a:ext cx="57726" cy="432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1203681" y="5204304"/>
              <a:ext cx="290286" cy="29028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880832" y="5717289"/>
              <a:ext cx="204258" cy="20425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2179403" y="5717289"/>
              <a:ext cx="204258" cy="20425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2477974" y="5717289"/>
              <a:ext cx="204258" cy="20425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2315974" y="5524446"/>
              <a:ext cx="204258" cy="20425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2021462" y="5524446"/>
              <a:ext cx="204258" cy="20425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9130110" y="5479056"/>
              <a:ext cx="442491" cy="44249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9322492" y="5272420"/>
              <a:ext cx="57726" cy="432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9206212" y="5175901"/>
              <a:ext cx="290286" cy="29028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9883363" y="5688886"/>
              <a:ext cx="204258" cy="204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10181934" y="5688886"/>
              <a:ext cx="204258" cy="204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10480505" y="5688886"/>
              <a:ext cx="204258" cy="204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10318505" y="5496043"/>
              <a:ext cx="204258" cy="204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10023993" y="5496043"/>
              <a:ext cx="204258" cy="204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perspectiveRelaxedModerately">
                <a:rot lat="18890638" lon="0" rev="0"/>
              </a:camera>
              <a:lightRig rig="soft" dir="t"/>
            </a:scene3d>
            <a:sp3d>
              <a:bevelT w="381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3020024" y="5524446"/>
              <a:ext cx="337673" cy="377021"/>
              <a:chOff x="3020024" y="5524446"/>
              <a:chExt cx="337673" cy="377021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3066593" y="5697209"/>
                <a:ext cx="204258" cy="20425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perspectiveRelaxedModerately">
                  <a:rot lat="18890638" lon="0" rev="0"/>
                </a:camera>
                <a:lightRig rig="soft" dir="t"/>
              </a:scene3d>
              <a:sp3d>
                <a:bevelT w="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3086732" y="5626575"/>
                <a:ext cx="204258" cy="20425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perspectiveRelaxedModerately">
                  <a:rot lat="18890638" lon="0" rev="0"/>
                </a:camera>
                <a:lightRig rig="soft" dir="t"/>
              </a:scene3d>
              <a:sp3d>
                <a:bevelT w="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3059459" y="5575986"/>
                <a:ext cx="204258" cy="20425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perspectiveRelaxedModerately">
                  <a:rot lat="18890638" lon="0" rev="0"/>
                </a:camera>
                <a:lightRig rig="soft" dir="t"/>
              </a:scene3d>
              <a:sp3d>
                <a:bevelT w="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3089990" y="5524446"/>
                <a:ext cx="204258" cy="20425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perspectiveRelaxedModerately">
                  <a:rot lat="18890638" lon="0" rev="0"/>
                </a:camera>
                <a:lightRig rig="soft" dir="t"/>
              </a:scene3d>
              <a:sp3d>
                <a:bevelT w="0" h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020024" y="5533708"/>
                <a:ext cx="337673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" dirty="0">
                    <a:solidFill>
                      <a:prstClr val="black"/>
                    </a:solidFill>
                  </a:rPr>
                  <a:t>100</a:t>
                </a:r>
                <a:endParaRPr lang="ko-KR" altLang="en-US" sz="5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074148" y="6243477"/>
              <a:ext cx="216842" cy="516228"/>
              <a:chOff x="3074148" y="6243477"/>
              <a:chExt cx="216842" cy="516228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3106370" y="6243477"/>
                <a:ext cx="152400" cy="516228"/>
              </a:xfrm>
              <a:prstGeom prst="roundRect">
                <a:avLst>
                  <a:gd name="adj" fmla="val 19793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3146057" y="6319677"/>
                <a:ext cx="73025" cy="36382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 rot="16200000">
                <a:off x="3164569" y="6502687"/>
                <a:ext cx="36000" cy="21684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6" name="양쪽 모서리가 둥근 사각형 55"/>
            <p:cNvSpPr/>
            <p:nvPr/>
          </p:nvSpPr>
          <p:spPr>
            <a:xfrm>
              <a:off x="8808490" y="6466114"/>
              <a:ext cx="2180652" cy="391886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양쪽 모서리가 둥근 사각형 54"/>
            <p:cNvSpPr/>
            <p:nvPr/>
          </p:nvSpPr>
          <p:spPr>
            <a:xfrm>
              <a:off x="782128" y="6466114"/>
              <a:ext cx="2001517" cy="391886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8301145" y="6255314"/>
              <a:ext cx="216842" cy="516228"/>
              <a:chOff x="3074148" y="6243477"/>
              <a:chExt cx="216842" cy="516228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3106370" y="6243477"/>
                <a:ext cx="152400" cy="516228"/>
              </a:xfrm>
              <a:prstGeom prst="roundRect">
                <a:avLst>
                  <a:gd name="adj" fmla="val 19793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3146057" y="6319677"/>
                <a:ext cx="73025" cy="36382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16200000">
                <a:off x="3164569" y="6502687"/>
                <a:ext cx="36000" cy="21684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77B060A-2BF6-4A40-A6EF-A53ADF91D00D}"/>
              </a:ext>
            </a:extLst>
          </p:cNvPr>
          <p:cNvSpPr txBox="1"/>
          <p:nvPr/>
        </p:nvSpPr>
        <p:spPr>
          <a:xfrm>
            <a:off x="1127579" y="1355834"/>
            <a:ext cx="9352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아이템이 생성되어 떨어지는 것까지 성공함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그러나 원래 목표였던 아이템을 먹으면 </a:t>
            </a:r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   적들이 다 제거되는 것은 실패함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총알을 맞은 타겟이 하나씩 제거하는 것이 목표였지만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난관에 봉착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 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총을 쏜 줄에 있는 모든 타겟이 없어지는 것으로 수정함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3.  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 외에는 원래 계획했던 목표를 모두 이루어 냄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 </a:t>
            </a:r>
            <a:endParaRPr lang="ko-KR" altLang="en-US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8724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35AD6A91-59E9-491D-9A4C-BE9C6289AF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038495"/>
              </p:ext>
            </p:extLst>
          </p:nvPr>
        </p:nvGraphicFramePr>
        <p:xfrm>
          <a:off x="656948" y="559293"/>
          <a:ext cx="10813002" cy="5921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121B67CF-56B0-4A93-85E7-22E92CA03A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6996568"/>
              </p:ext>
            </p:extLst>
          </p:nvPr>
        </p:nvGraphicFramePr>
        <p:xfrm>
          <a:off x="1613763" y="613132"/>
          <a:ext cx="8899371" cy="5921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다이어그램 10">
            <a:extLst>
              <a:ext uri="{FF2B5EF4-FFF2-40B4-BE49-F238E27FC236}">
                <a16:creationId xmlns:a16="http://schemas.microsoft.com/office/drawing/2014/main" id="{0CED6536-7EB1-424A-9FB8-47F61A1B49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8789581"/>
              </p:ext>
            </p:extLst>
          </p:nvPr>
        </p:nvGraphicFramePr>
        <p:xfrm>
          <a:off x="5566298" y="363987"/>
          <a:ext cx="8185212" cy="565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2D115CB-3378-4590-956D-B0D83F6EB94E}"/>
              </a:ext>
            </a:extLst>
          </p:cNvPr>
          <p:cNvSpPr/>
          <p:nvPr/>
        </p:nvSpPr>
        <p:spPr>
          <a:xfrm rot="19977222">
            <a:off x="5717309" y="1385975"/>
            <a:ext cx="2503055" cy="332509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74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6" grpId="1">
        <p:bldAsOne/>
      </p:bldGraphic>
      <p:bldGraphic spid="10" grpId="0">
        <p:bldAsOne/>
      </p:bldGraphic>
      <p:bldGraphic spid="10" grpId="1">
        <p:bldAsOne/>
      </p:bldGraphic>
      <p:bldGraphic spid="11" grpId="0">
        <p:bldAsOne/>
      </p:bldGraphic>
      <p:bldGraphic spid="11" grpId="1">
        <p:bldAsOne/>
      </p:bldGraphic>
      <p:bldP spid="12" grpId="0" animBg="1"/>
      <p:bldP spid="12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1859</TotalTime>
  <Words>442</Words>
  <Application>Microsoft Office PowerPoint</Application>
  <PresentationFormat>와이드스크린</PresentationFormat>
  <Paragraphs>174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HY목각파임B</vt:lpstr>
      <vt:lpstr>HY헤드라인M</vt:lpstr>
      <vt:lpstr>맑은 고딕</vt:lpstr>
      <vt:lpstr>한컴 고딕</vt:lpstr>
      <vt:lpstr>함초롬돋움</vt:lpstr>
      <vt:lpstr>휴먼둥근헤드라인</vt:lpstr>
      <vt:lpstr>휴먼모음T</vt:lpstr>
      <vt:lpstr>Arial</vt:lpstr>
      <vt:lpstr>Berlin Sans FB Demi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민욱 이</cp:lastModifiedBy>
  <cp:revision>248</cp:revision>
  <dcterms:created xsi:type="dcterms:W3CDTF">2018-03-06T08:13:05Z</dcterms:created>
  <dcterms:modified xsi:type="dcterms:W3CDTF">2019-12-06T07:31:38Z</dcterms:modified>
</cp:coreProperties>
</file>