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EF7A-7320-490F-B0A1-4AE9FD620E65}" v="25" dt="2024-05-17T23:50:0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Phú" userId="5dd2eef432e8c932" providerId="LiveId" clId="{0B8DEF7A-7320-490F-B0A1-4AE9FD620E65}"/>
    <pc:docChg chg="undo custSel addSld modSld sldOrd">
      <pc:chgData name="Nguyễn Phú" userId="5dd2eef432e8c932" providerId="LiveId" clId="{0B8DEF7A-7320-490F-B0A1-4AE9FD620E65}" dt="2024-05-17T23:50:00.081" v="1676"/>
      <pc:docMkLst>
        <pc:docMk/>
      </pc:docMkLst>
      <pc:sldChg chg="modSp mod">
        <pc:chgData name="Nguyễn Phú" userId="5dd2eef432e8c932" providerId="LiveId" clId="{0B8DEF7A-7320-490F-B0A1-4AE9FD620E65}" dt="2024-05-17T14:50:49.312" v="1658" actId="20577"/>
        <pc:sldMkLst>
          <pc:docMk/>
          <pc:sldMk cId="4234896648" sldId="256"/>
        </pc:sldMkLst>
        <pc:spChg chg="mod">
          <ac:chgData name="Nguyễn Phú" userId="5dd2eef432e8c932" providerId="LiveId" clId="{0B8DEF7A-7320-490F-B0A1-4AE9FD620E65}" dt="2024-05-17T14:50:49.312" v="1658" actId="20577"/>
          <ac:spMkLst>
            <pc:docMk/>
            <pc:sldMk cId="4234896648" sldId="256"/>
            <ac:spMk id="2" creationId="{B3385374-B105-B461-1BF0-A390D6E40D49}"/>
          </ac:spMkLst>
        </pc:spChg>
      </pc:sldChg>
      <pc:sldChg chg="modSp mod">
        <pc:chgData name="Nguyễn Phú" userId="5dd2eef432e8c932" providerId="LiveId" clId="{0B8DEF7A-7320-490F-B0A1-4AE9FD620E65}" dt="2024-05-17T11:54:13.070" v="24"/>
        <pc:sldMkLst>
          <pc:docMk/>
          <pc:sldMk cId="3214598399" sldId="257"/>
        </pc:sldMkLst>
        <pc:spChg chg="mod">
          <ac:chgData name="Nguyễn Phú" userId="5dd2eef432e8c932" providerId="LiveId" clId="{0B8DEF7A-7320-490F-B0A1-4AE9FD620E65}" dt="2024-05-17T11:54:13.070" v="24"/>
          <ac:spMkLst>
            <pc:docMk/>
            <pc:sldMk cId="3214598399" sldId="257"/>
            <ac:spMk id="2" creationId="{DBC52B29-24C0-EC12-C079-0E79F355467E}"/>
          </ac:spMkLst>
        </pc:spChg>
      </pc:sldChg>
      <pc:sldChg chg="modSp mod">
        <pc:chgData name="Nguyễn Phú" userId="5dd2eef432e8c932" providerId="LiveId" clId="{0B8DEF7A-7320-490F-B0A1-4AE9FD620E65}" dt="2024-05-17T11:54:14.450" v="25"/>
        <pc:sldMkLst>
          <pc:docMk/>
          <pc:sldMk cId="966288523" sldId="258"/>
        </pc:sldMkLst>
        <pc:spChg chg="mod">
          <ac:chgData name="Nguyễn Phú" userId="5dd2eef432e8c932" providerId="LiveId" clId="{0B8DEF7A-7320-490F-B0A1-4AE9FD620E65}" dt="2024-05-17T11:54:14.450" v="25"/>
          <ac:spMkLst>
            <pc:docMk/>
            <pc:sldMk cId="966288523" sldId="258"/>
            <ac:spMk id="2" creationId="{E56F0E5D-DA09-4517-2DAD-919C21FA0D9A}"/>
          </ac:spMkLst>
        </pc:spChg>
      </pc:sldChg>
      <pc:sldChg chg="addSp delSp modSp mod">
        <pc:chgData name="Nguyễn Phú" userId="5dd2eef432e8c932" providerId="LiveId" clId="{0B8DEF7A-7320-490F-B0A1-4AE9FD620E65}" dt="2024-05-17T11:54:09.918" v="23"/>
        <pc:sldMkLst>
          <pc:docMk/>
          <pc:sldMk cId="2501089878" sldId="259"/>
        </pc:sldMkLst>
        <pc:spChg chg="mod">
          <ac:chgData name="Nguyễn Phú" userId="5dd2eef432e8c932" providerId="LiveId" clId="{0B8DEF7A-7320-490F-B0A1-4AE9FD620E65}" dt="2024-05-17T11:54:09.918" v="23"/>
          <ac:spMkLst>
            <pc:docMk/>
            <pc:sldMk cId="2501089878" sldId="259"/>
            <ac:spMk id="14" creationId="{506072A1-096A-6510-E281-1ABCE6BF8468}"/>
          </ac:spMkLst>
        </pc:spChg>
        <pc:picChg chg="del">
          <ac:chgData name="Nguyễn Phú" userId="5dd2eef432e8c932" providerId="LiveId" clId="{0B8DEF7A-7320-490F-B0A1-4AE9FD620E65}" dt="2024-05-17T10:57:37.799" v="0" actId="478"/>
          <ac:picMkLst>
            <pc:docMk/>
            <pc:sldMk cId="2501089878" sldId="259"/>
            <ac:picMk id="17" creationId="{D2BD0190-7917-6730-EE22-1EF19E6DE878}"/>
          </ac:picMkLst>
        </pc:picChg>
        <pc:picChg chg="add mod">
          <ac:chgData name="Nguyễn Phú" userId="5dd2eef432e8c932" providerId="LiveId" clId="{0B8DEF7A-7320-490F-B0A1-4AE9FD620E65}" dt="2024-05-17T10:57:39.917" v="2" actId="1076"/>
          <ac:picMkLst>
            <pc:docMk/>
            <pc:sldMk cId="2501089878" sldId="259"/>
            <ac:picMk id="18" creationId="{A86563D1-0361-3A66-9D6C-9F845F9D57E9}"/>
          </ac:picMkLst>
        </pc:picChg>
      </pc:sldChg>
      <pc:sldChg chg="modSp mod">
        <pc:chgData name="Nguyễn Phú" userId="5dd2eef432e8c932" providerId="LiveId" clId="{0B8DEF7A-7320-490F-B0A1-4AE9FD620E65}" dt="2024-05-17T11:54:06.913" v="22"/>
        <pc:sldMkLst>
          <pc:docMk/>
          <pc:sldMk cId="802597849" sldId="260"/>
        </pc:sldMkLst>
        <pc:spChg chg="mod">
          <ac:chgData name="Nguyễn Phú" userId="5dd2eef432e8c932" providerId="LiveId" clId="{0B8DEF7A-7320-490F-B0A1-4AE9FD620E65}" dt="2024-05-17T11:54:06.913" v="22"/>
          <ac:spMkLst>
            <pc:docMk/>
            <pc:sldMk cId="802597849" sldId="260"/>
            <ac:spMk id="4" creationId="{78589196-1EDA-99C7-C9DA-FD56DC131E56}"/>
          </ac:spMkLst>
        </pc:spChg>
      </pc:sldChg>
      <pc:sldChg chg="addSp delSp modSp new mod">
        <pc:chgData name="Nguyễn Phú" userId="5dd2eef432e8c932" providerId="LiveId" clId="{0B8DEF7A-7320-490F-B0A1-4AE9FD620E65}" dt="2024-05-17T12:09:30.504" v="750" actId="1076"/>
        <pc:sldMkLst>
          <pc:docMk/>
          <pc:sldMk cId="1680052820" sldId="261"/>
        </pc:sldMkLst>
        <pc:spChg chg="mod">
          <ac:chgData name="Nguyễn Phú" userId="5dd2eef432e8c932" providerId="LiveId" clId="{0B8DEF7A-7320-490F-B0A1-4AE9FD620E65}" dt="2024-05-17T11:54:32.647" v="38" actId="20577"/>
          <ac:spMkLst>
            <pc:docMk/>
            <pc:sldMk cId="1680052820" sldId="261"/>
            <ac:spMk id="2" creationId="{1E947BB3-EDFC-A256-7853-8EDB3845A8AE}"/>
          </ac:spMkLst>
        </pc:spChg>
        <pc:spChg chg="mod">
          <ac:chgData name="Nguyễn Phú" userId="5dd2eef432e8c932" providerId="LiveId" clId="{0B8DEF7A-7320-490F-B0A1-4AE9FD620E65}" dt="2024-05-17T12:06:41.168" v="742" actId="20577"/>
          <ac:spMkLst>
            <pc:docMk/>
            <pc:sldMk cId="1680052820" sldId="261"/>
            <ac:spMk id="3" creationId="{4017F8B6-0186-329E-A3BF-781FF12B9CAD}"/>
          </ac:spMkLst>
        </pc:spChg>
        <pc:picChg chg="add del mod">
          <ac:chgData name="Nguyễn Phú" userId="5dd2eef432e8c932" providerId="LiveId" clId="{0B8DEF7A-7320-490F-B0A1-4AE9FD620E65}" dt="2024-05-17T12:09:25.832" v="748" actId="478"/>
          <ac:picMkLst>
            <pc:docMk/>
            <pc:sldMk cId="1680052820" sldId="261"/>
            <ac:picMk id="5" creationId="{E89B23E0-FA19-D8F6-5D3C-4DA00532CB77}"/>
          </ac:picMkLst>
        </pc:picChg>
        <pc:picChg chg="add mod">
          <ac:chgData name="Nguyễn Phú" userId="5dd2eef432e8c932" providerId="LiveId" clId="{0B8DEF7A-7320-490F-B0A1-4AE9FD620E65}" dt="2024-05-17T12:09:30.504" v="750" actId="1076"/>
          <ac:picMkLst>
            <pc:docMk/>
            <pc:sldMk cId="1680052820" sldId="261"/>
            <ac:picMk id="7" creationId="{223342F1-C5E7-A463-8F9F-FE7626DFEF2A}"/>
          </ac:picMkLst>
        </pc:picChg>
      </pc:sldChg>
      <pc:sldChg chg="addSp delSp modSp new mod">
        <pc:chgData name="Nguyễn Phú" userId="5dd2eef432e8c932" providerId="LiveId" clId="{0B8DEF7A-7320-490F-B0A1-4AE9FD620E65}" dt="2024-05-17T12:12:15.383" v="1069" actId="20577"/>
        <pc:sldMkLst>
          <pc:docMk/>
          <pc:sldMk cId="2720099314" sldId="262"/>
        </pc:sldMkLst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2" creationId="{C5E83968-7CA6-F5AD-EF70-E6882EFE8E3B}"/>
          </ac:spMkLst>
        </pc:spChg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3" creationId="{6DD25CEE-3370-A0B6-1F9F-36DA93648EA1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4" creationId="{8C7BF040-E376-51D6-3681-552045B12322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5" creationId="{DD85889B-025B-EE69-DEB6-BB19EC01ABD4}"/>
          </ac:spMkLst>
        </pc:spChg>
        <pc:spChg chg="add mod">
          <ac:chgData name="Nguyễn Phú" userId="5dd2eef432e8c932" providerId="LiveId" clId="{0B8DEF7A-7320-490F-B0A1-4AE9FD620E65}" dt="2024-05-17T12:10:36.191" v="831" actId="20577"/>
          <ac:spMkLst>
            <pc:docMk/>
            <pc:sldMk cId="2720099314" sldId="262"/>
            <ac:spMk id="7" creationId="{D14C2CF5-EB50-8D82-948A-1D1BDD9C9904}"/>
          </ac:spMkLst>
        </pc:spChg>
        <pc:spChg chg="add mod">
          <ac:chgData name="Nguyễn Phú" userId="5dd2eef432e8c932" providerId="LiveId" clId="{0B8DEF7A-7320-490F-B0A1-4AE9FD620E65}" dt="2024-05-17T12:12:15.383" v="1069" actId="20577"/>
          <ac:spMkLst>
            <pc:docMk/>
            <pc:sldMk cId="2720099314" sldId="262"/>
            <ac:spMk id="8" creationId="{F1CE621A-2CE7-8635-7565-B42A0FDADE78}"/>
          </ac:spMkLst>
        </pc:spChg>
        <pc:picChg chg="add del mod">
          <ac:chgData name="Nguyễn Phú" userId="5dd2eef432e8c932" providerId="LiveId" clId="{0B8DEF7A-7320-490F-B0A1-4AE9FD620E65}" dt="2024-05-17T12:10:14.060" v="753" actId="478"/>
          <ac:picMkLst>
            <pc:docMk/>
            <pc:sldMk cId="2720099314" sldId="262"/>
            <ac:picMk id="6" creationId="{F1CD9D4B-E13A-86FC-EE42-1C46B3C98E2A}"/>
          </ac:picMkLst>
        </pc:picChg>
        <pc:picChg chg="add mod">
          <ac:chgData name="Nguyễn Phú" userId="5dd2eef432e8c932" providerId="LiveId" clId="{0B8DEF7A-7320-490F-B0A1-4AE9FD620E65}" dt="2024-05-17T12:10:14.426" v="754"/>
          <ac:picMkLst>
            <pc:docMk/>
            <pc:sldMk cId="2720099314" sldId="262"/>
            <ac:picMk id="9" creationId="{4D827A24-8CA9-7E6A-645E-AE3621FD2D8D}"/>
          </ac:picMkLst>
        </pc:picChg>
      </pc:sldChg>
      <pc:sldChg chg="addSp delSp modSp new mod">
        <pc:chgData name="Nguyễn Phú" userId="5dd2eef432e8c932" providerId="LiveId" clId="{0B8DEF7A-7320-490F-B0A1-4AE9FD620E65}" dt="2024-05-17T12:16:29.880" v="1461" actId="1076"/>
        <pc:sldMkLst>
          <pc:docMk/>
          <pc:sldMk cId="2144381921" sldId="263"/>
        </pc:sldMkLst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2" creationId="{D133C7B9-125B-8D03-2E6A-463ED1ADD2EF}"/>
          </ac:spMkLst>
        </pc:spChg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3" creationId="{FEE134D3-7CDA-A962-25B2-0EF4C0C08A59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4" creationId="{C0196C4E-621D-2D81-D916-99EF9F4420BF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5" creationId="{8DAC99C7-ABD0-2FA6-545D-94F1FEF8B5AF}"/>
          </ac:spMkLst>
        </pc:spChg>
        <pc:spChg chg="add mod">
          <ac:chgData name="Nguyễn Phú" userId="5dd2eef432e8c932" providerId="LiveId" clId="{0B8DEF7A-7320-490F-B0A1-4AE9FD620E65}" dt="2024-05-17T12:13:00.261" v="1074"/>
          <ac:spMkLst>
            <pc:docMk/>
            <pc:sldMk cId="2144381921" sldId="263"/>
            <ac:spMk id="7" creationId="{9E70A912-4E34-3335-E81D-1FAC486F912A}"/>
          </ac:spMkLst>
        </pc:spChg>
        <pc:spChg chg="add mod">
          <ac:chgData name="Nguyễn Phú" userId="5dd2eef432e8c932" providerId="LiveId" clId="{0B8DEF7A-7320-490F-B0A1-4AE9FD620E65}" dt="2024-05-17T12:15:34.010" v="1456" actId="20577"/>
          <ac:spMkLst>
            <pc:docMk/>
            <pc:sldMk cId="2144381921" sldId="263"/>
            <ac:spMk id="8" creationId="{3E065D70-4774-D66D-3F86-2E23D025A5FE}"/>
          </ac:spMkLst>
        </pc:spChg>
        <pc:picChg chg="add mod">
          <ac:chgData name="Nguyễn Phú" userId="5dd2eef432e8c932" providerId="LiveId" clId="{0B8DEF7A-7320-490F-B0A1-4AE9FD620E65}" dt="2024-05-17T12:12:55.746" v="1071"/>
          <ac:picMkLst>
            <pc:docMk/>
            <pc:sldMk cId="2144381921" sldId="263"/>
            <ac:picMk id="6" creationId="{FB3CC5D6-4FDD-2223-AA13-3F25937F8B18}"/>
          </ac:picMkLst>
        </pc:picChg>
        <pc:picChg chg="add del mod">
          <ac:chgData name="Nguyễn Phú" userId="5dd2eef432e8c932" providerId="LiveId" clId="{0B8DEF7A-7320-490F-B0A1-4AE9FD620E65}" dt="2024-05-17T12:16:25.987" v="1458" actId="478"/>
          <ac:picMkLst>
            <pc:docMk/>
            <pc:sldMk cId="2144381921" sldId="263"/>
            <ac:picMk id="9" creationId="{7CC38F69-5F74-A961-6108-FD5757398168}"/>
          </ac:picMkLst>
        </pc:picChg>
        <pc:picChg chg="add mod">
          <ac:chgData name="Nguyễn Phú" userId="5dd2eef432e8c932" providerId="LiveId" clId="{0B8DEF7A-7320-490F-B0A1-4AE9FD620E65}" dt="2024-05-17T12:16:29.880" v="1461" actId="1076"/>
          <ac:picMkLst>
            <pc:docMk/>
            <pc:sldMk cId="2144381921" sldId="263"/>
            <ac:picMk id="11" creationId="{D0632CF1-18D5-DFAD-B3B7-59F7BE65D295}"/>
          </ac:picMkLst>
        </pc:picChg>
      </pc:sldChg>
      <pc:sldChg chg="addSp delSp modSp new mod">
        <pc:chgData name="Nguyễn Phú" userId="5dd2eef432e8c932" providerId="LiveId" clId="{0B8DEF7A-7320-490F-B0A1-4AE9FD620E65}" dt="2024-05-17T12:19:06.192" v="1610" actId="1076"/>
        <pc:sldMkLst>
          <pc:docMk/>
          <pc:sldMk cId="762669896" sldId="264"/>
        </pc:sldMkLst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2" creationId="{10281109-6DF1-2B98-F1FE-A3B420CFC7EC}"/>
          </ac:spMkLst>
        </pc:spChg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3" creationId="{D8EDF544-6249-67E7-A6D6-CC3765CE3B5F}"/>
          </ac:spMkLst>
        </pc:spChg>
        <pc:spChg chg="add mod">
          <ac:chgData name="Nguyễn Phú" userId="5dd2eef432e8c932" providerId="LiveId" clId="{0B8DEF7A-7320-490F-B0A1-4AE9FD620E65}" dt="2024-05-17T12:16:51.626" v="1466"/>
          <ac:spMkLst>
            <pc:docMk/>
            <pc:sldMk cId="762669896" sldId="264"/>
            <ac:spMk id="4" creationId="{600B5439-9C45-BC38-38F2-5CE100C1C62A}"/>
          </ac:spMkLst>
        </pc:spChg>
        <pc:spChg chg="add mod">
          <ac:chgData name="Nguyễn Phú" userId="5dd2eef432e8c932" providerId="LiveId" clId="{0B8DEF7A-7320-490F-B0A1-4AE9FD620E65}" dt="2024-05-17T12:18:31.165" v="1609" actId="20577"/>
          <ac:spMkLst>
            <pc:docMk/>
            <pc:sldMk cId="762669896" sldId="264"/>
            <ac:spMk id="5" creationId="{C759BB60-28CE-BD46-E693-DD83B2ADACA2}"/>
          </ac:spMkLst>
        </pc:spChg>
        <pc:picChg chg="add mod">
          <ac:chgData name="Nguyễn Phú" userId="5dd2eef432e8c932" providerId="LiveId" clId="{0B8DEF7A-7320-490F-B0A1-4AE9FD620E65}" dt="2024-05-17T12:19:06.192" v="1610" actId="1076"/>
          <ac:picMkLst>
            <pc:docMk/>
            <pc:sldMk cId="762669896" sldId="264"/>
            <ac:picMk id="6" creationId="{489DEBF9-554F-D351-8C7A-9E3A268F1B88}"/>
          </ac:picMkLst>
        </pc:picChg>
      </pc:sldChg>
      <pc:sldChg chg="addSp delSp modSp new mod">
        <pc:chgData name="Nguyễn Phú" userId="5dd2eef432e8c932" providerId="LiveId" clId="{0B8DEF7A-7320-490F-B0A1-4AE9FD620E65}" dt="2024-05-17T12:26:05.984" v="1628" actId="14100"/>
        <pc:sldMkLst>
          <pc:docMk/>
          <pc:sldMk cId="2074623299" sldId="265"/>
        </pc:sldMkLst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2" creationId="{5385A7C5-6CAD-9C2D-D8FE-D0EB38DC0507}"/>
          </ac:spMkLst>
        </pc:spChg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3" creationId="{85E064D5-DE33-00AD-0E23-24624834C620}"/>
          </ac:spMkLst>
        </pc:spChg>
        <pc:spChg chg="add mod">
          <ac:chgData name="Nguyễn Phú" userId="5dd2eef432e8c932" providerId="LiveId" clId="{0B8DEF7A-7320-490F-B0A1-4AE9FD620E65}" dt="2024-05-17T12:26:00.299" v="1624" actId="1076"/>
          <ac:spMkLst>
            <pc:docMk/>
            <pc:sldMk cId="2074623299" sldId="265"/>
            <ac:spMk id="9" creationId="{A535313A-21E9-D139-0EC7-C471CE79CC93}"/>
          </ac:spMkLst>
        </pc:spChg>
        <pc:picChg chg="add del">
          <ac:chgData name="Nguyễn Phú" userId="5dd2eef432e8c932" providerId="LiveId" clId="{0B8DEF7A-7320-490F-B0A1-4AE9FD620E65}" dt="2024-05-17T12:25:34.975" v="1613" actId="22"/>
          <ac:picMkLst>
            <pc:docMk/>
            <pc:sldMk cId="2074623299" sldId="265"/>
            <ac:picMk id="5" creationId="{F89BCCA2-38F5-D077-2AFD-9CDCF76FF430}"/>
          </ac:picMkLst>
        </pc:picChg>
        <pc:picChg chg="add mod">
          <ac:chgData name="Nguyễn Phú" userId="5dd2eef432e8c932" providerId="LiveId" clId="{0B8DEF7A-7320-490F-B0A1-4AE9FD620E65}" dt="2024-05-17T12:26:05.984" v="1628" actId="14100"/>
          <ac:picMkLst>
            <pc:docMk/>
            <pc:sldMk cId="2074623299" sldId="265"/>
            <ac:picMk id="7" creationId="{F3ACB5CE-CF34-1F48-9245-25FE8E678626}"/>
          </ac:picMkLst>
        </pc:picChg>
      </pc:sldChg>
      <pc:sldChg chg="addSp delSp modSp new mod">
        <pc:chgData name="Nguyễn Phú" userId="5dd2eef432e8c932" providerId="LiveId" clId="{0B8DEF7A-7320-490F-B0A1-4AE9FD620E65}" dt="2024-05-17T12:53:14.729" v="1653" actId="1076"/>
        <pc:sldMkLst>
          <pc:docMk/>
          <pc:sldMk cId="1997966742" sldId="266"/>
        </pc:sldMkLst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2" creationId="{B6198BEC-FD9A-9577-991E-C394F5A14076}"/>
          </ac:spMkLst>
        </pc:spChg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3" creationId="{CF0A0D4C-6853-DE9D-F24E-281A008A66E8}"/>
          </ac:spMkLst>
        </pc:spChg>
        <pc:spChg chg="add mod">
          <ac:chgData name="Nguyễn Phú" userId="5dd2eef432e8c932" providerId="LiveId" clId="{0B8DEF7A-7320-490F-B0A1-4AE9FD620E65}" dt="2024-05-17T12:53:13.697" v="1652" actId="1076"/>
          <ac:spMkLst>
            <pc:docMk/>
            <pc:sldMk cId="1997966742" sldId="266"/>
            <ac:spMk id="6" creationId="{276BD063-ABF2-2CBA-1112-681D5086E6E1}"/>
          </ac:spMkLst>
        </pc:spChg>
        <pc:picChg chg="add mod">
          <ac:chgData name="Nguyễn Phú" userId="5dd2eef432e8c932" providerId="LiveId" clId="{0B8DEF7A-7320-490F-B0A1-4AE9FD620E65}" dt="2024-05-17T12:53:14.729" v="1653" actId="1076"/>
          <ac:picMkLst>
            <pc:docMk/>
            <pc:sldMk cId="1997966742" sldId="266"/>
            <ac:picMk id="5" creationId="{80CFA739-782E-41AE-FB6F-E025F9F49FE2}"/>
          </ac:picMkLst>
        </pc:picChg>
      </pc:sldChg>
      <pc:sldChg chg="add">
        <pc:chgData name="Nguyễn Phú" userId="5dd2eef432e8c932" providerId="LiveId" clId="{0B8DEF7A-7320-490F-B0A1-4AE9FD620E65}" dt="2024-05-17T23:49:29.364" v="1659"/>
        <pc:sldMkLst>
          <pc:docMk/>
          <pc:sldMk cId="295569552" sldId="267"/>
        </pc:sldMkLst>
      </pc:sldChg>
      <pc:sldChg chg="add ord">
        <pc:chgData name="Nguyễn Phú" userId="5dd2eef432e8c932" providerId="LiveId" clId="{0B8DEF7A-7320-490F-B0A1-4AE9FD620E65}" dt="2024-05-17T23:49:36.553" v="1662"/>
        <pc:sldMkLst>
          <pc:docMk/>
          <pc:sldMk cId="3544159473" sldId="268"/>
        </pc:sldMkLst>
      </pc:sldChg>
      <pc:sldChg chg="add">
        <pc:chgData name="Nguyễn Phú" userId="5dd2eef432e8c932" providerId="LiveId" clId="{0B8DEF7A-7320-490F-B0A1-4AE9FD620E65}" dt="2024-05-17T23:49:42.425" v="1663"/>
        <pc:sldMkLst>
          <pc:docMk/>
          <pc:sldMk cId="2093263651" sldId="269"/>
        </pc:sldMkLst>
      </pc:sldChg>
      <pc:sldChg chg="add">
        <pc:chgData name="Nguyễn Phú" userId="5dd2eef432e8c932" providerId="LiveId" clId="{0B8DEF7A-7320-490F-B0A1-4AE9FD620E65}" dt="2024-05-17T23:49:44.487" v="1664"/>
        <pc:sldMkLst>
          <pc:docMk/>
          <pc:sldMk cId="256291939" sldId="270"/>
        </pc:sldMkLst>
      </pc:sldChg>
      <pc:sldChg chg="add">
        <pc:chgData name="Nguyễn Phú" userId="5dd2eef432e8c932" providerId="LiveId" clId="{0B8DEF7A-7320-490F-B0A1-4AE9FD620E65}" dt="2024-05-17T23:49:45.064" v="1665"/>
        <pc:sldMkLst>
          <pc:docMk/>
          <pc:sldMk cId="3781098633" sldId="271"/>
        </pc:sldMkLst>
      </pc:sldChg>
      <pc:sldChg chg="add">
        <pc:chgData name="Nguyễn Phú" userId="5dd2eef432e8c932" providerId="LiveId" clId="{0B8DEF7A-7320-490F-B0A1-4AE9FD620E65}" dt="2024-05-17T23:49:45.680" v="1666"/>
        <pc:sldMkLst>
          <pc:docMk/>
          <pc:sldMk cId="3636575558" sldId="272"/>
        </pc:sldMkLst>
      </pc:sldChg>
      <pc:sldChg chg="add">
        <pc:chgData name="Nguyễn Phú" userId="5dd2eef432e8c932" providerId="LiveId" clId="{0B8DEF7A-7320-490F-B0A1-4AE9FD620E65}" dt="2024-05-17T23:49:46.297" v="1667"/>
        <pc:sldMkLst>
          <pc:docMk/>
          <pc:sldMk cId="3175530131" sldId="273"/>
        </pc:sldMkLst>
      </pc:sldChg>
      <pc:sldChg chg="add">
        <pc:chgData name="Nguyễn Phú" userId="5dd2eef432e8c932" providerId="LiveId" clId="{0B8DEF7A-7320-490F-B0A1-4AE9FD620E65}" dt="2024-05-17T23:49:46.920" v="1668"/>
        <pc:sldMkLst>
          <pc:docMk/>
          <pc:sldMk cId="3419570217" sldId="274"/>
        </pc:sldMkLst>
      </pc:sldChg>
      <pc:sldChg chg="add">
        <pc:chgData name="Nguyễn Phú" userId="5dd2eef432e8c932" providerId="LiveId" clId="{0B8DEF7A-7320-490F-B0A1-4AE9FD620E65}" dt="2024-05-17T23:49:53.065" v="1669"/>
        <pc:sldMkLst>
          <pc:docMk/>
          <pc:sldMk cId="2027615021" sldId="275"/>
        </pc:sldMkLst>
      </pc:sldChg>
      <pc:sldChg chg="add">
        <pc:chgData name="Nguyễn Phú" userId="5dd2eef432e8c932" providerId="LiveId" clId="{0B8DEF7A-7320-490F-B0A1-4AE9FD620E65}" dt="2024-05-17T23:49:53.633" v="1670"/>
        <pc:sldMkLst>
          <pc:docMk/>
          <pc:sldMk cId="2973058150" sldId="276"/>
        </pc:sldMkLst>
      </pc:sldChg>
      <pc:sldChg chg="add">
        <pc:chgData name="Nguyễn Phú" userId="5dd2eef432e8c932" providerId="LiveId" clId="{0B8DEF7A-7320-490F-B0A1-4AE9FD620E65}" dt="2024-05-17T23:49:54.240" v="1671"/>
        <pc:sldMkLst>
          <pc:docMk/>
          <pc:sldMk cId="2120109905" sldId="277"/>
        </pc:sldMkLst>
      </pc:sldChg>
      <pc:sldChg chg="add">
        <pc:chgData name="Nguyễn Phú" userId="5dd2eef432e8c932" providerId="LiveId" clId="{0B8DEF7A-7320-490F-B0A1-4AE9FD620E65}" dt="2024-05-17T23:49:54.864" v="1672"/>
        <pc:sldMkLst>
          <pc:docMk/>
          <pc:sldMk cId="2406001747" sldId="278"/>
        </pc:sldMkLst>
      </pc:sldChg>
      <pc:sldChg chg="add">
        <pc:chgData name="Nguyễn Phú" userId="5dd2eef432e8c932" providerId="LiveId" clId="{0B8DEF7A-7320-490F-B0A1-4AE9FD620E65}" dt="2024-05-17T23:49:55.528" v="1673"/>
        <pc:sldMkLst>
          <pc:docMk/>
          <pc:sldMk cId="3986152295" sldId="279"/>
        </pc:sldMkLst>
      </pc:sldChg>
      <pc:sldChg chg="add">
        <pc:chgData name="Nguyễn Phú" userId="5dd2eef432e8c932" providerId="LiveId" clId="{0B8DEF7A-7320-490F-B0A1-4AE9FD620E65}" dt="2024-05-17T23:49:56.378" v="1674"/>
        <pc:sldMkLst>
          <pc:docMk/>
          <pc:sldMk cId="3239653533" sldId="280"/>
        </pc:sldMkLst>
      </pc:sldChg>
      <pc:sldChg chg="add">
        <pc:chgData name="Nguyễn Phú" userId="5dd2eef432e8c932" providerId="LiveId" clId="{0B8DEF7A-7320-490F-B0A1-4AE9FD620E65}" dt="2024-05-17T23:49:59.040" v="1675"/>
        <pc:sldMkLst>
          <pc:docMk/>
          <pc:sldMk cId="531722546" sldId="281"/>
        </pc:sldMkLst>
      </pc:sldChg>
      <pc:sldChg chg="add">
        <pc:chgData name="Nguyễn Phú" userId="5dd2eef432e8c932" providerId="LiveId" clId="{0B8DEF7A-7320-490F-B0A1-4AE9FD620E65}" dt="2024-05-17T23:50:00.081" v="1676"/>
        <pc:sldMkLst>
          <pc:docMk/>
          <pc:sldMk cId="1605261725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176-65DE-988E-6F58-B4210680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5EDA5-A054-D5AF-7E07-06AA5D4F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F3D-9564-EC71-313E-BD0A8D8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906-C098-57CE-B654-FDC64DE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7C30-F8AA-E6B6-B92E-729F3AFC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3341-2927-91FE-D566-126B6CE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FB35-AA3F-1A99-3809-0CB1A1C8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78DE-672D-B731-8DAD-30DD815C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1A4D-0B58-1719-A2D3-C4D21E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CD7F-352F-B036-6F28-E2FDD5A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0715-5C14-D0BB-168F-C02F2983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7AC-B6AA-256D-37EC-8C57A0B2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43C-468E-3DCE-08B9-C32C4A1C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0FFC-D595-D8C8-A4EA-9EE188F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BDA5-5C21-612D-431F-7C431098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C7D8-5D3E-9B9D-5251-F880F61C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725-0A02-FBC7-E954-6964AF3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8B81-64CD-AB41-DCE7-F02B2616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CF5A-9C93-1103-4AA9-8A742D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213-2DB8-3339-537C-9738110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D90-BCB4-525D-25EF-7ED0476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F5A0F-F988-95C8-082A-9078F578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632D-24D4-9553-C52B-6EB6FB4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D78D-DC55-392C-AD9D-2446B78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2578-2B97-CBA5-1A36-A926B659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1F90-4676-AB66-598D-1BD56910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BD7-61E3-A543-C4AD-2EEA6FF4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7004-A3F5-73C0-AAA4-13543586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AB4A-C06C-253D-A908-1C3DEC6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8EBB-CF89-6A35-AF60-6F4F2B2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2173-772A-FA33-157D-FE4C296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1125-4C43-4796-7C78-2A3E89B6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20C-9629-A843-1AB3-FCBC7F56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AF-6283-A4B6-688A-864A895A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32DB-6813-68A3-4AF3-76F29761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4103B-619A-8118-722B-4CF66528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84B04-804F-325E-FF97-F10E0A0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AD9F5-B697-97E1-A30E-7039A65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26DFB-CC46-042C-CBC3-AA4765B9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D53-799C-1835-D935-3021F52D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347F8-8F58-639E-7F9D-3B7B432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75AB5-B3E3-2C3D-0618-8B275BC1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D85D-6AF0-8C35-33A8-E36B0A0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67714-B6C5-4129-C574-5CBDAFF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36EF-9684-AE41-328D-C4ACAB4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2E78-165E-862E-AD14-E80E758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843-5C88-3906-7D70-FCA0871D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401-0670-54A2-332B-738D3D41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5FEDE-D3E7-BD6C-5E3D-6654799F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6E4E-E8A4-5AED-4CA0-0085C0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396-4C50-EF63-3BC2-D44B1E41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6666-81B6-EF89-206C-D49D089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E3EA-B7DB-7EAD-8DF4-8AAF6836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91B9-A224-D15D-4040-F1F576CB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C50D-512E-0E64-9671-274C924E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F469-7489-BE31-5360-80E6A27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04DE-42B0-A3C4-3791-714D2140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7C51-939C-EB3A-4A91-06623DE8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F6033-E124-7FFF-C2A7-29E6EEFF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A75B-3DD8-6854-B514-7D495598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5E9B-E51B-886B-BA49-596D14E4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42D-74F3-4161-82B1-EF491D1F889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A4C1-80E5-1BA8-ADB8-6FC3FD6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DC73-6702-453E-D13D-6D694309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5374-B105-B461-1BF0-A390D6E40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KTMT_</a:t>
            </a:r>
            <a:r>
              <a:rPr lang="en-US"/>
              <a:t>N01-Nhóm 07</a:t>
            </a:r>
            <a:br>
              <a:rPr lang="en-US" dirty="0"/>
            </a:br>
            <a:r>
              <a:rPr lang="en-US" dirty="0"/>
              <a:t>GAME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3091-8A4D-B8CA-CCC2-407FAD24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42348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0B5439-9C45-BC38-38F2-5CE100C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BB60-28CE-BD46-E693-DD83B2AD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Code:(Khi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&gt; PADDLE_WIDTH</a:t>
            </a:r>
          </a:p>
          <a:p>
            <a:pPr lvl="2"/>
            <a:r>
              <a:rPr lang="en-US" dirty="0"/>
              <a:t>MOV CX,PADDLE_LEFT_X 		</a:t>
            </a:r>
          </a:p>
          <a:p>
            <a:pPr lvl="2"/>
            <a:r>
              <a:rPr lang="en-US" dirty="0"/>
              <a:t>INC DX 						</a:t>
            </a:r>
          </a:p>
          <a:p>
            <a:pPr lvl="2"/>
            <a:r>
              <a:rPr lang="en-US" dirty="0"/>
              <a:t>MOV AX,DX								</a:t>
            </a:r>
          </a:p>
          <a:p>
            <a:pPr lvl="2"/>
            <a:r>
              <a:rPr lang="en-US" dirty="0"/>
              <a:t>SUB AX,PADDLE_LEFT_Y					</a:t>
            </a:r>
          </a:p>
          <a:p>
            <a:pPr lvl="2"/>
            <a:r>
              <a:rPr lang="en-US" dirty="0"/>
              <a:t>CMP AX,PADDLE_HEIGHT</a:t>
            </a:r>
          </a:p>
          <a:p>
            <a:pPr lvl="2"/>
            <a:r>
              <a:rPr lang="en-US" dirty="0"/>
              <a:t>JNG DRAW_PADDLE_LEFT_HORIZONTAL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DEBF9-554F-D351-8C7A-9E3A268F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42" y="3008091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FA739-782E-41AE-FB6F-E025F9F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99" y="2214880"/>
            <a:ext cx="6896962" cy="397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BD063-ABF2-2CBA-1112-681D5086E6E1}"/>
              </a:ext>
            </a:extLst>
          </p:cNvPr>
          <p:cNvSpPr/>
          <p:nvPr/>
        </p:nvSpPr>
        <p:spPr>
          <a:xfrm>
            <a:off x="3281680" y="670560"/>
            <a:ext cx="5130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96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10983310" cy="454348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BALL_ORIGINAL_X DW 0A0h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X ban đầu của bóng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vi-V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BALL_ORIGINAL_Y DW 64h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Y ban đầu của bóng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vi-V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BALL_X DW 0Ah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X hiện tại của bóng.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BALL_Y DW 0Ah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Y hiện tại của bóng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BALL_SIZE DW 04h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Kích thước của bóng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BALL_VELOCITY_X DW 05h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Tốc độ X (ngang) của bóng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BALL_VELOCITY_Y DW 02h</a:t>
            </a:r>
            <a:r>
              <a:rPr lang="vi-V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Tốc độ Y (dọc) của bóng.</a:t>
            </a:r>
          </a:p>
          <a:p>
            <a:pPr algn="l"/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5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4572000" cy="4543480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BALL_ORIGINAL_X DW 0A0h</a:t>
            </a:r>
            <a:r>
              <a:rPr lang="vi-V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X ban đầu của bóng (160 trong hệ thập phân).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BALL_ORIGINAL_Y DW 64h</a:t>
            </a:r>
            <a:r>
              <a:rPr lang="vi-V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Vị trí Y ban đầu của bóng (100 trong hệ thập phân).</a:t>
            </a:r>
          </a:p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giữa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cửa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sổ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CAF27-0B56-CBB5-3B8E-3B21F00F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5072"/>
            <a:ext cx="5466027" cy="37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269" y="1573541"/>
            <a:ext cx="6653048" cy="454348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MOV AX,BALL_VELOCITY_X 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ADD BALL_X,AX 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800" b="0" i="0" dirty="0" err="1">
                <a:effectLst/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r>
              <a:rPr lang="en-US" sz="28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vận</a:t>
            </a:r>
            <a:r>
              <a:rPr lang="en-US" sz="28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tốc</a:t>
            </a:r>
            <a:r>
              <a:rPr lang="en-US" sz="28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BALL_VELOCITY_X </a:t>
            </a:r>
            <a:r>
              <a:rPr lang="en-US" sz="2800" b="0" i="0" dirty="0" err="1">
                <a:effectLst/>
                <a:latin typeface="Söhne Mono"/>
              </a:rPr>
              <a:t>cho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thanh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ghi</a:t>
            </a:r>
            <a:r>
              <a:rPr lang="en-US" sz="2800" b="0" i="0" dirty="0">
                <a:effectLst/>
                <a:latin typeface="Söhne Mono"/>
              </a:rPr>
              <a:t> AX, </a:t>
            </a:r>
            <a:r>
              <a:rPr lang="en-US" sz="2800" b="0" i="0" dirty="0" err="1">
                <a:effectLst/>
                <a:latin typeface="Söhne Mono"/>
              </a:rPr>
              <a:t>rồi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lấy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giá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trị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của</a:t>
            </a:r>
            <a:r>
              <a:rPr lang="en-US" sz="2800" b="0" i="0" dirty="0">
                <a:effectLst/>
                <a:latin typeface="Söhne Mono"/>
              </a:rPr>
              <a:t> AX </a:t>
            </a:r>
            <a:r>
              <a:rPr lang="en-US" sz="2800" b="0" i="0" dirty="0" err="1">
                <a:effectLst/>
                <a:latin typeface="Söhne Mono"/>
              </a:rPr>
              <a:t>cộng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vào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vị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trí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hiện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tại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của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bóng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là</a:t>
            </a:r>
            <a:r>
              <a:rPr lang="en-US" sz="2800" b="0" i="0" dirty="0">
                <a:effectLst/>
                <a:latin typeface="Söhne Mono"/>
              </a:rPr>
              <a:t> BALL_X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06112-20C9-5ED2-AF0A-0B877BE5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17" y="1573540"/>
            <a:ext cx="4838780" cy="3429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9AA556-8DEB-611E-88C9-D2AB18FF8B90}"/>
              </a:ext>
            </a:extLst>
          </p:cNvPr>
          <p:cNvSpPr/>
          <p:nvPr/>
        </p:nvSpPr>
        <p:spPr>
          <a:xfrm>
            <a:off x="9574923" y="3321269"/>
            <a:ext cx="515007" cy="294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38" y="1161776"/>
            <a:ext cx="6254003" cy="492371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Söhne Mono"/>
              </a:rPr>
              <a:t>K</a:t>
            </a:r>
            <a:r>
              <a:rPr lang="vi-VN" sz="2800" b="0" i="0" dirty="0">
                <a:effectLst/>
                <a:latin typeface="Söhne Mono"/>
              </a:rPr>
              <a:t>iểm tra nếu nó đã vượt qua biên trái</a:t>
            </a:r>
            <a:r>
              <a:rPr lang="en-US" sz="2800" b="0" i="0" dirty="0">
                <a:effectLst/>
                <a:latin typeface="Söhne Mono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trái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b="0" i="0" dirty="0">
                <a:effectLst/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b="0" i="0" dirty="0">
                <a:effectLst/>
                <a:latin typeface="Söhne Mono"/>
              </a:rPr>
              <a:t> BALL_X &lt; WINDOW_BOUNDS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öhne Mono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BALL_X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đỏ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reset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(BALL_X &lt; </a:t>
            </a:r>
            <a:r>
              <a:rPr lang="en-US" sz="2800" b="0" i="0" dirty="0">
                <a:effectLst/>
                <a:latin typeface="Söhne Mono"/>
              </a:rPr>
              <a:t>WINDOW_BOUNDS)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Söhne Mono"/>
                <a:cs typeface="Times New Roman" panose="02020603050405020304" pitchFamily="18" charset="0"/>
              </a:rPr>
              <a:t>MOV AX,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Söhne Mono"/>
                <a:cs typeface="Times New Roman" panose="02020603050405020304" pitchFamily="18" charset="0"/>
              </a:rPr>
              <a:t>WINDOW_BOUNDS </a:t>
            </a:r>
            <a:endParaRPr lang="en-US" sz="2800" dirty="0">
              <a:latin typeface="Söhne Mono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Söhne Mono"/>
                <a:cs typeface="Times New Roman" panose="02020603050405020304" pitchFamily="18" charset="0"/>
              </a:rPr>
              <a:t>CMP BALL_X,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Söhne Mono"/>
                <a:cs typeface="Times New Roman" panose="02020603050405020304" pitchFamily="18" charset="0"/>
              </a:rPr>
              <a:t>AX  </a:t>
            </a:r>
            <a:endParaRPr lang="en-US" sz="2800" dirty="0">
              <a:latin typeface="Söhne Mono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Söhne Mono"/>
                <a:cs typeface="Times New Roman" panose="02020603050405020304" pitchFamily="18" charset="0"/>
              </a:rPr>
              <a:t>JL RESET_POSITION </a:t>
            </a:r>
            <a:endParaRPr lang="en-US" sz="2800" dirty="0">
              <a:latin typeface="Söhne Mono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32D79-A34E-4117-8CAD-DD7A782D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41" y="1529638"/>
            <a:ext cx="4948439" cy="34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31F211-B49E-BCE7-7098-3395C46AF5A7}"/>
              </a:ext>
            </a:extLst>
          </p:cNvPr>
          <p:cNvSpPr/>
          <p:nvPr/>
        </p:nvSpPr>
        <p:spPr>
          <a:xfrm rot="13119125">
            <a:off x="6680398" y="2773552"/>
            <a:ext cx="708138" cy="390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B6669-A9E4-4ACD-DAC4-EEED2CF304C8}"/>
              </a:ext>
            </a:extLst>
          </p:cNvPr>
          <p:cNvSpPr/>
          <p:nvPr/>
        </p:nvSpPr>
        <p:spPr>
          <a:xfrm>
            <a:off x="6636053" y="1860330"/>
            <a:ext cx="60255" cy="30900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52" y="1216190"/>
            <a:ext cx="6390289" cy="48062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latin typeface="Söhne Mono"/>
              </a:rPr>
              <a:t>K</a:t>
            </a:r>
            <a:r>
              <a:rPr lang="vi-VN" sz="2800" b="0" i="0" dirty="0">
                <a:effectLst/>
                <a:latin typeface="Söhne Mono"/>
              </a:rPr>
              <a:t>iểm tra nếu nó đã vượt qua biên phải</a:t>
            </a:r>
            <a:r>
              <a:rPr lang="en-US" sz="2800" b="0" i="0" dirty="0">
                <a:effectLst/>
                <a:latin typeface="Söhne Mono"/>
              </a:rPr>
              <a:t>:</a:t>
            </a:r>
            <a:endParaRPr lang="en-US" sz="2800" dirty="0"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BALL_X &gt; WINDOW_WIDTH - BALL_SIZE - WINDOW_BOUNDS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BALL_X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(BALL_X &gt; WINDOW_WIDTH - BALL_SIZE - WINDOW_BOUNDS)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MOV AX,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WINDOW_WIDTH</a:t>
            </a: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SUB AX,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BALL_SIZE </a:t>
            </a: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SUB AX,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WINDOW_BOUNDS </a:t>
            </a: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CMP BALL_X,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>
                <a:latin typeface="+mj-lt"/>
              </a:rPr>
              <a:t>AX</a:t>
            </a:r>
            <a:endParaRPr lang="en-US" sz="28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JG RESET_POSITION</a:t>
            </a:r>
            <a:endParaRPr lang="en-US" sz="28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dirty="0">
              <a:latin typeface="Söhne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C51C8-90B1-C277-4D9C-37ADCE72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1" y="1630691"/>
            <a:ext cx="4946493" cy="3466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BBE49-5D4F-758B-219D-77EF18655649}"/>
              </a:ext>
            </a:extLst>
          </p:cNvPr>
          <p:cNvSpPr/>
          <p:nvPr/>
        </p:nvSpPr>
        <p:spPr>
          <a:xfrm>
            <a:off x="11466786" y="1902373"/>
            <a:ext cx="53771" cy="319514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5C7E13-0025-6C5C-447B-14136C45874E}"/>
              </a:ext>
            </a:extLst>
          </p:cNvPr>
          <p:cNvSpPr/>
          <p:nvPr/>
        </p:nvSpPr>
        <p:spPr>
          <a:xfrm rot="2707319">
            <a:off x="10778356" y="3693384"/>
            <a:ext cx="708138" cy="390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6484882" cy="45434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Söhne Mono"/>
                <a:cs typeface="Times New Roman" panose="02020603050405020304" pitchFamily="18" charset="0"/>
              </a:rPr>
              <a:t>MOV AX, BALL_VELOCITY_Y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Söhne Mono"/>
                <a:cs typeface="Times New Roman" panose="02020603050405020304" pitchFamily="18" charset="0"/>
              </a:rPr>
              <a:t>ADD BALL_Y, AX 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3200" b="0" i="0" dirty="0" err="1">
                <a:effectLst/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r>
              <a:rPr lang="en-US" sz="32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vận</a:t>
            </a:r>
            <a:r>
              <a:rPr lang="en-US" sz="32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tốc</a:t>
            </a:r>
            <a:r>
              <a:rPr lang="en-US" sz="3200" dirty="0">
                <a:latin typeface="Söhne Mono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b="0" i="0" dirty="0">
                <a:effectLst/>
                <a:latin typeface="Söhne Mono"/>
              </a:rPr>
              <a:t>BALL_VELOCITY_Y </a:t>
            </a:r>
            <a:r>
              <a:rPr lang="en-US" sz="3200" b="0" i="0" dirty="0" err="1">
                <a:effectLst/>
                <a:latin typeface="Söhne Mono"/>
              </a:rPr>
              <a:t>cho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thanh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ghi</a:t>
            </a:r>
            <a:r>
              <a:rPr lang="en-US" sz="3200" b="0" i="0" dirty="0">
                <a:effectLst/>
                <a:latin typeface="Söhne Mono"/>
              </a:rPr>
              <a:t> AX, </a:t>
            </a:r>
            <a:r>
              <a:rPr lang="en-US" sz="3200" b="0" i="0" dirty="0" err="1">
                <a:effectLst/>
                <a:latin typeface="Söhne Mono"/>
              </a:rPr>
              <a:t>rồi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lấy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giá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trị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của</a:t>
            </a:r>
            <a:r>
              <a:rPr lang="en-US" sz="3200" b="0" i="0" dirty="0">
                <a:effectLst/>
                <a:latin typeface="Söhne Mono"/>
              </a:rPr>
              <a:t> AX </a:t>
            </a:r>
            <a:r>
              <a:rPr lang="en-US" sz="3200" b="0" i="0" dirty="0" err="1">
                <a:effectLst/>
                <a:latin typeface="Söhne Mono"/>
              </a:rPr>
              <a:t>cộng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vào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vị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trí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hiện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tại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của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bóng</a:t>
            </a:r>
            <a:r>
              <a:rPr lang="en-US" sz="3200" b="0" i="0" dirty="0">
                <a:effectLst/>
                <a:latin typeface="Söhne Mono"/>
              </a:rPr>
              <a:t> </a:t>
            </a:r>
            <a:r>
              <a:rPr lang="en-US" sz="3200" b="0" i="0" dirty="0" err="1">
                <a:effectLst/>
                <a:latin typeface="Söhne Mono"/>
              </a:rPr>
              <a:t>là</a:t>
            </a:r>
            <a:r>
              <a:rPr lang="en-US" sz="3200" b="0" i="0" dirty="0">
                <a:effectLst/>
                <a:latin typeface="Söhne Mono"/>
              </a:rPr>
              <a:t> BALL_Y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effectLst/>
                <a:latin typeface="Söhne Mono"/>
              </a:rPr>
              <a:t>BALL_VELOCITY_Y </a:t>
            </a:r>
          </a:p>
          <a:p>
            <a:pPr algn="l"/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06269-72A6-595D-906A-38EE211D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42" y="1605073"/>
            <a:ext cx="4762286" cy="32717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FA77EF-6410-785A-6CDA-6FAC5F29BE4E}"/>
              </a:ext>
            </a:extLst>
          </p:cNvPr>
          <p:cNvSpPr/>
          <p:nvPr/>
        </p:nvSpPr>
        <p:spPr>
          <a:xfrm rot="5400000">
            <a:off x="9214625" y="3729667"/>
            <a:ext cx="515007" cy="294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6011917" cy="4543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latin typeface="Söhne Mono"/>
              </a:rPr>
              <a:t>K</a:t>
            </a:r>
            <a:r>
              <a:rPr lang="vi-VN" sz="2800" b="0" i="0" dirty="0">
                <a:effectLst/>
                <a:latin typeface="Söhne Mono"/>
              </a:rPr>
              <a:t>iểm tra nếu nó đã vượt qua biên trên</a:t>
            </a:r>
            <a:r>
              <a:rPr lang="en-US" sz="2800" b="0" i="0" dirty="0">
                <a:effectLst/>
                <a:latin typeface="Söhne Mono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b="0" i="0" dirty="0">
                <a:effectLst/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b="0" i="0" dirty="0">
                <a:effectLst/>
                <a:latin typeface="Söhne Mono"/>
              </a:rPr>
              <a:t> BALL_Y &lt; WINDOW_BOUNDS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BALL_Y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AX, WINDOW_BOUNDS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CMP BALL_Y, AX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JL NEG_VELOCITY_Y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52726-AE80-2287-FBE9-536C0ED2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59" y="1605072"/>
            <a:ext cx="5423408" cy="38676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A6AA02-B0F6-447A-867B-CE452F4EBD06}"/>
              </a:ext>
            </a:extLst>
          </p:cNvPr>
          <p:cNvSpPr/>
          <p:nvPr/>
        </p:nvSpPr>
        <p:spPr>
          <a:xfrm flipV="1">
            <a:off x="6327159" y="1912883"/>
            <a:ext cx="5423408" cy="9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9AD0D4-A24F-5FDF-8A23-4E9B2BC408AD}"/>
              </a:ext>
            </a:extLst>
          </p:cNvPr>
          <p:cNvSpPr/>
          <p:nvPr/>
        </p:nvSpPr>
        <p:spPr>
          <a:xfrm rot="13378347">
            <a:off x="7204839" y="2117871"/>
            <a:ext cx="708138" cy="390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384354"/>
            <a:ext cx="7041931" cy="50795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>
                <a:latin typeface="Söhne Mono"/>
              </a:rPr>
              <a:t>K</a:t>
            </a:r>
            <a:r>
              <a:rPr lang="vi-VN" sz="3200" b="0" i="0" dirty="0">
                <a:effectLst/>
                <a:latin typeface="Söhne Mono"/>
              </a:rPr>
              <a:t>iểm tra nếu nó đã vượt qua biên </a:t>
            </a:r>
            <a:r>
              <a:rPr lang="en-US" sz="3200" b="0" i="0" dirty="0" err="1">
                <a:effectLst/>
                <a:latin typeface="Söhne Mono"/>
              </a:rPr>
              <a:t>dưới</a:t>
            </a:r>
            <a:r>
              <a:rPr lang="en-US" sz="3200" b="0" i="0" dirty="0">
                <a:effectLst/>
                <a:latin typeface="Söhne Mono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vượt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biên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dưới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Söhne Mono"/>
                <a:cs typeface="Times New Roman" panose="02020603050405020304" pitchFamily="18" charset="0"/>
              </a:rPr>
              <a:t>chưa</a:t>
            </a:r>
            <a:r>
              <a:rPr lang="en-US" sz="3200" dirty="0">
                <a:latin typeface="Söhne Mono"/>
                <a:cs typeface="Times New Roman" panose="02020603050405020304" pitchFamily="18" charset="0"/>
              </a:rPr>
              <a:t>:</a:t>
            </a:r>
            <a:endParaRPr lang="en-US" sz="3200" b="0" i="0" dirty="0">
              <a:effectLst/>
              <a:latin typeface="Söhne Mono"/>
            </a:endParaRP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BALL_Y &gt; WINDOW_HEIGHT - BALL_SIZE - WINDOW_BOUNDS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BALL_Y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BALL_VELOCITY_Y </a:t>
            </a:r>
            <a:r>
              <a:rPr lang="en-US" sz="2800" b="0" i="0" dirty="0" err="1">
                <a:effectLst/>
                <a:latin typeface="Söhne Mono"/>
              </a:rPr>
              <a:t>thành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đối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số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của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0" i="0" dirty="0">
                <a:effectLst/>
                <a:latin typeface="+mj-lt"/>
              </a:rPr>
              <a:t>MOV AX,</a:t>
            </a:r>
            <a:r>
              <a:rPr lang="en-US" sz="2200" b="0" i="0" dirty="0">
                <a:effectLst/>
                <a:latin typeface="+mj-lt"/>
              </a:rPr>
              <a:t> </a:t>
            </a:r>
            <a:r>
              <a:rPr lang="vi-VN" sz="2200" b="0" i="0" dirty="0">
                <a:effectLst/>
                <a:latin typeface="+mj-lt"/>
              </a:rPr>
              <a:t>WINDOW_HEIGHT </a:t>
            </a:r>
            <a:endParaRPr lang="en-US" sz="2200" b="0" i="0" dirty="0"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0" i="0" dirty="0">
                <a:effectLst/>
                <a:latin typeface="+mj-lt"/>
              </a:rPr>
              <a:t>SUB AX,BALL_SIZE </a:t>
            </a:r>
            <a:endParaRPr lang="en-US" sz="2200" b="0" i="0" dirty="0"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0" i="0" dirty="0">
                <a:effectLst/>
                <a:latin typeface="+mj-lt"/>
              </a:rPr>
              <a:t>SUB AX,WINDOW_BOUNDS </a:t>
            </a:r>
            <a:endParaRPr lang="en-US" sz="2200" b="0" i="0" dirty="0"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0" i="0" dirty="0">
                <a:effectLst/>
                <a:latin typeface="+mj-lt"/>
              </a:rPr>
              <a:t>CMP BALL_Y,</a:t>
            </a:r>
            <a:r>
              <a:rPr lang="en-US" sz="2200" b="0" i="0" dirty="0">
                <a:effectLst/>
                <a:latin typeface="+mj-lt"/>
              </a:rPr>
              <a:t> </a:t>
            </a:r>
            <a:r>
              <a:rPr lang="vi-VN" sz="2200" b="0" i="0" dirty="0">
                <a:effectLst/>
                <a:latin typeface="+mj-lt"/>
              </a:rPr>
              <a:t>AX </a:t>
            </a:r>
            <a:endParaRPr lang="en-US" sz="2200" b="0" i="0" dirty="0"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0" i="0" dirty="0">
                <a:effectLst/>
                <a:latin typeface="+mj-lt"/>
              </a:rPr>
              <a:t>JG NEG_VELOCITY_Y</a:t>
            </a:r>
            <a:endParaRPr lang="en-US" sz="2200" b="0" i="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BA2E-4066-14B3-3D56-B25E9F64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32" y="1384354"/>
            <a:ext cx="4782206" cy="3647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D5A9C-95B7-447F-6455-72568ADB8C8A}"/>
              </a:ext>
            </a:extLst>
          </p:cNvPr>
          <p:cNvSpPr/>
          <p:nvPr/>
        </p:nvSpPr>
        <p:spPr>
          <a:xfrm flipV="1">
            <a:off x="7199585" y="4954051"/>
            <a:ext cx="4771697" cy="7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5EA92-5AFA-0F71-7018-7421772A6CF7}"/>
              </a:ext>
            </a:extLst>
          </p:cNvPr>
          <p:cNvSpPr/>
          <p:nvPr/>
        </p:nvSpPr>
        <p:spPr>
          <a:xfrm rot="2707319">
            <a:off x="9979569" y="4448428"/>
            <a:ext cx="708138" cy="390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2B29-24C0-EC12-C079-0E79F35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A380-C33A-C20E-D410-ECAFB63C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(x, y)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x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trục</a:t>
            </a:r>
            <a:r>
              <a:rPr lang="en-US" dirty="0"/>
              <a:t> 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BALL_X DW 0Ah 						</a:t>
            </a:r>
          </a:p>
          <a:p>
            <a:pPr marL="0" indent="0">
              <a:buNone/>
            </a:pPr>
            <a:r>
              <a:rPr lang="en-US" dirty="0"/>
              <a:t>BALL_Y DW 0Ah 						</a:t>
            </a:r>
          </a:p>
          <a:p>
            <a:pPr marL="0" indent="0">
              <a:buNone/>
            </a:pPr>
            <a:r>
              <a:rPr lang="en-US" dirty="0"/>
              <a:t>BALL_SIZE DW 04h						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08E54-0C90-9475-2B33-D0FCDC0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04" y="3074267"/>
            <a:ext cx="5455016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4" y="1300272"/>
            <a:ext cx="6905296" cy="45434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0" i="0" dirty="0" err="1">
                <a:effectLst/>
                <a:latin typeface="Söhne Mono"/>
              </a:rPr>
              <a:t>Kiểm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nếu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quả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bóng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va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chạm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với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vợt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bên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phải</a:t>
            </a:r>
            <a:r>
              <a:rPr lang="en-US" sz="2800" b="0" i="0" dirty="0">
                <a:effectLst/>
                <a:latin typeface="Söhne Mono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vợt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BALL_X + BALL_SIZE &gt; PADDLE_RIGHT_X &amp;&amp; BALL_X &lt; PADDLE_RIGHT_X + PADDLE_WIDTH &amp;&amp; BALL_Y + BALL_SIZE &gt; PADDLE_RIGHT_Y &amp;&amp; BALL_Y &lt; PADDLE_RIGHT_Y + PADDLE_HEIGHT</a:t>
            </a:r>
            <a:endParaRPr lang="en-US" dirty="0"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xanh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thì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tiếp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tục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kiểm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tra</a:t>
            </a:r>
            <a:r>
              <a:rPr lang="en-US" sz="2800" b="0" i="0" dirty="0">
                <a:effectLst/>
                <a:latin typeface="Söhne Mono"/>
              </a:rPr>
              <a:t>, </a:t>
            </a:r>
            <a:r>
              <a:rPr lang="en-US" sz="2800" b="0" i="0" dirty="0" err="1">
                <a:effectLst/>
                <a:latin typeface="Söhne Mono"/>
              </a:rPr>
              <a:t>ngược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lại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thì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sẽ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kiểm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thanh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bên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trái</a:t>
            </a:r>
            <a:r>
              <a:rPr lang="en-US" sz="2800" b="0" i="0" dirty="0">
                <a:effectLst/>
                <a:latin typeface="Söhne Mono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MOV AX, BALL_X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ADD AX, BALL_SIZE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CMP AX, PADDLE_RIGHT_X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JNG CHECK_COLLISION_WITH_LEFT_PADDLE (</a:t>
            </a:r>
            <a:r>
              <a:rPr lang="en-US" sz="2000" b="0" i="0" dirty="0" err="1">
                <a:effectLst/>
                <a:latin typeface="Söhne Mono"/>
              </a:rPr>
              <a:t>Kiểm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tra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thanh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bên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trái</a:t>
            </a:r>
            <a:r>
              <a:rPr lang="en-US" sz="2000" b="0" i="0" dirty="0">
                <a:effectLst/>
                <a:latin typeface="Söhne Mono"/>
              </a:rPr>
              <a:t>)</a:t>
            </a:r>
          </a:p>
          <a:p>
            <a:pPr algn="l"/>
            <a:endParaRPr lang="en-US" sz="2800" dirty="0">
              <a:latin typeface="Söhne Mono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0B43A-0E63-4308-BDF3-B4EBD220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27329"/>
            <a:ext cx="4673673" cy="36596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2ACF53C-EADF-AE95-B6F3-418566D51DC6}"/>
              </a:ext>
            </a:extLst>
          </p:cNvPr>
          <p:cNvSpPr/>
          <p:nvPr/>
        </p:nvSpPr>
        <p:spPr>
          <a:xfrm rot="2475857">
            <a:off x="11454783" y="2765153"/>
            <a:ext cx="399393" cy="252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1F790-79D8-BF56-D345-051A1C7E66BB}"/>
              </a:ext>
            </a:extLst>
          </p:cNvPr>
          <p:cNvSpPr/>
          <p:nvPr/>
        </p:nvSpPr>
        <p:spPr>
          <a:xfrm>
            <a:off x="11759236" y="1744716"/>
            <a:ext cx="45719" cy="3342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6285186" cy="454348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MOV AX,PADDLE_RIGHT_X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ADD AX,PADDLE_WIDTH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CMP BALL_X,AX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JNL CHECK_COLLISION_WITH_LEFT_PADDLE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4CE25-36CA-0F47-4EA1-28B051284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3" y="1679577"/>
            <a:ext cx="4673673" cy="36596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4B3237-5D9F-2515-2268-994753836924}"/>
              </a:ext>
            </a:extLst>
          </p:cNvPr>
          <p:cNvSpPr/>
          <p:nvPr/>
        </p:nvSpPr>
        <p:spPr>
          <a:xfrm>
            <a:off x="11624441" y="2007476"/>
            <a:ext cx="45719" cy="33422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0B4D67-56C3-8491-97C3-F7E1660D5842}"/>
              </a:ext>
            </a:extLst>
          </p:cNvPr>
          <p:cNvSpPr/>
          <p:nvPr/>
        </p:nvSpPr>
        <p:spPr>
          <a:xfrm rot="2475857">
            <a:off x="11237173" y="2775662"/>
            <a:ext cx="399393" cy="252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6190593" cy="454348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MOV AX,BALL_Y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ADD AX,BALL_SIZE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CMP AX,PADDLE_RIGHT_Y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JNG CHECK_COLLISION_WITH_LEFT_PADDLE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DCB4-5ADA-7CC2-FF7F-E4817FD7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3" y="1679577"/>
            <a:ext cx="4673673" cy="36596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694AFE-2D22-6E83-3914-9EC386C29B4A}"/>
              </a:ext>
            </a:extLst>
          </p:cNvPr>
          <p:cNvSpPr/>
          <p:nvPr/>
        </p:nvSpPr>
        <p:spPr>
          <a:xfrm>
            <a:off x="11456275" y="4284543"/>
            <a:ext cx="336331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D931C9-0EA8-5AD9-EF89-3DB07D2F9DC3}"/>
              </a:ext>
            </a:extLst>
          </p:cNvPr>
          <p:cNvSpPr/>
          <p:nvPr/>
        </p:nvSpPr>
        <p:spPr>
          <a:xfrm rot="2119370">
            <a:off x="11110714" y="3869501"/>
            <a:ext cx="504497" cy="346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5990896" cy="454348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BALL_VELOCITY_X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rồi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tiếp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chương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trình</a:t>
            </a:r>
            <a:r>
              <a:rPr lang="en-US" sz="2800" b="0" i="0" dirty="0">
                <a:effectLst/>
                <a:latin typeface="Söhne Mono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NEG BALL_VELOCITY_X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 Mono"/>
            </a:endParaRP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BA32A-547A-18BF-D6D0-6C2219151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3" y="1679577"/>
            <a:ext cx="4673673" cy="36596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F7ED96-9448-9195-5BF7-A38EA11310E2}"/>
              </a:ext>
            </a:extLst>
          </p:cNvPr>
          <p:cNvSpPr/>
          <p:nvPr/>
        </p:nvSpPr>
        <p:spPr>
          <a:xfrm>
            <a:off x="11529848" y="4852102"/>
            <a:ext cx="178676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6274675" cy="45434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chạm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vợt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 Mono"/>
              </a:rPr>
              <a:t>BALL_X &lt; PADDLE_LEFT_X + PADDLE_WIDTH &amp;&amp; BALL_X +BALL_SIZE &gt; PADDLE_LEFT_X &amp;&amp; BALL_Y + BALL_SIZE &gt; PADDLE_LEFT_Y &amp;&amp; BALL_Y &lt; PADDLE_LEFT_Y + PADDLE_HEIGHT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vạch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Söhne Mono"/>
                <a:cs typeface="Times New Roman" panose="02020603050405020304" pitchFamily="18" charset="0"/>
              </a:rPr>
              <a:t>xanh</a:t>
            </a:r>
            <a:r>
              <a:rPr lang="en-US" sz="2800" dirty="0">
                <a:latin typeface="Söhne Mono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thì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tiếp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tục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kiểm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tra</a:t>
            </a:r>
            <a:r>
              <a:rPr lang="en-US" sz="2800" b="0" i="0" dirty="0">
                <a:effectLst/>
                <a:latin typeface="Söhne Mono"/>
              </a:rPr>
              <a:t>, </a:t>
            </a:r>
            <a:r>
              <a:rPr lang="en-US" sz="2800" b="0" i="0" dirty="0" err="1">
                <a:effectLst/>
                <a:latin typeface="Söhne Mono"/>
              </a:rPr>
              <a:t>ngược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lại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thì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thoát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khỏi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hàm</a:t>
            </a:r>
            <a:r>
              <a:rPr lang="en-US" sz="2800" b="0" i="0" dirty="0">
                <a:effectLst/>
                <a:latin typeface="Söhne Mono"/>
              </a:rPr>
              <a:t> di </a:t>
            </a:r>
            <a:r>
              <a:rPr lang="en-US" sz="2800" b="0" i="0" dirty="0" err="1">
                <a:effectLst/>
                <a:latin typeface="Söhne Mono"/>
              </a:rPr>
              <a:t>chuyển</a:t>
            </a:r>
            <a:r>
              <a:rPr lang="en-US" sz="2800" b="0" i="0" dirty="0">
                <a:effectLst/>
                <a:latin typeface="Söhne Mono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MOV AX,PADDLE_LEFT_X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ADD AX,PADDLE_WIDTH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CMP BALL_X,AX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 Mono"/>
              </a:rPr>
              <a:t>JNL EXIT_BALL_COLLISION(</a:t>
            </a:r>
            <a:r>
              <a:rPr lang="en-US" sz="2000" b="0" i="0" dirty="0" err="1">
                <a:effectLst/>
                <a:latin typeface="Söhne Mono"/>
              </a:rPr>
              <a:t>Thoát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hàm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hiện</a:t>
            </a:r>
            <a:r>
              <a:rPr lang="en-US" sz="2000" b="0" i="0" dirty="0">
                <a:effectLst/>
                <a:latin typeface="Söhne Mono"/>
              </a:rPr>
              <a:t> di </a:t>
            </a:r>
            <a:r>
              <a:rPr lang="en-US" sz="2000" b="0" i="0" dirty="0" err="1">
                <a:effectLst/>
                <a:latin typeface="Söhne Mono"/>
              </a:rPr>
              <a:t>chuyển</a:t>
            </a:r>
            <a:r>
              <a:rPr lang="en-US" sz="2000" b="0" i="0" dirty="0">
                <a:effectLst/>
                <a:latin typeface="Söhne Mono"/>
              </a:rPr>
              <a:t>)</a:t>
            </a:r>
            <a:endParaRPr lang="en-US" sz="2800" b="0" i="0" dirty="0">
              <a:effectLst/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B75E-75C3-639A-CA13-AA28CE8A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11" y="1592125"/>
            <a:ext cx="4688230" cy="347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23354-C50F-C674-E577-429874921C9F}"/>
              </a:ext>
            </a:extLst>
          </p:cNvPr>
          <p:cNvSpPr/>
          <p:nvPr/>
        </p:nvSpPr>
        <p:spPr>
          <a:xfrm flipH="1">
            <a:off x="7087649" y="1856389"/>
            <a:ext cx="45719" cy="3207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B071AF-3964-14FC-207C-EF4DEE9A40EA}"/>
              </a:ext>
            </a:extLst>
          </p:cNvPr>
          <p:cNvSpPr/>
          <p:nvPr/>
        </p:nvSpPr>
        <p:spPr>
          <a:xfrm rot="9456072">
            <a:off x="7163984" y="3133395"/>
            <a:ext cx="546538" cy="388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7118-D50B-CAFC-B67C-7B43B1BA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9" y="1605072"/>
            <a:ext cx="5602013" cy="454348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thì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thoát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khỏi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hàm</a:t>
            </a:r>
            <a:r>
              <a:rPr lang="en-US" sz="2800" b="0" i="0" dirty="0">
                <a:effectLst/>
                <a:latin typeface="Söhne Mono"/>
              </a:rPr>
              <a:t> di </a:t>
            </a:r>
            <a:r>
              <a:rPr lang="en-US" sz="2800" b="0" i="0" dirty="0" err="1">
                <a:effectLst/>
                <a:latin typeface="Söhne Mono"/>
              </a:rPr>
              <a:t>chuyển</a:t>
            </a:r>
            <a:r>
              <a:rPr lang="en-US" sz="2800" b="0" i="0" dirty="0">
                <a:effectLst/>
                <a:latin typeface="Söhne Mono"/>
              </a:rPr>
              <a:t>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MOV AX,BALL_X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ADD AX,BALL_SIZE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CMP AX,PADDLE_LEFT_X JNG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EXIT_BALL_COLLISION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31060-5928-20B7-3BE4-5659E0DB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11" y="1592125"/>
            <a:ext cx="4688230" cy="347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53691C-6461-13C2-462A-0C740964C6E3}"/>
              </a:ext>
            </a:extLst>
          </p:cNvPr>
          <p:cNvSpPr/>
          <p:nvPr/>
        </p:nvSpPr>
        <p:spPr>
          <a:xfrm flipH="1">
            <a:off x="7059794" y="1856389"/>
            <a:ext cx="45719" cy="3207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409443-C312-47CE-D1BD-990407606F1E}"/>
              </a:ext>
            </a:extLst>
          </p:cNvPr>
          <p:cNvSpPr/>
          <p:nvPr/>
        </p:nvSpPr>
        <p:spPr>
          <a:xfrm rot="9456072">
            <a:off x="7088177" y="2988192"/>
            <a:ext cx="546538" cy="388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3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601BCD-D42F-C5E3-0593-1CFC9627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9" y="1376856"/>
            <a:ext cx="5391807" cy="458251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MOV AX,BALL_Y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ADD AX,BALL_SIZE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CMP AX,PADDLE_LEFT_Y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JNG EXIT_BALL_COLLISION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AB464-14A4-7A4C-4495-D1B5263D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90" y="1550083"/>
            <a:ext cx="4688230" cy="3471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82CE25-4769-96E5-1A77-992C3FB79B08}"/>
              </a:ext>
            </a:extLst>
          </p:cNvPr>
          <p:cNvSpPr/>
          <p:nvPr/>
        </p:nvSpPr>
        <p:spPr>
          <a:xfrm>
            <a:off x="6610390" y="3252292"/>
            <a:ext cx="430924" cy="670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46DB5C-D9CF-F5A6-5B5A-D3611D56D808}"/>
              </a:ext>
            </a:extLst>
          </p:cNvPr>
          <p:cNvSpPr/>
          <p:nvPr/>
        </p:nvSpPr>
        <p:spPr>
          <a:xfrm rot="8691843">
            <a:off x="6865380" y="2754486"/>
            <a:ext cx="641131" cy="418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F49-A0BC-E729-EBAB-EFE00810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9559" cy="903890"/>
          </a:xfrm>
        </p:spPr>
        <p:txBody>
          <a:bodyPr>
            <a:normAutofit/>
          </a:bodyPr>
          <a:lstStyle/>
          <a:p>
            <a:r>
              <a:rPr lang="en-US" sz="4400" b="1" dirty="0"/>
              <a:t>Di </a:t>
            </a:r>
            <a:r>
              <a:rPr lang="en-US" sz="4400" b="1" dirty="0" err="1"/>
              <a:t>chuyển</a:t>
            </a:r>
            <a:r>
              <a:rPr lang="en-US" sz="4400" b="1" dirty="0"/>
              <a:t> </a:t>
            </a:r>
            <a:r>
              <a:rPr lang="en-US" sz="4400" b="1" dirty="0" err="1"/>
              <a:t>quả</a:t>
            </a:r>
            <a:r>
              <a:rPr lang="en-US" sz="4400" b="1" dirty="0"/>
              <a:t> </a:t>
            </a:r>
            <a:r>
              <a:rPr lang="en-US" sz="4400" b="1" dirty="0" err="1"/>
              <a:t>bóng</a:t>
            </a:r>
            <a:endParaRPr lang="en-US" sz="44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601BCD-D42F-C5E3-0593-1CFC9627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9" y="1376856"/>
            <a:ext cx="5391807" cy="458251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BALL_VELOCITY_X </a:t>
            </a:r>
            <a:r>
              <a:rPr lang="en-US" sz="2800" b="0" i="0" dirty="0" err="1">
                <a:effectLst/>
                <a:latin typeface="Söhne Mono"/>
              </a:rPr>
              <a:t>thành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số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đối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của</a:t>
            </a:r>
            <a:r>
              <a:rPr lang="en-US" sz="2800" b="0" i="0" dirty="0">
                <a:effectLst/>
                <a:latin typeface="Söhne Mono"/>
              </a:rPr>
              <a:t> </a:t>
            </a:r>
            <a:r>
              <a:rPr lang="en-US" sz="2800" b="0" i="0" dirty="0" err="1">
                <a:effectLst/>
                <a:latin typeface="Söhne Mono"/>
              </a:rPr>
              <a:t>nó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Söhne Mon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 Mono"/>
              </a:rPr>
              <a:t>NEG BALL_VELOCITY_X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AB464-14A4-7A4C-4495-D1B5263D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90" y="1550083"/>
            <a:ext cx="4688230" cy="3471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82CE25-4769-96E5-1A77-992C3FB79B08}"/>
              </a:ext>
            </a:extLst>
          </p:cNvPr>
          <p:cNvSpPr/>
          <p:nvPr/>
        </p:nvSpPr>
        <p:spPr>
          <a:xfrm>
            <a:off x="6610391" y="3903933"/>
            <a:ext cx="430924" cy="670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46DB5C-D9CF-F5A6-5B5A-D3611D56D808}"/>
              </a:ext>
            </a:extLst>
          </p:cNvPr>
          <p:cNvSpPr/>
          <p:nvPr/>
        </p:nvSpPr>
        <p:spPr>
          <a:xfrm rot="12724866">
            <a:off x="6978527" y="4042243"/>
            <a:ext cx="641131" cy="418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5D-DA09-4517-2DAD-919C21F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880" cy="884555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AB5E-52A5-4763-4738-81FC455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86"/>
            <a:ext cx="10043160" cy="3234055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</a:t>
            </a:r>
          </a:p>
          <a:p>
            <a:r>
              <a:rPr lang="en-US" dirty="0"/>
              <a:t>MOV CX,BALL_X 	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		</a:t>
            </a:r>
          </a:p>
          <a:p>
            <a:r>
              <a:rPr lang="en-US" dirty="0"/>
              <a:t>MOV DX,BALL_Y 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MOV AH,0Ch 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AL,02h;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BH,00h;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dirty="0"/>
              <a:t>INT 10h 	;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AAA3-0D47-2C5A-AE72-CD97B4D8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3131547"/>
            <a:ext cx="5209732" cy="30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6072A1-096A-6510-E281-1ABCE6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BAF03C-DC0B-C7E0-3587-03757E8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DRAW_BALL_HORIZONTAL</a:t>
            </a:r>
          </a:p>
          <a:p>
            <a:r>
              <a:rPr lang="en-US" dirty="0"/>
              <a:t>INC CX 	;CX = CX + 1</a:t>
            </a:r>
          </a:p>
          <a:p>
            <a:r>
              <a:rPr lang="en-US" dirty="0"/>
              <a:t>MOV AX,CX					</a:t>
            </a:r>
          </a:p>
          <a:p>
            <a:r>
              <a:rPr lang="en-US" dirty="0"/>
              <a:t>SUB AX,BALL_X; 	</a:t>
            </a:r>
          </a:p>
          <a:p>
            <a:r>
              <a:rPr lang="en-US" dirty="0"/>
              <a:t>CMP AX,BALL_SIZE ; </a:t>
            </a:r>
          </a:p>
          <a:p>
            <a:pPr marL="0" indent="0">
              <a:buNone/>
            </a:pPr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cx- </a:t>
            </a:r>
            <a:r>
              <a:rPr lang="en-US" dirty="0" err="1"/>
              <a:t>x_ball</a:t>
            </a:r>
            <a:r>
              <a:rPr lang="en-US" dirty="0"/>
              <a:t> &gt; </a:t>
            </a:r>
            <a:r>
              <a:rPr lang="en-US" dirty="0" err="1"/>
              <a:t>ball_size</a:t>
            </a:r>
            <a:r>
              <a:rPr lang="en-US" dirty="0"/>
              <a:t> =&gt;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-&gt;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</a:t>
            </a:r>
          </a:p>
          <a:p>
            <a:r>
              <a:rPr lang="en-US" dirty="0"/>
              <a:t>JNG 	DRAW_BALL_HORIZONTAL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6563D1-0361-3A66-9D6C-9F845F9D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52" y="156876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589196-1EDA-99C7-C9DA-FD56DC1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82C0F-DA05-A2D6-6C64-BDBB747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40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bóng:DRAW_BALL_HORIZONTAL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CX,BALL_X </a:t>
            </a:r>
          </a:p>
          <a:p>
            <a:r>
              <a:rPr lang="en-US" dirty="0"/>
              <a:t>INC DX 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r>
              <a:rPr lang="en-US" dirty="0"/>
              <a:t>MOV AX,DX					</a:t>
            </a:r>
          </a:p>
          <a:p>
            <a:r>
              <a:rPr lang="en-US" dirty="0"/>
              <a:t>SUB AX,BALL_Y					</a:t>
            </a:r>
          </a:p>
          <a:p>
            <a:r>
              <a:rPr lang="en-US" dirty="0"/>
              <a:t>CMP AX,BALL_SIZE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AX-BALL_Y &gt; </a:t>
            </a:r>
            <a:r>
              <a:rPr lang="en-US" dirty="0" err="1"/>
              <a:t>ball_size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=&gt; ball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			</a:t>
            </a:r>
          </a:p>
          <a:p>
            <a:r>
              <a:rPr lang="en-US" dirty="0"/>
              <a:t>JNG DRAW_BALL_HORIZONTAL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7940B-4AB1-ADB7-E610-7ED329A7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72" y="169068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CB5CE-CF34-1F48-9245-25FE8E6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35" y="1176100"/>
            <a:ext cx="6152005" cy="491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5313A-21E9-D139-0EC7-C471CE79CC93}"/>
              </a:ext>
            </a:extLst>
          </p:cNvPr>
          <p:cNvSpPr txBox="1"/>
          <p:nvPr/>
        </p:nvSpPr>
        <p:spPr>
          <a:xfrm>
            <a:off x="1026160" y="191254"/>
            <a:ext cx="5648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Vẽ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bóng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46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BB3-EDFC-A256-7853-8EDB3845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F8B6-0186-329E-A3BF-781FF12B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MOV CX, PADDLE_LEFT_X;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MOV DX, PADDLE_LEFT_Y;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y;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PADDLE_WIDTH 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342F1-C5E7-A463-8F9F-FE7626D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4C2CF5-EB50-8D82-948A-1D1BDD9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CE621A-2CE7-8635-7565-B42A0FDA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 AH,0Ch;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r>
              <a:rPr lang="en-US" dirty="0"/>
              <a:t>	</a:t>
            </a:r>
          </a:p>
          <a:p>
            <a:r>
              <a:rPr lang="en-US" dirty="0"/>
              <a:t>MOV AL,0Fh;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							</a:t>
            </a:r>
          </a:p>
          <a:p>
            <a:r>
              <a:rPr lang="en-US" dirty="0"/>
              <a:t>MOV BH,00h: 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video 0					</a:t>
            </a:r>
          </a:p>
          <a:p>
            <a:r>
              <a:rPr lang="en-US" dirty="0"/>
              <a:t>INT 10h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27A24-8CA9-7E6A-645E-AE3621FD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70A912-4E34-3335-E81D-1FAC486F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065D70-4774-D66D-3F86-2E23D025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</a:t>
            </a:r>
          </a:p>
          <a:p>
            <a:pPr marL="914400" lvl="2" indent="0">
              <a:buNone/>
            </a:pPr>
            <a:r>
              <a:rPr lang="en-US" dirty="0"/>
              <a:t>INC CX 						</a:t>
            </a:r>
          </a:p>
          <a:p>
            <a:pPr marL="914400" lvl="2" indent="0">
              <a:buNone/>
            </a:pPr>
            <a:r>
              <a:rPr lang="en-US" dirty="0"/>
              <a:t>MOV AX,CX					</a:t>
            </a:r>
          </a:p>
          <a:p>
            <a:pPr marL="914400" lvl="2" indent="0">
              <a:buNone/>
            </a:pPr>
            <a:r>
              <a:rPr lang="en-US" dirty="0"/>
              <a:t>SUB AX,PADDLE_LEFT_X		</a:t>
            </a:r>
          </a:p>
          <a:p>
            <a:pPr marL="914400" lvl="2" indent="0">
              <a:buNone/>
            </a:pPr>
            <a:r>
              <a:rPr lang="en-US" dirty="0"/>
              <a:t>CMP AX,PADDLE_WIDTH</a:t>
            </a:r>
          </a:p>
          <a:p>
            <a:pPr marL="914400" lvl="2" indent="0">
              <a:buNone/>
            </a:pPr>
            <a:r>
              <a:rPr lang="en-US" dirty="0"/>
              <a:t>JNG DRAW_PADDLE_LEFT_HORIZONTAL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32CF1-18D5-DFAD-B3B7-59F7BE65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3" y="2835703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2014</Words>
  <Application>Microsoft Office PowerPoint</Application>
  <PresentationFormat>Widescreen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Söhne Mono</vt:lpstr>
      <vt:lpstr>Times New Roman</vt:lpstr>
      <vt:lpstr>Wingdings</vt:lpstr>
      <vt:lpstr>Office Theme</vt:lpstr>
      <vt:lpstr>KTMT_N01-Nhóm 07 GAME PONG</vt:lpstr>
      <vt:lpstr>Vẽ quả bóng</vt:lpstr>
      <vt:lpstr>Vẽ quả bóng</vt:lpstr>
      <vt:lpstr>Vẽ quả bóng</vt:lpstr>
      <vt:lpstr>Vẽ quả bóng</vt:lpstr>
      <vt:lpstr>PowerPoint Presentation</vt:lpstr>
      <vt:lpstr>Vẽ Cột</vt:lpstr>
      <vt:lpstr>Vẽ Cột(Hàm Vẽ bên trái:DRAW_PADDLE_LEFT</vt:lpstr>
      <vt:lpstr>Vẽ Cột(Hàm Vẽ bên trái:DRAW_PADDLE_LEFT</vt:lpstr>
      <vt:lpstr>Vẽ Cột(Hàm Vẽ bên trái:DRAW_PADDLE_LEFT</vt:lpstr>
      <vt:lpstr>PowerPoint Presentation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  <vt:lpstr>Di chuyển quả bóng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KTMT_N01-Nhóm 7 GAME PONG</dc:title>
  <dc:creator>Nguyễn Phú</dc:creator>
  <cp:lastModifiedBy>Nguyễn Phú</cp:lastModifiedBy>
  <cp:revision>1</cp:revision>
  <dcterms:created xsi:type="dcterms:W3CDTF">2024-05-17T10:56:42Z</dcterms:created>
  <dcterms:modified xsi:type="dcterms:W3CDTF">2024-05-17T23:50:06Z</dcterms:modified>
</cp:coreProperties>
</file>