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DEF7A-7320-490F-B0A1-4AE9FD620E65}" v="9" dt="2024-05-17T12:17:21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Phú" userId="5dd2eef432e8c932" providerId="LiveId" clId="{0B8DEF7A-7320-490F-B0A1-4AE9FD620E65}"/>
    <pc:docChg chg="undo custSel addSld modSld">
      <pc:chgData name="Nguyễn Phú" userId="5dd2eef432e8c932" providerId="LiveId" clId="{0B8DEF7A-7320-490F-B0A1-4AE9FD620E65}" dt="2024-05-17T12:53:14.729" v="1653" actId="1076"/>
      <pc:docMkLst>
        <pc:docMk/>
      </pc:docMkLst>
      <pc:sldChg chg="modSp mod">
        <pc:chgData name="Nguyễn Phú" userId="5dd2eef432e8c932" providerId="LiveId" clId="{0B8DEF7A-7320-490F-B0A1-4AE9FD620E65}" dt="2024-05-17T11:54:13.070" v="24"/>
        <pc:sldMkLst>
          <pc:docMk/>
          <pc:sldMk cId="3214598399" sldId="257"/>
        </pc:sldMkLst>
        <pc:spChg chg="mod">
          <ac:chgData name="Nguyễn Phú" userId="5dd2eef432e8c932" providerId="LiveId" clId="{0B8DEF7A-7320-490F-B0A1-4AE9FD620E65}" dt="2024-05-17T11:54:13.070" v="24"/>
          <ac:spMkLst>
            <pc:docMk/>
            <pc:sldMk cId="3214598399" sldId="257"/>
            <ac:spMk id="2" creationId="{DBC52B29-24C0-EC12-C079-0E79F355467E}"/>
          </ac:spMkLst>
        </pc:spChg>
      </pc:sldChg>
      <pc:sldChg chg="modSp mod">
        <pc:chgData name="Nguyễn Phú" userId="5dd2eef432e8c932" providerId="LiveId" clId="{0B8DEF7A-7320-490F-B0A1-4AE9FD620E65}" dt="2024-05-17T11:54:14.450" v="25"/>
        <pc:sldMkLst>
          <pc:docMk/>
          <pc:sldMk cId="966288523" sldId="258"/>
        </pc:sldMkLst>
        <pc:spChg chg="mod">
          <ac:chgData name="Nguyễn Phú" userId="5dd2eef432e8c932" providerId="LiveId" clId="{0B8DEF7A-7320-490F-B0A1-4AE9FD620E65}" dt="2024-05-17T11:54:14.450" v="25"/>
          <ac:spMkLst>
            <pc:docMk/>
            <pc:sldMk cId="966288523" sldId="258"/>
            <ac:spMk id="2" creationId="{E56F0E5D-DA09-4517-2DAD-919C21FA0D9A}"/>
          </ac:spMkLst>
        </pc:spChg>
      </pc:sldChg>
      <pc:sldChg chg="addSp delSp modSp mod">
        <pc:chgData name="Nguyễn Phú" userId="5dd2eef432e8c932" providerId="LiveId" clId="{0B8DEF7A-7320-490F-B0A1-4AE9FD620E65}" dt="2024-05-17T11:54:09.918" v="23"/>
        <pc:sldMkLst>
          <pc:docMk/>
          <pc:sldMk cId="2501089878" sldId="259"/>
        </pc:sldMkLst>
        <pc:spChg chg="mod">
          <ac:chgData name="Nguyễn Phú" userId="5dd2eef432e8c932" providerId="LiveId" clId="{0B8DEF7A-7320-490F-B0A1-4AE9FD620E65}" dt="2024-05-17T11:54:09.918" v="23"/>
          <ac:spMkLst>
            <pc:docMk/>
            <pc:sldMk cId="2501089878" sldId="259"/>
            <ac:spMk id="14" creationId="{506072A1-096A-6510-E281-1ABCE6BF8468}"/>
          </ac:spMkLst>
        </pc:spChg>
        <pc:picChg chg="del">
          <ac:chgData name="Nguyễn Phú" userId="5dd2eef432e8c932" providerId="LiveId" clId="{0B8DEF7A-7320-490F-B0A1-4AE9FD620E65}" dt="2024-05-17T10:57:37.799" v="0" actId="478"/>
          <ac:picMkLst>
            <pc:docMk/>
            <pc:sldMk cId="2501089878" sldId="259"/>
            <ac:picMk id="17" creationId="{D2BD0190-7917-6730-EE22-1EF19E6DE878}"/>
          </ac:picMkLst>
        </pc:picChg>
        <pc:picChg chg="add mod">
          <ac:chgData name="Nguyễn Phú" userId="5dd2eef432e8c932" providerId="LiveId" clId="{0B8DEF7A-7320-490F-B0A1-4AE9FD620E65}" dt="2024-05-17T10:57:39.917" v="2" actId="1076"/>
          <ac:picMkLst>
            <pc:docMk/>
            <pc:sldMk cId="2501089878" sldId="259"/>
            <ac:picMk id="18" creationId="{A86563D1-0361-3A66-9D6C-9F845F9D57E9}"/>
          </ac:picMkLst>
        </pc:picChg>
      </pc:sldChg>
      <pc:sldChg chg="modSp mod">
        <pc:chgData name="Nguyễn Phú" userId="5dd2eef432e8c932" providerId="LiveId" clId="{0B8DEF7A-7320-490F-B0A1-4AE9FD620E65}" dt="2024-05-17T11:54:06.913" v="22"/>
        <pc:sldMkLst>
          <pc:docMk/>
          <pc:sldMk cId="802597849" sldId="260"/>
        </pc:sldMkLst>
        <pc:spChg chg="mod">
          <ac:chgData name="Nguyễn Phú" userId="5dd2eef432e8c932" providerId="LiveId" clId="{0B8DEF7A-7320-490F-B0A1-4AE9FD620E65}" dt="2024-05-17T11:54:06.913" v="22"/>
          <ac:spMkLst>
            <pc:docMk/>
            <pc:sldMk cId="802597849" sldId="260"/>
            <ac:spMk id="4" creationId="{78589196-1EDA-99C7-C9DA-FD56DC131E56}"/>
          </ac:spMkLst>
        </pc:spChg>
      </pc:sldChg>
      <pc:sldChg chg="addSp delSp modSp new mod">
        <pc:chgData name="Nguyễn Phú" userId="5dd2eef432e8c932" providerId="LiveId" clId="{0B8DEF7A-7320-490F-B0A1-4AE9FD620E65}" dt="2024-05-17T12:09:30.504" v="750" actId="1076"/>
        <pc:sldMkLst>
          <pc:docMk/>
          <pc:sldMk cId="1680052820" sldId="261"/>
        </pc:sldMkLst>
        <pc:spChg chg="mod">
          <ac:chgData name="Nguyễn Phú" userId="5dd2eef432e8c932" providerId="LiveId" clId="{0B8DEF7A-7320-490F-B0A1-4AE9FD620E65}" dt="2024-05-17T11:54:32.647" v="38" actId="20577"/>
          <ac:spMkLst>
            <pc:docMk/>
            <pc:sldMk cId="1680052820" sldId="261"/>
            <ac:spMk id="2" creationId="{1E947BB3-EDFC-A256-7853-8EDB3845A8AE}"/>
          </ac:spMkLst>
        </pc:spChg>
        <pc:spChg chg="mod">
          <ac:chgData name="Nguyễn Phú" userId="5dd2eef432e8c932" providerId="LiveId" clId="{0B8DEF7A-7320-490F-B0A1-4AE9FD620E65}" dt="2024-05-17T12:06:41.168" v="742" actId="20577"/>
          <ac:spMkLst>
            <pc:docMk/>
            <pc:sldMk cId="1680052820" sldId="261"/>
            <ac:spMk id="3" creationId="{4017F8B6-0186-329E-A3BF-781FF12B9CAD}"/>
          </ac:spMkLst>
        </pc:spChg>
        <pc:picChg chg="add del mod">
          <ac:chgData name="Nguyễn Phú" userId="5dd2eef432e8c932" providerId="LiveId" clId="{0B8DEF7A-7320-490F-B0A1-4AE9FD620E65}" dt="2024-05-17T12:09:25.832" v="748" actId="478"/>
          <ac:picMkLst>
            <pc:docMk/>
            <pc:sldMk cId="1680052820" sldId="261"/>
            <ac:picMk id="5" creationId="{E89B23E0-FA19-D8F6-5D3C-4DA00532CB77}"/>
          </ac:picMkLst>
        </pc:picChg>
        <pc:picChg chg="add mod">
          <ac:chgData name="Nguyễn Phú" userId="5dd2eef432e8c932" providerId="LiveId" clId="{0B8DEF7A-7320-490F-B0A1-4AE9FD620E65}" dt="2024-05-17T12:09:30.504" v="750" actId="1076"/>
          <ac:picMkLst>
            <pc:docMk/>
            <pc:sldMk cId="1680052820" sldId="261"/>
            <ac:picMk id="7" creationId="{223342F1-C5E7-A463-8F9F-FE7626DFEF2A}"/>
          </ac:picMkLst>
        </pc:picChg>
      </pc:sldChg>
      <pc:sldChg chg="addSp delSp modSp new mod">
        <pc:chgData name="Nguyễn Phú" userId="5dd2eef432e8c932" providerId="LiveId" clId="{0B8DEF7A-7320-490F-B0A1-4AE9FD620E65}" dt="2024-05-17T12:12:15.383" v="1069" actId="20577"/>
        <pc:sldMkLst>
          <pc:docMk/>
          <pc:sldMk cId="2720099314" sldId="262"/>
        </pc:sldMkLst>
        <pc:spChg chg="del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2" creationId="{C5E83968-7CA6-F5AD-EF70-E6882EFE8E3B}"/>
          </ac:spMkLst>
        </pc:spChg>
        <pc:spChg chg="del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3" creationId="{6DD25CEE-3370-A0B6-1F9F-36DA93648EA1}"/>
          </ac:spMkLst>
        </pc:spChg>
        <pc:spChg chg="add del mod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4" creationId="{8C7BF040-E376-51D6-3681-552045B12322}"/>
          </ac:spMkLst>
        </pc:spChg>
        <pc:spChg chg="add del mod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5" creationId="{DD85889B-025B-EE69-DEB6-BB19EC01ABD4}"/>
          </ac:spMkLst>
        </pc:spChg>
        <pc:spChg chg="add mod">
          <ac:chgData name="Nguyễn Phú" userId="5dd2eef432e8c932" providerId="LiveId" clId="{0B8DEF7A-7320-490F-B0A1-4AE9FD620E65}" dt="2024-05-17T12:10:36.191" v="831" actId="20577"/>
          <ac:spMkLst>
            <pc:docMk/>
            <pc:sldMk cId="2720099314" sldId="262"/>
            <ac:spMk id="7" creationId="{D14C2CF5-EB50-8D82-948A-1D1BDD9C9904}"/>
          </ac:spMkLst>
        </pc:spChg>
        <pc:spChg chg="add mod">
          <ac:chgData name="Nguyễn Phú" userId="5dd2eef432e8c932" providerId="LiveId" clId="{0B8DEF7A-7320-490F-B0A1-4AE9FD620E65}" dt="2024-05-17T12:12:15.383" v="1069" actId="20577"/>
          <ac:spMkLst>
            <pc:docMk/>
            <pc:sldMk cId="2720099314" sldId="262"/>
            <ac:spMk id="8" creationId="{F1CE621A-2CE7-8635-7565-B42A0FDADE78}"/>
          </ac:spMkLst>
        </pc:spChg>
        <pc:picChg chg="add del mod">
          <ac:chgData name="Nguyễn Phú" userId="5dd2eef432e8c932" providerId="LiveId" clId="{0B8DEF7A-7320-490F-B0A1-4AE9FD620E65}" dt="2024-05-17T12:10:14.060" v="753" actId="478"/>
          <ac:picMkLst>
            <pc:docMk/>
            <pc:sldMk cId="2720099314" sldId="262"/>
            <ac:picMk id="6" creationId="{F1CD9D4B-E13A-86FC-EE42-1C46B3C98E2A}"/>
          </ac:picMkLst>
        </pc:picChg>
        <pc:picChg chg="add mod">
          <ac:chgData name="Nguyễn Phú" userId="5dd2eef432e8c932" providerId="LiveId" clId="{0B8DEF7A-7320-490F-B0A1-4AE9FD620E65}" dt="2024-05-17T12:10:14.426" v="754"/>
          <ac:picMkLst>
            <pc:docMk/>
            <pc:sldMk cId="2720099314" sldId="262"/>
            <ac:picMk id="9" creationId="{4D827A24-8CA9-7E6A-645E-AE3621FD2D8D}"/>
          </ac:picMkLst>
        </pc:picChg>
      </pc:sldChg>
      <pc:sldChg chg="addSp delSp modSp new mod">
        <pc:chgData name="Nguyễn Phú" userId="5dd2eef432e8c932" providerId="LiveId" clId="{0B8DEF7A-7320-490F-B0A1-4AE9FD620E65}" dt="2024-05-17T12:16:29.880" v="1461" actId="1076"/>
        <pc:sldMkLst>
          <pc:docMk/>
          <pc:sldMk cId="2144381921" sldId="263"/>
        </pc:sldMkLst>
        <pc:spChg chg="del">
          <ac:chgData name="Nguyễn Phú" userId="5dd2eef432e8c932" providerId="LiveId" clId="{0B8DEF7A-7320-490F-B0A1-4AE9FD620E65}" dt="2024-05-17T12:12:59.974" v="1073" actId="478"/>
          <ac:spMkLst>
            <pc:docMk/>
            <pc:sldMk cId="2144381921" sldId="263"/>
            <ac:spMk id="2" creationId="{D133C7B9-125B-8D03-2E6A-463ED1ADD2EF}"/>
          </ac:spMkLst>
        </pc:spChg>
        <pc:spChg chg="del">
          <ac:chgData name="Nguyễn Phú" userId="5dd2eef432e8c932" providerId="LiveId" clId="{0B8DEF7A-7320-490F-B0A1-4AE9FD620E65}" dt="2024-05-17T12:12:59.974" v="1073" actId="478"/>
          <ac:spMkLst>
            <pc:docMk/>
            <pc:sldMk cId="2144381921" sldId="263"/>
            <ac:spMk id="3" creationId="{FEE134D3-7CDA-A962-25B2-0EF4C0C08A59}"/>
          </ac:spMkLst>
        </pc:spChg>
        <pc:spChg chg="add mod">
          <ac:chgData name="Nguyễn Phú" userId="5dd2eef432e8c932" providerId="LiveId" clId="{0B8DEF7A-7320-490F-B0A1-4AE9FD620E65}" dt="2024-05-17T12:12:56.844" v="1072"/>
          <ac:spMkLst>
            <pc:docMk/>
            <pc:sldMk cId="2144381921" sldId="263"/>
            <ac:spMk id="4" creationId="{C0196C4E-621D-2D81-D916-99EF9F4420BF}"/>
          </ac:spMkLst>
        </pc:spChg>
        <pc:spChg chg="add mod">
          <ac:chgData name="Nguyễn Phú" userId="5dd2eef432e8c932" providerId="LiveId" clId="{0B8DEF7A-7320-490F-B0A1-4AE9FD620E65}" dt="2024-05-17T12:12:56.844" v="1072"/>
          <ac:spMkLst>
            <pc:docMk/>
            <pc:sldMk cId="2144381921" sldId="263"/>
            <ac:spMk id="5" creationId="{8DAC99C7-ABD0-2FA6-545D-94F1FEF8B5AF}"/>
          </ac:spMkLst>
        </pc:spChg>
        <pc:spChg chg="add mod">
          <ac:chgData name="Nguyễn Phú" userId="5dd2eef432e8c932" providerId="LiveId" clId="{0B8DEF7A-7320-490F-B0A1-4AE9FD620E65}" dt="2024-05-17T12:13:00.261" v="1074"/>
          <ac:spMkLst>
            <pc:docMk/>
            <pc:sldMk cId="2144381921" sldId="263"/>
            <ac:spMk id="7" creationId="{9E70A912-4E34-3335-E81D-1FAC486F912A}"/>
          </ac:spMkLst>
        </pc:spChg>
        <pc:spChg chg="add mod">
          <ac:chgData name="Nguyễn Phú" userId="5dd2eef432e8c932" providerId="LiveId" clId="{0B8DEF7A-7320-490F-B0A1-4AE9FD620E65}" dt="2024-05-17T12:15:34.010" v="1456" actId="20577"/>
          <ac:spMkLst>
            <pc:docMk/>
            <pc:sldMk cId="2144381921" sldId="263"/>
            <ac:spMk id="8" creationId="{3E065D70-4774-D66D-3F86-2E23D025A5FE}"/>
          </ac:spMkLst>
        </pc:spChg>
        <pc:picChg chg="add mod">
          <ac:chgData name="Nguyễn Phú" userId="5dd2eef432e8c932" providerId="LiveId" clId="{0B8DEF7A-7320-490F-B0A1-4AE9FD620E65}" dt="2024-05-17T12:12:55.746" v="1071"/>
          <ac:picMkLst>
            <pc:docMk/>
            <pc:sldMk cId="2144381921" sldId="263"/>
            <ac:picMk id="6" creationId="{FB3CC5D6-4FDD-2223-AA13-3F25937F8B18}"/>
          </ac:picMkLst>
        </pc:picChg>
        <pc:picChg chg="add del mod">
          <ac:chgData name="Nguyễn Phú" userId="5dd2eef432e8c932" providerId="LiveId" clId="{0B8DEF7A-7320-490F-B0A1-4AE9FD620E65}" dt="2024-05-17T12:16:25.987" v="1458" actId="478"/>
          <ac:picMkLst>
            <pc:docMk/>
            <pc:sldMk cId="2144381921" sldId="263"/>
            <ac:picMk id="9" creationId="{7CC38F69-5F74-A961-6108-FD5757398168}"/>
          </ac:picMkLst>
        </pc:picChg>
        <pc:picChg chg="add mod">
          <ac:chgData name="Nguyễn Phú" userId="5dd2eef432e8c932" providerId="LiveId" clId="{0B8DEF7A-7320-490F-B0A1-4AE9FD620E65}" dt="2024-05-17T12:16:29.880" v="1461" actId="1076"/>
          <ac:picMkLst>
            <pc:docMk/>
            <pc:sldMk cId="2144381921" sldId="263"/>
            <ac:picMk id="11" creationId="{D0632CF1-18D5-DFAD-B3B7-59F7BE65D295}"/>
          </ac:picMkLst>
        </pc:picChg>
      </pc:sldChg>
      <pc:sldChg chg="addSp delSp modSp new mod">
        <pc:chgData name="Nguyễn Phú" userId="5dd2eef432e8c932" providerId="LiveId" clId="{0B8DEF7A-7320-490F-B0A1-4AE9FD620E65}" dt="2024-05-17T12:19:06.192" v="1610" actId="1076"/>
        <pc:sldMkLst>
          <pc:docMk/>
          <pc:sldMk cId="762669896" sldId="264"/>
        </pc:sldMkLst>
        <pc:spChg chg="del">
          <ac:chgData name="Nguyễn Phú" userId="5dd2eef432e8c932" providerId="LiveId" clId="{0B8DEF7A-7320-490F-B0A1-4AE9FD620E65}" dt="2024-05-17T12:16:43.628" v="1463" actId="478"/>
          <ac:spMkLst>
            <pc:docMk/>
            <pc:sldMk cId="762669896" sldId="264"/>
            <ac:spMk id="2" creationId="{10281109-6DF1-2B98-F1FE-A3B420CFC7EC}"/>
          </ac:spMkLst>
        </pc:spChg>
        <pc:spChg chg="del">
          <ac:chgData name="Nguyễn Phú" userId="5dd2eef432e8c932" providerId="LiveId" clId="{0B8DEF7A-7320-490F-B0A1-4AE9FD620E65}" dt="2024-05-17T12:16:43.628" v="1463" actId="478"/>
          <ac:spMkLst>
            <pc:docMk/>
            <pc:sldMk cId="762669896" sldId="264"/>
            <ac:spMk id="3" creationId="{D8EDF544-6249-67E7-A6D6-CC3765CE3B5F}"/>
          </ac:spMkLst>
        </pc:spChg>
        <pc:spChg chg="add mod">
          <ac:chgData name="Nguyễn Phú" userId="5dd2eef432e8c932" providerId="LiveId" clId="{0B8DEF7A-7320-490F-B0A1-4AE9FD620E65}" dt="2024-05-17T12:16:51.626" v="1466"/>
          <ac:spMkLst>
            <pc:docMk/>
            <pc:sldMk cId="762669896" sldId="264"/>
            <ac:spMk id="4" creationId="{600B5439-9C45-BC38-38F2-5CE100C1C62A}"/>
          </ac:spMkLst>
        </pc:spChg>
        <pc:spChg chg="add mod">
          <ac:chgData name="Nguyễn Phú" userId="5dd2eef432e8c932" providerId="LiveId" clId="{0B8DEF7A-7320-490F-B0A1-4AE9FD620E65}" dt="2024-05-17T12:18:31.165" v="1609" actId="20577"/>
          <ac:spMkLst>
            <pc:docMk/>
            <pc:sldMk cId="762669896" sldId="264"/>
            <ac:spMk id="5" creationId="{C759BB60-28CE-BD46-E693-DD83B2ADACA2}"/>
          </ac:spMkLst>
        </pc:spChg>
        <pc:picChg chg="add mod">
          <ac:chgData name="Nguyễn Phú" userId="5dd2eef432e8c932" providerId="LiveId" clId="{0B8DEF7A-7320-490F-B0A1-4AE9FD620E65}" dt="2024-05-17T12:19:06.192" v="1610" actId="1076"/>
          <ac:picMkLst>
            <pc:docMk/>
            <pc:sldMk cId="762669896" sldId="264"/>
            <ac:picMk id="6" creationId="{489DEBF9-554F-D351-8C7A-9E3A268F1B88}"/>
          </ac:picMkLst>
        </pc:picChg>
      </pc:sldChg>
      <pc:sldChg chg="addSp delSp modSp new mod">
        <pc:chgData name="Nguyễn Phú" userId="5dd2eef432e8c932" providerId="LiveId" clId="{0B8DEF7A-7320-490F-B0A1-4AE9FD620E65}" dt="2024-05-17T12:26:05.984" v="1628" actId="14100"/>
        <pc:sldMkLst>
          <pc:docMk/>
          <pc:sldMk cId="2074623299" sldId="265"/>
        </pc:sldMkLst>
        <pc:spChg chg="del">
          <ac:chgData name="Nguyễn Phú" userId="5dd2eef432e8c932" providerId="LiveId" clId="{0B8DEF7A-7320-490F-B0A1-4AE9FD620E65}" dt="2024-05-17T12:25:36.500" v="1614" actId="478"/>
          <ac:spMkLst>
            <pc:docMk/>
            <pc:sldMk cId="2074623299" sldId="265"/>
            <ac:spMk id="2" creationId="{5385A7C5-6CAD-9C2D-D8FE-D0EB38DC0507}"/>
          </ac:spMkLst>
        </pc:spChg>
        <pc:spChg chg="del">
          <ac:chgData name="Nguyễn Phú" userId="5dd2eef432e8c932" providerId="LiveId" clId="{0B8DEF7A-7320-490F-B0A1-4AE9FD620E65}" dt="2024-05-17T12:25:36.500" v="1614" actId="478"/>
          <ac:spMkLst>
            <pc:docMk/>
            <pc:sldMk cId="2074623299" sldId="265"/>
            <ac:spMk id="3" creationId="{85E064D5-DE33-00AD-0E23-24624834C620}"/>
          </ac:spMkLst>
        </pc:spChg>
        <pc:spChg chg="add mod">
          <ac:chgData name="Nguyễn Phú" userId="5dd2eef432e8c932" providerId="LiveId" clId="{0B8DEF7A-7320-490F-B0A1-4AE9FD620E65}" dt="2024-05-17T12:26:00.299" v="1624" actId="1076"/>
          <ac:spMkLst>
            <pc:docMk/>
            <pc:sldMk cId="2074623299" sldId="265"/>
            <ac:spMk id="9" creationId="{A535313A-21E9-D139-0EC7-C471CE79CC93}"/>
          </ac:spMkLst>
        </pc:spChg>
        <pc:picChg chg="add del">
          <ac:chgData name="Nguyễn Phú" userId="5dd2eef432e8c932" providerId="LiveId" clId="{0B8DEF7A-7320-490F-B0A1-4AE9FD620E65}" dt="2024-05-17T12:25:34.975" v="1613" actId="22"/>
          <ac:picMkLst>
            <pc:docMk/>
            <pc:sldMk cId="2074623299" sldId="265"/>
            <ac:picMk id="5" creationId="{F89BCCA2-38F5-D077-2AFD-9CDCF76FF430}"/>
          </ac:picMkLst>
        </pc:picChg>
        <pc:picChg chg="add mod">
          <ac:chgData name="Nguyễn Phú" userId="5dd2eef432e8c932" providerId="LiveId" clId="{0B8DEF7A-7320-490F-B0A1-4AE9FD620E65}" dt="2024-05-17T12:26:05.984" v="1628" actId="14100"/>
          <ac:picMkLst>
            <pc:docMk/>
            <pc:sldMk cId="2074623299" sldId="265"/>
            <ac:picMk id="7" creationId="{F3ACB5CE-CF34-1F48-9245-25FE8E678626}"/>
          </ac:picMkLst>
        </pc:picChg>
      </pc:sldChg>
      <pc:sldChg chg="addSp delSp modSp new mod">
        <pc:chgData name="Nguyễn Phú" userId="5dd2eef432e8c932" providerId="LiveId" clId="{0B8DEF7A-7320-490F-B0A1-4AE9FD620E65}" dt="2024-05-17T12:53:14.729" v="1653" actId="1076"/>
        <pc:sldMkLst>
          <pc:docMk/>
          <pc:sldMk cId="1997966742" sldId="266"/>
        </pc:sldMkLst>
        <pc:spChg chg="del">
          <ac:chgData name="Nguyễn Phú" userId="5dd2eef432e8c932" providerId="LiveId" clId="{0B8DEF7A-7320-490F-B0A1-4AE9FD620E65}" dt="2024-05-17T12:52:53.400" v="1630" actId="478"/>
          <ac:spMkLst>
            <pc:docMk/>
            <pc:sldMk cId="1997966742" sldId="266"/>
            <ac:spMk id="2" creationId="{B6198BEC-FD9A-9577-991E-C394F5A14076}"/>
          </ac:spMkLst>
        </pc:spChg>
        <pc:spChg chg="del">
          <ac:chgData name="Nguyễn Phú" userId="5dd2eef432e8c932" providerId="LiveId" clId="{0B8DEF7A-7320-490F-B0A1-4AE9FD620E65}" dt="2024-05-17T12:52:53.400" v="1630" actId="478"/>
          <ac:spMkLst>
            <pc:docMk/>
            <pc:sldMk cId="1997966742" sldId="266"/>
            <ac:spMk id="3" creationId="{CF0A0D4C-6853-DE9D-F24E-281A008A66E8}"/>
          </ac:spMkLst>
        </pc:spChg>
        <pc:spChg chg="add mod">
          <ac:chgData name="Nguyễn Phú" userId="5dd2eef432e8c932" providerId="LiveId" clId="{0B8DEF7A-7320-490F-B0A1-4AE9FD620E65}" dt="2024-05-17T12:53:13.697" v="1652" actId="1076"/>
          <ac:spMkLst>
            <pc:docMk/>
            <pc:sldMk cId="1997966742" sldId="266"/>
            <ac:spMk id="6" creationId="{276BD063-ABF2-2CBA-1112-681D5086E6E1}"/>
          </ac:spMkLst>
        </pc:spChg>
        <pc:picChg chg="add mod">
          <ac:chgData name="Nguyễn Phú" userId="5dd2eef432e8c932" providerId="LiveId" clId="{0B8DEF7A-7320-490F-B0A1-4AE9FD620E65}" dt="2024-05-17T12:53:14.729" v="1653" actId="1076"/>
          <ac:picMkLst>
            <pc:docMk/>
            <pc:sldMk cId="1997966742" sldId="266"/>
            <ac:picMk id="5" creationId="{80CFA739-782E-41AE-FB6F-E025F9F49F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E176-65DE-988E-6F58-B4210680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5EDA5-A054-D5AF-7E07-06AA5D4F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5F3D-9564-EC71-313E-BD0A8D89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E906-C098-57CE-B654-FDC64DE7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7C30-F8AA-E6B6-B92E-729F3AFC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3341-2927-91FE-D566-126B6CEB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7FB35-AA3F-1A99-3809-0CB1A1C8A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78DE-672D-B731-8DAD-30DD815C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1A4D-0B58-1719-A2D3-C4D21E13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CD7F-352F-B036-6F28-E2FDD5AE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20715-5C14-D0BB-168F-C02F29830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877AC-B6AA-256D-37EC-8C57A0B27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A43C-468E-3DCE-08B9-C32C4A1C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0FFC-D595-D8C8-A4EA-9EE188F3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BDA5-5C21-612D-431F-7C431098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C7D8-5D3E-9B9D-5251-F880F61C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A725-0A02-FBC7-E954-6964AF3F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8B81-64CD-AB41-DCE7-F02B2616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CF5A-9C93-1103-4AA9-8A742D5D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1213-2DB8-3339-537C-97381107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D90-BCB4-525D-25EF-7ED0476B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F5A0F-F988-95C8-082A-9078F578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632D-24D4-9553-C52B-6EB6FB4D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D78D-DC55-392C-AD9D-2446B789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2578-2B97-CBA5-1A36-A926B659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1F90-4676-AB66-598D-1BD56910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6BD7-61E3-A543-C4AD-2EEA6FF44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77004-A3F5-73C0-AAA4-13543586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AB4A-C06C-253D-A908-1C3DEC6D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8EBB-CF89-6A35-AF60-6F4F2B26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2173-772A-FA33-157D-FE4C296C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1125-4C43-4796-7C78-2A3E89B6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B20C-9629-A843-1AB3-FCBC7F56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34AF-6283-A4B6-688A-864A895A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B32DB-6813-68A3-4AF3-76F29761A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4103B-619A-8118-722B-4CF665287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84B04-804F-325E-FF97-F10E0A07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AD9F5-B697-97E1-A30E-7039A655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26DFB-CC46-042C-CBC3-AA4765B9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DD53-799C-1835-D935-3021F52D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347F8-8F58-639E-7F9D-3B7B432C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75AB5-B3E3-2C3D-0618-8B275BC1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FD85D-6AF0-8C35-33A8-E36B0A01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67714-B6C5-4129-C574-5CBDAFF2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36EF-9684-AE41-328D-C4ACAB43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72E78-165E-862E-AD14-E80E7587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B843-5C88-3906-7D70-FCA0871D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2401-0670-54A2-332B-738D3D410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5FEDE-D3E7-BD6C-5E3D-6654799F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86E4E-E8A4-5AED-4CA0-0085C0C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F3396-4C50-EF63-3BC2-D44B1E41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16666-81B6-EF89-206C-D49D089C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E3EA-B7DB-7EAD-8DF4-8AAF6836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791B9-A224-D15D-4040-F1F576CB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AC50D-512E-0E64-9671-274C924E6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F469-7489-BE31-5360-80E6A272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04DE-42B0-A3C4-3791-714D2140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7C51-939C-EB3A-4A91-06623DE8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F6033-E124-7FFF-C2A7-29E6EEFF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A75B-3DD8-6854-B514-7D495598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5E9B-E51B-886B-BA49-596D14E4B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A4C1-80E5-1BA8-ADB8-6FC3FD65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DC73-6702-453E-D13D-6D694309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5374-B105-B461-1BF0-A390D6E40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KTMT_N01-Nhóm 7</a:t>
            </a:r>
            <a:br>
              <a:rPr lang="en-US" dirty="0"/>
            </a:br>
            <a:r>
              <a:rPr lang="en-US" dirty="0"/>
              <a:t>GAME PONG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23091-8A4D-B8CA-CCC2-407FAD248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423489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0B5439-9C45-BC38-38F2-5CE100C1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9BB60-28CE-BD46-E693-DD83B2AD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1 </a:t>
            </a:r>
            <a:r>
              <a:rPr lang="en-US" dirty="0" err="1"/>
              <a:t>pixcel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1 -&gt;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-&gt;True(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khác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Code:(Khi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&gt; PADDLE_WIDTH</a:t>
            </a:r>
          </a:p>
          <a:p>
            <a:pPr lvl="2"/>
            <a:r>
              <a:rPr lang="en-US" dirty="0"/>
              <a:t>MOV CX,PADDLE_LEFT_X 		</a:t>
            </a:r>
          </a:p>
          <a:p>
            <a:pPr lvl="2"/>
            <a:r>
              <a:rPr lang="en-US" dirty="0"/>
              <a:t>INC DX 						</a:t>
            </a:r>
          </a:p>
          <a:p>
            <a:pPr lvl="2"/>
            <a:r>
              <a:rPr lang="en-US" dirty="0"/>
              <a:t>MOV AX,DX								</a:t>
            </a:r>
          </a:p>
          <a:p>
            <a:pPr lvl="2"/>
            <a:r>
              <a:rPr lang="en-US" dirty="0"/>
              <a:t>SUB AX,PADDLE_LEFT_Y					</a:t>
            </a:r>
          </a:p>
          <a:p>
            <a:pPr lvl="2"/>
            <a:r>
              <a:rPr lang="en-US" dirty="0"/>
              <a:t>CMP AX,PADDLE_HEIGHT</a:t>
            </a:r>
          </a:p>
          <a:p>
            <a:pPr lvl="2"/>
            <a:r>
              <a:rPr lang="en-US" dirty="0"/>
              <a:t>JNG DRAW_PADDLE_LEFT_HORIZONTAL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DEBF9-554F-D351-8C7A-9E3A268F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42" y="3008091"/>
            <a:ext cx="4703158" cy="2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FA739-782E-41AE-FB6F-E025F9F4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99" y="2214880"/>
            <a:ext cx="6896962" cy="3972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6BD063-ABF2-2CBA-1112-681D5086E6E1}"/>
              </a:ext>
            </a:extLst>
          </p:cNvPr>
          <p:cNvSpPr/>
          <p:nvPr/>
        </p:nvSpPr>
        <p:spPr>
          <a:xfrm>
            <a:off x="3281680" y="670560"/>
            <a:ext cx="5130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796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2B29-24C0-EC12-C079-0E79F355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A380-C33A-C20E-D410-ECAFB63C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(x, y) ở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x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trục</a:t>
            </a:r>
            <a:r>
              <a:rPr lang="en-US" dirty="0"/>
              <a:t> 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	</a:t>
            </a:r>
          </a:p>
          <a:p>
            <a:pPr marL="0" indent="0">
              <a:buNone/>
            </a:pPr>
            <a:r>
              <a:rPr lang="en-US" dirty="0"/>
              <a:t>BALL_X DW 0Ah 						</a:t>
            </a:r>
          </a:p>
          <a:p>
            <a:pPr marL="0" indent="0">
              <a:buNone/>
            </a:pPr>
            <a:r>
              <a:rPr lang="en-US" dirty="0"/>
              <a:t>BALL_Y DW 0Ah 						</a:t>
            </a:r>
          </a:p>
          <a:p>
            <a:pPr marL="0" indent="0">
              <a:buNone/>
            </a:pPr>
            <a:r>
              <a:rPr lang="en-US" dirty="0"/>
              <a:t>BALL_SIZE DW 04h							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08E54-0C90-9475-2B33-D0FCDC0E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04" y="3074267"/>
            <a:ext cx="5455016" cy="34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9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0E5D-DA09-4517-2DAD-919C21FA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1880" cy="884555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AB5E-52A5-4763-4738-81FC4553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86"/>
            <a:ext cx="10043160" cy="3234055"/>
          </a:xfrm>
        </p:spPr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</a:t>
            </a:r>
          </a:p>
          <a:p>
            <a:r>
              <a:rPr lang="en-US" dirty="0"/>
              <a:t>MOV CX,BALL_X 	;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x		</a:t>
            </a:r>
          </a:p>
          <a:p>
            <a:r>
              <a:rPr lang="en-US" dirty="0"/>
              <a:t>MOV DX,BALL_Y ;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y</a:t>
            </a:r>
          </a:p>
          <a:p>
            <a:pPr lvl="1"/>
            <a:r>
              <a:rPr lang="en-US" dirty="0"/>
              <a:t>MOV AH,0Ch 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MOV AL,02h;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MOV BH,00h;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dirty="0"/>
              <a:t>INT 10h 	;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2AAA3-0D47-2C5A-AE72-CD97B4D8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80" y="3131547"/>
            <a:ext cx="5209732" cy="30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06072A1-096A-6510-E281-1ABCE6BF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BAF03C-DC0B-C7E0-3587-03757E80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DRAW_BALL_HORIZONTAL</a:t>
            </a:r>
          </a:p>
          <a:p>
            <a:r>
              <a:rPr lang="en-US" dirty="0"/>
              <a:t>INC CX 	;CX = CX + 1</a:t>
            </a:r>
          </a:p>
          <a:p>
            <a:r>
              <a:rPr lang="en-US" dirty="0"/>
              <a:t>MOV AX,CX					</a:t>
            </a:r>
          </a:p>
          <a:p>
            <a:r>
              <a:rPr lang="en-US" dirty="0"/>
              <a:t>SUB AX,BALL_X; 	</a:t>
            </a:r>
          </a:p>
          <a:p>
            <a:r>
              <a:rPr lang="en-US" dirty="0"/>
              <a:t>CMP AX,BALL_SIZE ; </a:t>
            </a:r>
          </a:p>
          <a:p>
            <a:pPr marL="0" indent="0">
              <a:buNone/>
            </a:pPr>
            <a:r>
              <a:rPr lang="en-US" dirty="0"/>
              <a:t>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cx- </a:t>
            </a:r>
            <a:r>
              <a:rPr lang="en-US" dirty="0" err="1"/>
              <a:t>x_ball</a:t>
            </a:r>
            <a:r>
              <a:rPr lang="en-US" dirty="0"/>
              <a:t> &gt; </a:t>
            </a:r>
            <a:r>
              <a:rPr lang="en-US" dirty="0" err="1"/>
              <a:t>ball_size</a:t>
            </a:r>
            <a:r>
              <a:rPr lang="en-US" dirty="0"/>
              <a:t> =&gt;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-&gt;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</a:t>
            </a:r>
          </a:p>
          <a:p>
            <a:r>
              <a:rPr lang="en-US" dirty="0"/>
              <a:t>JNG 	DRAW_BALL_HORIZONTAL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6563D1-0361-3A66-9D6C-9F845F9D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52" y="1568768"/>
            <a:ext cx="4853048" cy="28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589196-1EDA-99C7-C9DA-FD56DC13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E82C0F-DA05-A2D6-6C64-BDBB7472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40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bóng:DRAW_BALL_HORIZONTAL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CX,BALL_X </a:t>
            </a:r>
          </a:p>
          <a:p>
            <a:r>
              <a:rPr lang="en-US" dirty="0"/>
              <a:t>INC DX 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  <a:p>
            <a:r>
              <a:rPr lang="en-US" dirty="0"/>
              <a:t>MOV AX,DX					</a:t>
            </a:r>
          </a:p>
          <a:p>
            <a:r>
              <a:rPr lang="en-US" dirty="0"/>
              <a:t>SUB AX,BALL_Y					</a:t>
            </a:r>
          </a:p>
          <a:p>
            <a:r>
              <a:rPr lang="en-US" dirty="0"/>
              <a:t>CMP AX,BALL_SIZE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AX-BALL_Y &gt; </a:t>
            </a:r>
            <a:r>
              <a:rPr lang="en-US" dirty="0" err="1"/>
              <a:t>ball_size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=&gt; ball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)			</a:t>
            </a:r>
          </a:p>
          <a:p>
            <a:r>
              <a:rPr lang="en-US" dirty="0"/>
              <a:t>JNG DRAW_BALL_HORIZONTAL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7940B-4AB1-ADB7-E610-7ED329A7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72" y="1690688"/>
            <a:ext cx="4853048" cy="28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ACB5CE-CF34-1F48-9245-25FE8E67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35" y="1176100"/>
            <a:ext cx="6152005" cy="4910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35313A-21E9-D139-0EC7-C471CE79CC93}"/>
              </a:ext>
            </a:extLst>
          </p:cNvPr>
          <p:cNvSpPr txBox="1"/>
          <p:nvPr/>
        </p:nvSpPr>
        <p:spPr>
          <a:xfrm>
            <a:off x="1026160" y="191254"/>
            <a:ext cx="5648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err="1"/>
              <a:t>Vẽ</a:t>
            </a:r>
            <a:r>
              <a:rPr lang="en-US" sz="6000" dirty="0"/>
              <a:t> </a:t>
            </a:r>
            <a:r>
              <a:rPr lang="en-US" sz="6000" dirty="0" err="1"/>
              <a:t>quả</a:t>
            </a:r>
            <a:r>
              <a:rPr lang="en-US" sz="6000" dirty="0"/>
              <a:t> </a:t>
            </a:r>
            <a:r>
              <a:rPr lang="en-US" sz="6000" dirty="0" err="1"/>
              <a:t>bóng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7462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7BB3-EDFC-A256-7853-8EDB3845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F8B6-0186-329E-A3BF-781FF12B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Do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MOV CX, PADDLE_LEFT_X;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MOV DX, PADDLE_LEFT_Y;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y;</a:t>
            </a:r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PADDLE_WIDTH </a:t>
            </a:r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PADDLE_HEIGHT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342F1-C5E7-A463-8F9F-FE7626DF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21" y="2848411"/>
            <a:ext cx="4972399" cy="2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4C2CF5-EB50-8D82-948A-1D1BDD9C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CE621A-2CE7-8635-7565-B42A0FDA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MOV AH,0Ch;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pixcel</a:t>
            </a:r>
            <a:r>
              <a:rPr lang="en-US" dirty="0"/>
              <a:t>	</a:t>
            </a:r>
          </a:p>
          <a:p>
            <a:r>
              <a:rPr lang="en-US" dirty="0"/>
              <a:t>MOV AL,0Fh;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							</a:t>
            </a:r>
          </a:p>
          <a:p>
            <a:r>
              <a:rPr lang="en-US" dirty="0"/>
              <a:t>MOV BH,00h: 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video 0					</a:t>
            </a:r>
          </a:p>
          <a:p>
            <a:r>
              <a:rPr lang="en-US" dirty="0"/>
              <a:t>INT 10h 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827A24-8CA9-7E6A-645E-AE3621FD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21" y="2848411"/>
            <a:ext cx="4972399" cy="2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9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70A912-4E34-3335-E81D-1FAC486F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065D70-4774-D66D-3F86-2E23D025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1 </a:t>
            </a:r>
            <a:r>
              <a:rPr lang="en-US" dirty="0" err="1"/>
              <a:t>pixcel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1 -&gt;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-&gt;True(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khác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Code:</a:t>
            </a:r>
          </a:p>
          <a:p>
            <a:pPr marL="914400" lvl="2" indent="0">
              <a:buNone/>
            </a:pPr>
            <a:r>
              <a:rPr lang="en-US" dirty="0"/>
              <a:t>INC CX 						</a:t>
            </a:r>
          </a:p>
          <a:p>
            <a:pPr marL="914400" lvl="2" indent="0">
              <a:buNone/>
            </a:pPr>
            <a:r>
              <a:rPr lang="en-US" dirty="0"/>
              <a:t>MOV AX,CX					</a:t>
            </a:r>
          </a:p>
          <a:p>
            <a:pPr marL="914400" lvl="2" indent="0">
              <a:buNone/>
            </a:pPr>
            <a:r>
              <a:rPr lang="en-US" dirty="0"/>
              <a:t>SUB AX,PADDLE_LEFT_X		</a:t>
            </a:r>
          </a:p>
          <a:p>
            <a:pPr marL="914400" lvl="2" indent="0">
              <a:buNone/>
            </a:pPr>
            <a:r>
              <a:rPr lang="en-US" dirty="0"/>
              <a:t>CMP AX,PADDLE_WIDTH</a:t>
            </a:r>
          </a:p>
          <a:p>
            <a:pPr marL="914400" lvl="2" indent="0">
              <a:buNone/>
            </a:pPr>
            <a:r>
              <a:rPr lang="en-US" dirty="0"/>
              <a:t>JNG DRAW_PADDLE_LEFT_HORIZONTAL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32CF1-18D5-DFAD-B3B7-59F7BE65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3" y="2835703"/>
            <a:ext cx="4703158" cy="2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KTMT_N01-Nhóm 7 GAME PONG</vt:lpstr>
      <vt:lpstr>Vẽ quả bóng</vt:lpstr>
      <vt:lpstr>Vẽ quả bóng</vt:lpstr>
      <vt:lpstr>Vẽ quả bóng</vt:lpstr>
      <vt:lpstr>Vẽ quả bóng</vt:lpstr>
      <vt:lpstr>PowerPoint Presentation</vt:lpstr>
      <vt:lpstr>Vẽ Cột</vt:lpstr>
      <vt:lpstr>Vẽ Cột(Hàm Vẽ bên trái:DRAW_PADDLE_LEFT</vt:lpstr>
      <vt:lpstr>Vẽ Cột(Hàm Vẽ bên trái:DRAW_PADDLE_LEFT</vt:lpstr>
      <vt:lpstr>Vẽ Cột(Hàm Vẽ bên trái:DRAW_PADDLE_LEFT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KTMT_N01-Nhóm 7 GAME PONG</dc:title>
  <dc:creator>Nguyễn Phú</dc:creator>
  <cp:lastModifiedBy>Nguyễn Phú</cp:lastModifiedBy>
  <cp:revision>1</cp:revision>
  <dcterms:created xsi:type="dcterms:W3CDTF">2024-05-17T10:56:42Z</dcterms:created>
  <dcterms:modified xsi:type="dcterms:W3CDTF">2024-05-17T12:53:20Z</dcterms:modified>
</cp:coreProperties>
</file>