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4051" r:id="rId5"/>
  </p:sldMasterIdLst>
  <p:notesMasterIdLst>
    <p:notesMasterId r:id="rId7"/>
  </p:notesMasterIdLst>
  <p:sldIdLst>
    <p:sldId id="256" r:id="rId9"/>
    <p:sldId id="257" r:id="rId10"/>
    <p:sldId id="259" r:id="rId11"/>
    <p:sldId id="265" r:id="rId12"/>
    <p:sldId id="262" r:id="rId13"/>
    <p:sldId id="264" r:id="rId14"/>
    <p:sldId id="261" r:id="rId15"/>
  </p:sldIdLst>
  <p:sldSz cx="9144000" cy="5143500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1618">
          <p15:clr>
            <a:srgbClr val="A4A3A4"/>
          </p15:clr>
        </p15:guide>
        <p15:guide id="4" pos="346">
          <p15:clr>
            <a:srgbClr val="A4A3A4"/>
          </p15:clr>
        </p15:guide>
      </p15:notesGuideLst>
    </p:ext>
    <p:ext uri="{EFAFB233-063F-42B5-8137-9DF3F51BA10A}">
      <p15:sldGuideLst xmlns:p15="http://schemas.microsoft.com/office/powerpoint/2012/main">
        <p15:guide id="1" orient="horz" pos="16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615247"/>
    <a:srgbClr val="A1968B"/>
    <a:srgbClr val="BDAB9D"/>
    <a:srgbClr val="C5B7AB"/>
    <a:srgbClr val="009ED6"/>
    <a:srgbClr val="0094C8"/>
    <a:srgbClr val="00ADEA"/>
    <a:srgbClr val="0DC0FF"/>
    <a:srgbClr val="00B0EE"/>
    <a:srgbClr val="CBCBC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vertBarState="maximized">
    <p:restoredLeft sz="34559" autoAdjust="0"/>
    <p:restoredTop sz="94637" autoAdjust="0"/>
  </p:normalViewPr>
  <p:slideViewPr>
    <p:cSldViewPr snapToGrid="0" snapToObjects="1">
      <p:cViewPr varScale="1">
        <p:scale>
          <a:sx n="109" d="100"/>
          <a:sy n="109" d="100"/>
        </p:scale>
        <p:origin x="102" y="816"/>
      </p:cViewPr>
      <p:guideLst>
        <p:guide orient="horz" pos="16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-3792" y="-84"/>
      </p:cViewPr>
      <p:guideLst>
        <p:guide orient="horz" pos="1613"/>
      </p:guideLst>
    </p:cSldViewPr>
  </p:notesViewPr>
  <p:gridSpacing cx="36004" cy="36004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5" Type="http://schemas.openxmlformats.org/officeDocument/2006/relationships/slideMaster" Target="slideMasters/slideMaster1.xml"></Relationship><Relationship Id="rId6" Type="http://schemas.openxmlformats.org/officeDocument/2006/relationships/theme" Target="theme/theme1.xml"></Relationship><Relationship Id="rId7" Type="http://schemas.openxmlformats.org/officeDocument/2006/relationships/notesMaster" Target="notesMasters/notesMaster1.xml"></Relationship><Relationship Id="rId9" Type="http://schemas.openxmlformats.org/officeDocument/2006/relationships/slide" Target="slides/slide1.xml"></Relationship><Relationship Id="rId10" Type="http://schemas.openxmlformats.org/officeDocument/2006/relationships/slide" Target="slides/slide2.xml"></Relationship><Relationship Id="rId11" Type="http://schemas.openxmlformats.org/officeDocument/2006/relationships/slide" Target="slides/slide3.xml"></Relationship><Relationship Id="rId12" Type="http://schemas.openxmlformats.org/officeDocument/2006/relationships/slide" Target="slides/slide4.xml"></Relationship><Relationship Id="rId13" Type="http://schemas.openxmlformats.org/officeDocument/2006/relationships/slide" Target="slides/slide5.xml"></Relationship><Relationship Id="rId14" Type="http://schemas.openxmlformats.org/officeDocument/2006/relationships/slide" Target="slides/slide6.xml"></Relationship><Relationship Id="rId15" Type="http://schemas.openxmlformats.org/officeDocument/2006/relationships/slide" Target="slides/slide7.xml"></Relationship><Relationship Id="rId16" Type="http://schemas.openxmlformats.org/officeDocument/2006/relationships/viewProps" Target="viewProps.xml"></Relationship><Relationship Id="rId17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40F5D-7E70-4F1D-A171-57A68F29BE94}" type="datetimeFigureOut">
              <a:rPr lang="ko-KR" altLang="en-US" smtClean="0"/>
              <a:pPr/>
              <a:t>2016-10-04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FA01A-F65B-408B-A230-13818A6576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090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 txBox="1">
            <a:spLocks noGrp="1" noChangeArrowheads="1"/>
          </p:cNvSpPr>
          <p:nvPr>
            <p:ph type="ctrTitle"/>
          </p:nvPr>
        </p:nvSpPr>
        <p:spPr>
          <a:xfrm>
            <a:off x="638810" y="1442085"/>
            <a:ext cx="7783830" cy="583565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91440" tIns="45720" rIns="91440" bIns="45720" numCol="1" anchor="b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000" b="1" dirty="0" smtClean="0">
                <a:solidFill>
                  <a:srgbClr val="413327"/>
                </a:solidFill>
                <a:latin typeface="Arial" charset="0"/>
                <a:ea typeface="Arial" charset="0"/>
              </a:rPr>
              <a:t>마스터 제목 스타일 편집</a:t>
            </a:r>
          </a:p>
        </p:txBody>
      </p:sp>
      <p:sp>
        <p:nvSpPr>
          <p:cNvPr id="13" name="부제목 2"/>
          <p:cNvSpPr txBox="1">
            <a:spLocks noGrp="1" noChangeArrowheads="1"/>
          </p:cNvSpPr>
          <p:nvPr>
            <p:ph type="subTitle"/>
          </p:nvPr>
        </p:nvSpPr>
        <p:spPr>
          <a:xfrm>
            <a:off x="641350" y="2228850"/>
            <a:ext cx="5056505" cy="28702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fontScale="77500" lnSpcReduction="20000"/>
          </a:bodyPr>
          <a:lstStyle>
            <a:lvl1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1" dirty="0" smtClean="0">
                <a:solidFill>
                  <a:srgbClr val="0070C0"/>
                </a:solidFill>
                <a:latin typeface="Arial" charset="0"/>
                <a:ea typeface="Arial" charset="0"/>
              </a:rPr>
              <a:t>마스터 부제목 스타일 편집</a:t>
            </a:r>
          </a:p>
        </p:txBody>
      </p:sp>
      <p:cxnSp>
        <p:nvCxnSpPr>
          <p:cNvPr id="15" name="직선 연결선 18"/>
          <p:cNvCxnSpPr>
            <a:cxnSpLocks noChangeShapeType="1"/>
          </p:cNvCxnSpPr>
          <p:nvPr userDrawn="1"/>
        </p:nvCxnSpPr>
        <p:spPr bwMode="auto">
          <a:xfrm flipH="1">
            <a:off x="639764" y="1111197"/>
            <a:ext cx="1393825" cy="0"/>
          </a:xfrm>
          <a:prstGeom prst="line">
            <a:avLst/>
          </a:prstGeom>
          <a:noFill/>
          <a:ln w="57150" algn="ctr">
            <a:solidFill>
              <a:srgbClr val="FCD90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직선 연결선 36"/>
          <p:cNvCxnSpPr>
            <a:cxnSpLocks noChangeShapeType="1"/>
          </p:cNvCxnSpPr>
          <p:nvPr userDrawn="1"/>
        </p:nvCxnSpPr>
        <p:spPr bwMode="auto">
          <a:xfrm>
            <a:off x="639763" y="2811953"/>
            <a:ext cx="6032884" cy="0"/>
          </a:xfrm>
          <a:prstGeom prst="line">
            <a:avLst/>
          </a:prstGeom>
          <a:noFill/>
          <a:ln w="19050" algn="ctr">
            <a:solidFill>
              <a:srgbClr val="05BE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날짜 개체 틀 17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10/4/2016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8" name="바닥글 개체 틀 18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>
            <a:lvl1pPr>
              <a:defRPr/>
            </a:lvl1pPr>
          </a:lstStyle>
          <a:p>
            <a:pPr algn="ctr" eaLnBrk="0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00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19" name="슬라이드 번호 개체 틀 19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1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10/4/2016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" name="바닥글 개체 틀 2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3" name="슬라이드 번호 개체 틀 3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859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3"/>
          <p:cNvSpPr txBox="1">
            <a:spLocks/>
          </p:cNvSpPr>
          <p:nvPr userDrawn="1"/>
        </p:nvSpPr>
        <p:spPr>
          <a:xfrm>
            <a:off x="1006475" y="125095"/>
            <a:ext cx="1666875" cy="3937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algn="l" rtl="0" fontAlgn="base" latinLnBrk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Lucida Sans Unicode" pitchFamily="34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Lucida Sans Unicode" pitchFamily="34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Lucida Sans Unicode" pitchFamily="34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Lucida Sans Unicode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Lucida Sans Unicode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Lucida Sans Unicode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Lucida Sans Unicode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Lucida Sans Unicode" pitchFamily="34" charset="0"/>
              </a:defRPr>
            </a:lvl9pPr>
            <a:extLst/>
          </a:lstStyle>
          <a:p>
            <a:endParaRPr lang="ko-KR" altLang="en-US" sz="1400" b="1" dirty="0">
              <a:solidFill>
                <a:srgbClr val="27354D"/>
              </a:solidFill>
            </a:endParaRPr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319405" y="162560"/>
            <a:ext cx="534035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319405" y="511175"/>
            <a:ext cx="534035" cy="0"/>
          </a:xfrm>
          <a:prstGeom prst="line">
            <a:avLst/>
          </a:prstGeom>
          <a:ln w="19050">
            <a:solidFill>
              <a:srgbClr val="4C3C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3"/>
          <p:cNvSpPr>
            <a:spLocks noGrp="1"/>
          </p:cNvSpPr>
          <p:nvPr>
            <p:ph type="title" idx="4294967295"/>
          </p:nvPr>
        </p:nvSpPr>
        <p:spPr>
          <a:xfrm>
            <a:off x="930275" y="69850"/>
            <a:ext cx="7632700" cy="52006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1" dirty="0" smtClean="0">
                <a:solidFill>
                  <a:srgbClr val="4C3C2E"/>
                </a:solidFill>
                <a:latin typeface="Arial" charset="0"/>
                <a:ea typeface="Arial" charset="0"/>
              </a:rPr>
              <a:t>마스터 제목 스타일 편집</a:t>
            </a:r>
          </a:p>
        </p:txBody>
      </p:sp>
      <p:sp>
        <p:nvSpPr>
          <p:cNvPr id="18" name="날짜 개체 틀 18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10/4/2016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9" name="바닥글 개체 틀 19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20" name="슬라이드 번호 개체 틀 20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5" Type="http://schemas.openxmlformats.org/officeDocument/2006/relationships/image" Target="../media/image1.jpg"></Relationship><Relationship Id="rId6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>
  <p:cSld>
    <p:bg>
      <p:bgPr>
        <a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555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image" Target="../media/fImage372513641.png"></Relationship><Relationship Id="rId2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image" Target="../media/fImage37251388467.png"></Relationship><Relationship Id="rId2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3" Type="http://schemas.openxmlformats.org/officeDocument/2006/relationships/image" Target="../media/fImage37251406334.png"></Relationship><Relationship Id="rId5" Type="http://schemas.openxmlformats.org/officeDocument/2006/relationships/image" Target="../media/fImage763659741.png"></Relationship><Relationship Id="rId6" Type="http://schemas.openxmlformats.org/officeDocument/2006/relationships/image" Target="../media/fImage38365988467.png"></Relationship><Relationship Id="rId7" Type="http://schemas.openxmlformats.org/officeDocument/2006/relationships/slideLayout" Target="../slideLayouts/slideLayout3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242645956334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438175766500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438175889169.png"></Relationship><Relationship Id="rId3" Type="http://schemas.openxmlformats.org/officeDocument/2006/relationships/image" Target="../media/fImage34025915724.png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37255412382.png"></Relationship><Relationship Id="rId3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20"/>
          <p:cNvSpPr txBox="1">
            <a:spLocks/>
          </p:cNvSpPr>
          <p:nvPr/>
        </p:nvSpPr>
        <p:spPr bwMode="auto">
          <a:xfrm rot="0">
            <a:off x="3945890" y="2983230"/>
            <a:ext cx="1250315" cy="522604"/>
          </a:xfrm>
          <a:prstGeom prst="rect"/>
          <a:noFill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base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 strike="noStrike">
                <a:solidFill>
                  <a:schemeClr val="tx1"/>
                </a:solidFill>
                <a:latin typeface="Arial" charset="0"/>
                <a:ea typeface="Arial" charset="0"/>
              </a:rPr>
              <a:t>김상록</a:t>
            </a:r>
            <a:endParaRPr lang="ko-KR" altLang="en-US" sz="2800" cap="none" dirty="0" smtClean="0" b="1" strike="noStrike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39" name="직사각형 38"/>
          <p:cNvSpPr>
            <a:spLocks/>
          </p:cNvSpPr>
          <p:nvPr/>
        </p:nvSpPr>
        <p:spPr>
          <a:xfrm rot="0">
            <a:off x="474345" y="1318260"/>
            <a:ext cx="8189595" cy="2374265"/>
          </a:xfrm>
          <a:prstGeom prst="rect"/>
          <a:noFill/>
          <a:ln w="57150" cap="flat" cmpd="sng">
            <a:solidFill>
              <a:srgbClr val="0070C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base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 rot="0">
            <a:off x="2199005" y="2030095"/>
            <a:ext cx="4747895" cy="673100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ctr" fontAlgn="base" defTabSz="914400" ea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1" strike="noStrike">
                <a:solidFill>
                  <a:srgbClr val="0070C0"/>
                </a:solidFill>
                <a:latin typeface="굴림" charset="0"/>
                <a:ea typeface="굴림" charset="0"/>
              </a:rPr>
              <a:t>애플리케이션 테스트 수행</a:t>
            </a:r>
            <a:endParaRPr lang="ko-KR" altLang="en-US" sz="3200" cap="none" dirty="0" smtClean="0" b="1" strike="noStrike">
              <a:solidFill>
                <a:srgbClr val="0070C0"/>
              </a:solidFill>
              <a:latin typeface="굴림" charset="0"/>
              <a:ea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268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 bwMode="auto">
          <a:xfrm>
            <a:off x="313690" y="1452880"/>
            <a:ext cx="6306185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제목 1"/>
          <p:cNvSpPr txBox="1">
            <a:spLocks/>
          </p:cNvSpPr>
          <p:nvPr/>
        </p:nvSpPr>
        <p:spPr>
          <a:xfrm>
            <a:off x="5290820" y="1452880"/>
            <a:ext cx="2045335" cy="582930"/>
          </a:xfrm>
          <a:prstGeom prst="rect">
            <a:avLst/>
          </a:prstGeom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base" defTabSz="914400" ea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1" strike="noStrike">
                <a:solidFill>
                  <a:srgbClr val="0070C0"/>
                </a:solidFill>
                <a:latin typeface="Arial" charset="0"/>
                <a:ea typeface="Arial" charset="0"/>
              </a:rPr>
              <a:t>목    차</a:t>
            </a:r>
            <a:endParaRPr lang="ko-KR" altLang="en-US" sz="3200" cap="none" dirty="0" smtClean="0" b="1" strike="noStrike">
              <a:solidFill>
                <a:srgbClr val="0070C0"/>
              </a:solidFill>
              <a:latin typeface="Arial" charset="0"/>
              <a:ea typeface="Arial" charset="0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 rot="0">
            <a:off x="1995170" y="2689860"/>
            <a:ext cx="4488180" cy="275590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algn="l" fontAlgn="base" defTabSz="914400" ea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Arial" charset="0"/>
                <a:ea typeface="Arial" charset="0"/>
              </a:rPr>
              <a:t>01 / 데이터 베이스 모듈 and CRUD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 rot="0">
            <a:off x="1988820" y="3500755"/>
            <a:ext cx="3298190" cy="183515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algn="l" fontAlgn="base" defTabSz="914400" ea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Arial" charset="0"/>
                <a:ea typeface="Arial" charset="0"/>
              </a:rPr>
              <a:t>02 / 화면 모듈 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603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 txBox="1">
            <a:spLocks/>
          </p:cNvSpPr>
          <p:nvPr/>
        </p:nvSpPr>
        <p:spPr>
          <a:xfrm>
            <a:off x="245110" y="69850"/>
            <a:ext cx="495300" cy="520065"/>
          </a:xfrm>
          <a:prstGeom prst="rect">
            <a:avLst/>
          </a:prstGeom>
        </p:spPr>
        <p:txBody>
          <a:bodyPr wrap="square" lIns="91440" tIns="45720" rIns="91440" bIns="45720" anchor="ctr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 smtClean="0">
                <a:solidFill>
                  <a:srgbClr val="4C3C2E"/>
                </a:solidFill>
                <a:latin typeface="Arial" charset="0"/>
              </a:rPr>
              <a:t>01</a:t>
            </a:r>
            <a:endParaRPr lang="ko-KR" altLang="en-US" sz="1600" dirty="0" smtClean="0">
              <a:latin typeface="Arial" charset="0"/>
            </a:endParaRPr>
          </a:p>
        </p:txBody>
      </p:sp>
      <p:sp>
        <p:nvSpPr>
          <p:cNvPr id="13" name="제목 1"/>
          <p:cNvSpPr txBox="1">
            <a:spLocks/>
          </p:cNvSpPr>
          <p:nvPr>
            <p:ph type="title" idx="4294967295"/>
          </p:nvPr>
        </p:nvSpPr>
        <p:spPr>
          <a:xfrm>
            <a:off x="901065" y="68580"/>
            <a:ext cx="7634605" cy="5219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Arial" charset="0"/>
                <a:ea typeface="Arial" charset="0"/>
              </a:rPr>
              <a:t>데이터 베이스 모듈 and CRUD</a:t>
            </a:r>
            <a:endParaRPr lang="ko-KR" altLang="en-US" sz="1800" cap="none" dirty="0" smtClean="0" b="1" strike="noStrike">
              <a:solidFill>
                <a:srgbClr val="615247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4" name="그림 13" descr="C:/Users/GDC3/AppData/Roaming/PolarisOffice/ETemp/13768_19021384/fImage763659741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43585" y="1875790"/>
            <a:ext cx="3839210" cy="1858010"/>
          </a:xfrm>
          <a:prstGeom prst="rect"/>
          <a:noFill/>
        </p:spPr>
      </p:pic>
      <p:pic>
        <p:nvPicPr>
          <p:cNvPr id="15" name="그림 14" descr="C:/Users/GDC3/AppData/Roaming/PolarisOffice/ETemp/13768_19021384/fImage38365988467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128895" y="2375535"/>
            <a:ext cx="3277235" cy="57213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965538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 txBox="1">
            <a:spLocks/>
          </p:cNvSpPr>
          <p:nvPr/>
        </p:nvSpPr>
        <p:spPr>
          <a:xfrm rot="0">
            <a:off x="245110" y="69850"/>
            <a:ext cx="495935" cy="52070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base" defTabSz="914400" ea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rgbClr val="4C3C2E"/>
                </a:solidFill>
                <a:latin typeface="Arial" charset="0"/>
                <a:ea typeface="Arial" charset="0"/>
              </a:rPr>
              <a:t>01</a:t>
            </a:r>
            <a:endParaRPr lang="ko-KR" altLang="en-US" sz="1600" cap="none" dirty="0" smtClean="0" b="0" strike="noStrike">
              <a:solidFill>
                <a:srgbClr val="4C3C2E"/>
              </a:solidFill>
              <a:latin typeface="Arial" charset="0"/>
              <a:ea typeface="Arial" charset="0"/>
            </a:endParaRPr>
          </a:p>
        </p:txBody>
      </p:sp>
      <p:sp>
        <p:nvSpPr>
          <p:cNvPr id="13" name="텍스트 개체 틀 12"/>
          <p:cNvSpPr txBox="1">
            <a:spLocks/>
          </p:cNvSpPr>
          <p:nvPr>
            <p:ph type="title" idx="4294967295"/>
          </p:nvPr>
        </p:nvSpPr>
        <p:spPr>
          <a:xfrm rot="0">
            <a:off x="901065" y="68580"/>
            <a:ext cx="7634605" cy="5219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Arial" charset="0"/>
                <a:ea typeface="Arial" charset="0"/>
              </a:rPr>
              <a:t>데이터 베이스 모듈 and CRUD</a:t>
            </a:r>
            <a:endParaRPr lang="ko-KR" altLang="en-US" sz="1800" cap="none" dirty="0" smtClean="0" b="1" strike="noStrike">
              <a:solidFill>
                <a:srgbClr val="615247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0" name="그림 19" descr="C:/Users/GDC3/AppData/Roaming/PolarisOffice/ETemp/13768_19021384/fImage24264595633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52830" y="1720850"/>
            <a:ext cx="7325360" cy="2362835"/>
          </a:xfrm>
          <a:prstGeom prst="rect"/>
          <a:noFill/>
        </p:spPr>
      </p:pic>
      <p:sp>
        <p:nvSpPr>
          <p:cNvPr id="21" name="도형 20"/>
          <p:cNvSpPr>
            <a:spLocks/>
          </p:cNvSpPr>
          <p:nvPr/>
        </p:nvSpPr>
        <p:spPr>
          <a:xfrm rot="0">
            <a:off x="6676390" y="2921635"/>
            <a:ext cx="1335405" cy="179705"/>
          </a:xfrm>
          <a:prstGeom prst="rect"/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2" name="도형 21"/>
          <p:cNvSpPr>
            <a:spLocks/>
          </p:cNvSpPr>
          <p:nvPr/>
        </p:nvSpPr>
        <p:spPr>
          <a:xfrm rot="0">
            <a:off x="4714240" y="3056255"/>
            <a:ext cx="528955" cy="143510"/>
          </a:xfrm>
          <a:prstGeom prst="rect"/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 txBox="1">
            <a:spLocks/>
          </p:cNvSpPr>
          <p:nvPr/>
        </p:nvSpPr>
        <p:spPr>
          <a:xfrm rot="0">
            <a:off x="245110" y="69850"/>
            <a:ext cx="495935" cy="52070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base" defTabSz="914400" ea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rgbClr val="4C3C2E"/>
                </a:solidFill>
                <a:latin typeface="Arial" charset="0"/>
                <a:ea typeface="Arial" charset="0"/>
              </a:rPr>
              <a:t>02</a:t>
            </a:r>
            <a:endParaRPr lang="ko-KR" altLang="en-US" sz="1600" cap="none" dirty="0" smtClean="0" b="0" strike="noStrike">
              <a:solidFill>
                <a:srgbClr val="4C3C2E"/>
              </a:solidFill>
              <a:latin typeface="Arial" charset="0"/>
              <a:ea typeface="Arial" charset="0"/>
            </a:endParaRPr>
          </a:p>
        </p:txBody>
      </p:sp>
      <p:sp>
        <p:nvSpPr>
          <p:cNvPr id="13" name="텍스트 개체 틀 12"/>
          <p:cNvSpPr txBox="1">
            <a:spLocks/>
          </p:cNvSpPr>
          <p:nvPr>
            <p:ph type="title" idx="4294967295"/>
          </p:nvPr>
        </p:nvSpPr>
        <p:spPr>
          <a:xfrm rot="0">
            <a:off x="901065" y="68580"/>
            <a:ext cx="7634605" cy="5219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Arial" charset="0"/>
                <a:ea typeface="Arial" charset="0"/>
              </a:rPr>
              <a:t>화면 모듈</a:t>
            </a:r>
            <a:endParaRPr lang="ko-KR" altLang="en-US" sz="1800" cap="none" dirty="0" smtClean="0" b="1" strike="noStrike">
              <a:solidFill>
                <a:srgbClr val="615247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0" name="그림 19" descr="C:/Users/GDC3/AppData/Roaming/PolarisOffice/ETemp/13768_19021384/fImage43817576650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16200" y="913765"/>
            <a:ext cx="3845560" cy="33286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 txBox="1">
            <a:spLocks/>
          </p:cNvSpPr>
          <p:nvPr/>
        </p:nvSpPr>
        <p:spPr>
          <a:xfrm rot="0">
            <a:off x="245110" y="69850"/>
            <a:ext cx="495935" cy="52070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base" defTabSz="914400" ea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rgbClr val="4C3C2E"/>
                </a:solidFill>
                <a:latin typeface="Arial" charset="0"/>
                <a:ea typeface="Arial" charset="0"/>
              </a:rPr>
              <a:t>02</a:t>
            </a:r>
            <a:endParaRPr lang="ko-KR" altLang="en-US" sz="1600" cap="none" dirty="0" smtClean="0" b="0" strike="noStrike">
              <a:solidFill>
                <a:srgbClr val="4C3C2E"/>
              </a:solidFill>
              <a:latin typeface="Arial" charset="0"/>
              <a:ea typeface="Arial" charset="0"/>
            </a:endParaRPr>
          </a:p>
        </p:txBody>
      </p:sp>
      <p:sp>
        <p:nvSpPr>
          <p:cNvPr id="13" name="텍스트 개체 틀 12"/>
          <p:cNvSpPr txBox="1">
            <a:spLocks/>
          </p:cNvSpPr>
          <p:nvPr>
            <p:ph type="title" idx="4294967295"/>
          </p:nvPr>
        </p:nvSpPr>
        <p:spPr>
          <a:xfrm rot="0">
            <a:off x="901065" y="68580"/>
            <a:ext cx="7634605" cy="5219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Arial" charset="0"/>
                <a:ea typeface="Arial" charset="0"/>
              </a:rPr>
              <a:t>화면 모듈</a:t>
            </a:r>
            <a:endParaRPr lang="ko-KR" altLang="en-US" sz="1800" cap="none" dirty="0" smtClean="0" b="1" strike="noStrike">
              <a:solidFill>
                <a:srgbClr val="615247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0" name="그림 19" descr="C:/Users/GDC3/AppData/Roaming/PolarisOffice/ETemp/13768_19021384/fImage43817588916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97635" y="824230"/>
            <a:ext cx="3845560" cy="3328670"/>
          </a:xfrm>
          <a:prstGeom prst="rect"/>
          <a:noFill/>
        </p:spPr>
      </p:pic>
      <p:pic>
        <p:nvPicPr>
          <p:cNvPr id="21" name="그림 20" descr="C:/Users/GDC3/AppData/Roaming/PolarisOffice/ETemp/13768_19021384/fImage3402591572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870575" y="1708785"/>
            <a:ext cx="1381760" cy="9912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타원 8"/>
          <p:cNvSpPr>
            <a:spLocks noChangeArrowheads="1"/>
          </p:cNvSpPr>
          <p:nvPr/>
        </p:nvSpPr>
        <p:spPr bwMode="auto">
          <a:xfrm>
            <a:off x="712470" y="481965"/>
            <a:ext cx="2713990" cy="2713990"/>
          </a:xfrm>
          <a:prstGeom prst="ellipse">
            <a:avLst/>
          </a:prstGeom>
          <a:solidFill>
            <a:schemeClr val="bg1"/>
          </a:solidFill>
          <a:ln>
            <a:noFill/>
          </a:ln>
          <a:extLst/>
        </p:spPr>
        <p:txBody>
          <a:bodyPr anchor="ctr"/>
          <a:lstStyle/>
          <a:p>
            <a:endParaRPr lang="ko-KR" altLang="en-US" b="1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 Box 20"/>
          <p:cNvSpPr txBox="1">
            <a:spLocks/>
          </p:cNvSpPr>
          <p:nvPr/>
        </p:nvSpPr>
        <p:spPr bwMode="auto">
          <a:xfrm rot="0">
            <a:off x="2956560" y="2195830"/>
            <a:ext cx="3221990" cy="707390"/>
          </a:xfrm>
          <a:prstGeom prst="rect"/>
          <a:noFill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fontAlgn="base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1" strike="noStrike">
                <a:solidFill>
                  <a:srgbClr val="A1968B"/>
                </a:solidFill>
                <a:latin typeface="Segoe Script" charset="0"/>
                <a:ea typeface="Segoe Script" charset="0"/>
              </a:rPr>
              <a:t>Thank you</a:t>
            </a:r>
            <a:endParaRPr lang="ko-KR" altLang="en-US" sz="4000" cap="none" dirty="0" smtClean="0" b="1" strike="noStrike">
              <a:solidFill>
                <a:srgbClr val="A1968B"/>
              </a:solidFill>
              <a:latin typeface="Segoe Script" charset="0"/>
              <a:ea typeface="Segoe Scrip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201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7</Pages>
  <Paragraphs>63</Paragraphs>
  <Words>192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혼 간지</dc:creator>
  <cp:lastModifiedBy>혼 간지</cp:lastModifiedBy>
  <dc:title>제목</dc:title>
  <dcterms:modified xsi:type="dcterms:W3CDTF">2016-10-04T05:08:45Z</dcterms:modified>
</cp:coreProperties>
</file>