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07200" cy="9939338"/>
  <p:defaultTextStyle>
    <a:defPPr>
      <a:defRPr lang="ko-KR"/>
    </a:defPPr>
    <a:lvl1pPr marL="0" lvl="0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baseline="0">
        <a:solidFill>
          <a:schemeClr val="tx1">
            <a:alpha val="100000"/>
          </a:schemeClr>
        </a:solidFill>
        <a:latin typeface="굴림"/>
        <a:ea typeface="굴림"/>
        <a:sym typeface="굴림"/>
      </a:defRPr>
    </a:lvl1pPr>
    <a:lvl2pPr marL="0" lvl="1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baseline="0">
        <a:solidFill>
          <a:schemeClr val="tx1">
            <a:alpha val="100000"/>
          </a:schemeClr>
        </a:solidFill>
        <a:latin typeface="굴림"/>
        <a:ea typeface="굴림"/>
        <a:sym typeface="굴림"/>
      </a:defRPr>
    </a:lvl2pPr>
    <a:lvl3pPr marL="0" lvl="2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baseline="0">
        <a:solidFill>
          <a:schemeClr val="tx1">
            <a:alpha val="100000"/>
          </a:schemeClr>
        </a:solidFill>
        <a:latin typeface="굴림"/>
        <a:ea typeface="굴림"/>
        <a:sym typeface="굴림"/>
      </a:defRPr>
    </a:lvl3pPr>
    <a:lvl4pPr marL="0" lvl="3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baseline="0">
        <a:solidFill>
          <a:schemeClr val="tx1">
            <a:alpha val="100000"/>
          </a:schemeClr>
        </a:solidFill>
        <a:latin typeface="굴림"/>
        <a:ea typeface="굴림"/>
        <a:sym typeface="굴림"/>
      </a:defRPr>
    </a:lvl4pPr>
    <a:lvl5pPr marL="0" lvl="4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baseline="0">
        <a:solidFill>
          <a:schemeClr val="tx1">
            <a:alpha val="100000"/>
          </a:schemeClr>
        </a:solidFill>
        <a:latin typeface="굴림"/>
        <a:ea typeface="굴림"/>
        <a:sym typeface="굴림"/>
      </a:defRPr>
    </a:lvl5pPr>
    <a:lvl6pPr marL="0" lvl="5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baseline="0">
        <a:solidFill>
          <a:schemeClr val="tx1">
            <a:alpha val="100000"/>
          </a:schemeClr>
        </a:solidFill>
        <a:latin typeface="굴림"/>
        <a:ea typeface="굴림"/>
        <a:sym typeface="굴림"/>
      </a:defRPr>
    </a:lvl6pPr>
    <a:lvl7pPr marL="0" lvl="6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baseline="0">
        <a:solidFill>
          <a:schemeClr val="tx1">
            <a:alpha val="100000"/>
          </a:schemeClr>
        </a:solidFill>
        <a:latin typeface="굴림"/>
        <a:ea typeface="굴림"/>
        <a:sym typeface="굴림"/>
      </a:defRPr>
    </a:lvl7pPr>
    <a:lvl8pPr marL="0" lvl="7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baseline="0">
        <a:solidFill>
          <a:schemeClr val="tx1">
            <a:alpha val="100000"/>
          </a:schemeClr>
        </a:solidFill>
        <a:latin typeface="굴림"/>
        <a:ea typeface="굴림"/>
        <a:sym typeface="굴림"/>
      </a:defRPr>
    </a:lvl8pPr>
    <a:lvl9pPr marL="0" lvl="8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baseline="0">
        <a:solidFill>
          <a:schemeClr val="tx1">
            <a:alpha val="100000"/>
          </a:schemeClr>
        </a:solidFill>
        <a:latin typeface="굴림"/>
        <a:ea typeface="굴림"/>
        <a:sym typeface="굴림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30" autoAdjust="0"/>
  </p:normalViewPr>
  <p:slideViewPr>
    <p:cSldViewPr>
      <p:cViewPr>
        <p:scale>
          <a:sx n="125" d="100"/>
          <a:sy n="125" d="100"/>
        </p:scale>
        <p:origin x="-1272" y="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_shape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wrap="square" lIns="91440" tIns="45720" rIns="91440" bIns="45720" anchor="t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lvl="0" indent="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tabLst/>
            </a:pPr>
            <a:endParaRPr sz="3200" b="0" i="0" strike="noStrike" kern="1200" cap="none" spc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layout3_shape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7_shape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7_shape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7_shape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40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/>
              <a:t>마스터</a:t>
            </a:r>
            <a:r>
              <a:rPr lang="en-US" altLang="ko-KR"/>
              <a:t> </a:t>
            </a:r>
            <a:r>
              <a:rPr lang="ko-KR" altLang="ko-KR"/>
              <a:t>제목</a:t>
            </a:r>
            <a:r>
              <a:rPr lang="en-US" altLang="ko-KR"/>
              <a:t> </a:t>
            </a:r>
            <a:r>
              <a:rPr lang="ko-KR" altLang="ko-KR"/>
              <a:t>스타일</a:t>
            </a:r>
            <a:r>
              <a:rPr lang="en-US" altLang="ko-KR"/>
              <a:t> </a:t>
            </a:r>
            <a:r>
              <a:rPr lang="ko-KR" altLang="ko-KR"/>
              <a:t>편집</a:t>
            </a:r>
          </a:p>
        </p:txBody>
      </p:sp>
      <p:sp>
        <p:nvSpPr>
          <p:cNvPr id="4" name="40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wrap="square" lIns="91440" tIns="45720" rIns="91440" bIns="45720"/>
          <a:lstStyle/>
          <a:p>
            <a:pPr marL="342900" lvl="0" indent="-342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2" charset="2"/>
              <a:buChar char="•"/>
            </a:pPr>
            <a:r>
              <a:rPr lang="ko-KR" altLang="ko-KR"/>
              <a:t>마스터</a:t>
            </a:r>
            <a:r>
              <a:rPr lang="en-US" altLang="ko-KR"/>
              <a:t> </a:t>
            </a:r>
            <a:r>
              <a:rPr lang="ko-KR" altLang="ko-KR"/>
              <a:t>텍스트</a:t>
            </a:r>
            <a:r>
              <a:rPr lang="en-US" altLang="ko-KR"/>
              <a:t> </a:t>
            </a:r>
            <a:r>
              <a:rPr lang="ko-KR" altLang="ko-KR"/>
              <a:t>스타일을</a:t>
            </a:r>
            <a:r>
              <a:rPr lang="en-US" altLang="ko-KR"/>
              <a:t> </a:t>
            </a:r>
            <a:r>
              <a:rPr lang="ko-KR" altLang="ko-KR"/>
              <a:t>편집합니다</a:t>
            </a:r>
          </a:p>
          <a:p>
            <a: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2" charset="2"/>
              <a:buChar char="–"/>
            </a:pPr>
            <a:r>
              <a:rPr lang="ko-KR" altLang="ko-KR"/>
              <a:t>둘째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  <a:p>
            <a: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2" charset="2"/>
              <a:buChar char="•"/>
            </a:pPr>
            <a:r>
              <a:rPr lang="ko-KR" altLang="ko-KR"/>
              <a:t>셋째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  <a:p>
            <a:pPr marL="1600200" lvl="3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2" charset="2"/>
              <a:buChar char="–"/>
            </a:pPr>
            <a:r>
              <a:rPr lang="ko-KR" altLang="ko-KR"/>
              <a:t>넷째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  <a:p>
            <a:pPr marL="2057400" lvl="4" indent="-2286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2" charset="2"/>
              <a:buChar char="»"/>
            </a:pPr>
            <a:r>
              <a:rPr lang="ko-KR" altLang="ko-KR"/>
              <a:t>다섯째</a:t>
            </a:r>
            <a:r>
              <a:rPr lang="en-US" altLang="ko-KR"/>
              <a:t> </a:t>
            </a:r>
            <a:r>
              <a:rPr lang="ko-KR" altLang="ko-KR"/>
              <a:t>수준</a:t>
            </a:r>
          </a:p>
        </p:txBody>
      </p:sp>
      <p:sp>
        <p:nvSpPr>
          <p:cNvPr id="5" name="40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lvl="0" indent="0" algn="l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A658C7C3-8D3A-4C0D-B60E-240C4DE6BC36}" type="datetime1">
              <a:rPr lang="en-US" altLang="ko-KR" sz="1200" strike="noStrike" kern="1200" cap="none" spc="0" baseline="0">
                <a:solidFill>
                  <a:srgbClr val="898989">
                    <a:alpha val="100000"/>
                  </a:srgbClr>
                </a:solidFill>
                <a:effectLst/>
                <a:latin typeface="맑은 고딕"/>
                <a:ea typeface="맑은 고딕"/>
              </a:rPr>
              <a:t>9/8/2016</a:t>
            </a:fld>
            <a:endParaRPr sz="120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" name="40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lv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sz="1200" b="0" i="0" strike="noStrike" kern="1200" cap="none" spc="0" baseline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40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lvl="0" indent="0" algn="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4BEDD84E-25D4-4983-8AA1-2863C96F08D9}" type="slidenum">
              <a:rPr lang="en-US" altLang="ko-KR" sz="1200" strike="noStrike" kern="1200" cap="none" spc="0" baseline="0">
                <a:solidFill>
                  <a:srgbClr val="898989">
                    <a:alpha val="100000"/>
                  </a:srgbClr>
                </a:solidFill>
                <a:effectLst/>
                <a:latin typeface="맑은 고딕"/>
                <a:ea typeface="맑은 고딕"/>
              </a:rPr>
              <a:t>‹#›</a:t>
            </a:fld>
            <a:endParaRPr sz="120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marL="0" lvl="0" indent="0" algn="ctr" defTabSz="914400">
        <a:lnSpc>
          <a:spcPct val="100000"/>
        </a:lnSpc>
        <a:spcBef>
          <a:spcPct val="0"/>
        </a:spcBef>
        <a:spcAft>
          <a:spcPct val="0"/>
        </a:spcAft>
        <a:buNone/>
        <a:defRPr sz="4400" b="0" i="0" baseline="0">
          <a:solidFill>
            <a:schemeClr val="tx1">
              <a:alpha val="100000"/>
            </a:schemeClr>
          </a:solidFill>
          <a:latin typeface="맑은 고딕"/>
          <a:ea typeface="맑은 고딕"/>
          <a:sym typeface="굴림"/>
        </a:defRPr>
      </a:lvl1pPr>
    </p:titleStyle>
    <p:bodyStyle>
      <a:lvl1pPr marL="342900" lvl="0" indent="-342900" algn="l" defTabSz="914400">
        <a:lnSpc>
          <a:spcPct val="100000"/>
        </a:lnSpc>
        <a:spcBef>
          <a:spcPct val="20000"/>
        </a:spcBef>
        <a:spcAft>
          <a:spcPct val="0"/>
        </a:spcAft>
        <a:buFont typeface="Arial" pitchFamily="2" charset="2"/>
        <a:buChar char="•"/>
        <a:defRPr sz="3200" b="0" i="0" baseline="0">
          <a:solidFill>
            <a:schemeClr val="tx1">
              <a:alpha val="100000"/>
            </a:schemeClr>
          </a:solidFill>
          <a:latin typeface="맑은 고딕"/>
          <a:ea typeface="맑은 고딕"/>
          <a:sym typeface="굴림"/>
        </a:defRPr>
      </a:lvl1pPr>
      <a:lvl2pPr marL="742950" lvl="1" indent="-285750" algn="l" defTabSz="914400">
        <a:lnSpc>
          <a:spcPct val="100000"/>
        </a:lnSpc>
        <a:spcBef>
          <a:spcPct val="20000"/>
        </a:spcBef>
        <a:spcAft>
          <a:spcPct val="0"/>
        </a:spcAft>
        <a:buFont typeface="Arial" pitchFamily="2" charset="2"/>
        <a:buChar char="–"/>
        <a:defRPr sz="2800" b="0" i="0" baseline="0">
          <a:solidFill>
            <a:schemeClr val="tx1">
              <a:alpha val="100000"/>
            </a:schemeClr>
          </a:solidFill>
          <a:latin typeface="맑은 고딕"/>
          <a:ea typeface="맑은 고딕"/>
          <a:sym typeface="굴림"/>
        </a:defRPr>
      </a:lvl2pPr>
      <a:lvl3pPr marL="1143000" lvl="2" indent="-228600" algn="l" defTabSz="914400">
        <a:lnSpc>
          <a:spcPct val="100000"/>
        </a:lnSpc>
        <a:spcBef>
          <a:spcPct val="20000"/>
        </a:spcBef>
        <a:spcAft>
          <a:spcPct val="0"/>
        </a:spcAft>
        <a:buFont typeface="Arial" pitchFamily="2" charset="2"/>
        <a:buChar char="•"/>
        <a:defRPr sz="2400" b="0" i="0" baseline="0">
          <a:solidFill>
            <a:schemeClr val="tx1">
              <a:alpha val="100000"/>
            </a:schemeClr>
          </a:solidFill>
          <a:latin typeface="맑은 고딕"/>
          <a:ea typeface="맑은 고딕"/>
          <a:sym typeface="굴림"/>
        </a:defRPr>
      </a:lvl3pPr>
      <a:lvl4pPr marL="1600200" lvl="3" indent="-228600" algn="l" defTabSz="914400">
        <a:lnSpc>
          <a:spcPct val="100000"/>
        </a:lnSpc>
        <a:spcBef>
          <a:spcPct val="20000"/>
        </a:spcBef>
        <a:spcAft>
          <a:spcPct val="0"/>
        </a:spcAft>
        <a:buFont typeface="Arial" pitchFamily="2" charset="2"/>
        <a:buChar char="–"/>
        <a:defRPr sz="2000" b="0" i="0" baseline="0">
          <a:solidFill>
            <a:schemeClr val="tx1">
              <a:alpha val="100000"/>
            </a:schemeClr>
          </a:solidFill>
          <a:latin typeface="맑은 고딕"/>
          <a:ea typeface="맑은 고딕"/>
          <a:sym typeface="굴림"/>
        </a:defRPr>
      </a:lvl4pPr>
      <a:lvl5pPr marL="2057400" lvl="4" indent="-228600" algn="l" defTabSz="914400">
        <a:lnSpc>
          <a:spcPct val="100000"/>
        </a:lnSpc>
        <a:spcBef>
          <a:spcPct val="20000"/>
        </a:spcBef>
        <a:spcAft>
          <a:spcPct val="0"/>
        </a:spcAft>
        <a:buFont typeface="Arial" pitchFamily="2" charset="2"/>
        <a:buChar char="»"/>
        <a:defRPr sz="2000" b="0" i="0" baseline="0">
          <a:solidFill>
            <a:schemeClr val="tx1">
              <a:alpha val="100000"/>
            </a:schemeClr>
          </a:solidFill>
          <a:latin typeface="맑은 고딕"/>
          <a:ea typeface="맑은 고딕"/>
          <a:sym typeface="굴림"/>
        </a:defRPr>
      </a:lvl5pPr>
    </p:bodyStyle>
    <p:otherStyle>
      <a:lvl1pPr marL="0" lvl="0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baseline="0">
          <a:solidFill>
            <a:schemeClr val="tx1">
              <a:alpha val="100000"/>
            </a:schemeClr>
          </a:solidFill>
          <a:latin typeface="굴림"/>
          <a:ea typeface="굴림"/>
          <a:sym typeface="굴림"/>
        </a:defRPr>
      </a:lvl1pPr>
      <a:lvl2pPr marL="457200" lvl="1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baseline="0">
          <a:solidFill>
            <a:schemeClr val="tx1">
              <a:alpha val="100000"/>
            </a:schemeClr>
          </a:solidFill>
          <a:latin typeface="굴림"/>
          <a:ea typeface="굴림"/>
          <a:sym typeface="굴림"/>
        </a:defRPr>
      </a:lvl2pPr>
      <a:lvl3pPr marL="914400" lvl="2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baseline="0">
          <a:solidFill>
            <a:schemeClr val="tx1">
              <a:alpha val="100000"/>
            </a:schemeClr>
          </a:solidFill>
          <a:latin typeface="굴림"/>
          <a:ea typeface="굴림"/>
          <a:sym typeface="굴림"/>
        </a:defRPr>
      </a:lvl3pPr>
      <a:lvl4pPr marL="1371600" lvl="3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baseline="0">
          <a:solidFill>
            <a:schemeClr val="tx1">
              <a:alpha val="100000"/>
            </a:schemeClr>
          </a:solidFill>
          <a:latin typeface="굴림"/>
          <a:ea typeface="굴림"/>
          <a:sym typeface="굴림"/>
        </a:defRPr>
      </a:lvl4pPr>
      <a:lvl5pPr marL="1828800" lvl="4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baseline="0">
          <a:solidFill>
            <a:schemeClr val="tx1">
              <a:alpha val="100000"/>
            </a:schemeClr>
          </a:solidFill>
          <a:latin typeface="굴림"/>
          <a:ea typeface="굴림"/>
          <a:sym typeface="굴림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802"/>
          <p:cNvSpPr/>
          <p:nvPr/>
        </p:nvSpPr>
        <p:spPr>
          <a:xfrm>
            <a:off x="-17135" y="-19823"/>
            <a:ext cx="9144000" cy="839787"/>
          </a:xfrm>
          <a:prstGeom prst="rect">
            <a:avLst/>
          </a:prstGeom>
          <a:solidFill>
            <a:srgbClr val="00FF00">
              <a:alpha val="45000"/>
            </a:srgbClr>
          </a:solidFill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sp>
        <p:nvSpPr>
          <p:cNvPr id="4" name="803"/>
          <p:cNvSpPr/>
          <p:nvPr/>
        </p:nvSpPr>
        <p:spPr>
          <a:xfrm>
            <a:off x="7937" y="1128712"/>
            <a:ext cx="123825" cy="5180012"/>
          </a:xfrm>
          <a:prstGeom prst="rect">
            <a:avLst/>
          </a:prstGeom>
          <a:solidFill>
            <a:srgbClr val="00FF00">
              <a:alpha val="45000"/>
            </a:srgbClr>
          </a:solidFill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sp>
        <p:nvSpPr>
          <p:cNvPr id="5" name="804"/>
          <p:cNvSpPr/>
          <p:nvPr/>
        </p:nvSpPr>
        <p:spPr>
          <a:xfrm>
            <a:off x="9036049" y="982661"/>
            <a:ext cx="70952" cy="5812155"/>
          </a:xfrm>
          <a:prstGeom prst="rect">
            <a:avLst/>
          </a:prstGeom>
          <a:solidFill>
            <a:srgbClr val="00FF00">
              <a:alpha val="45000"/>
            </a:srgbClr>
          </a:solidFill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sp>
        <p:nvSpPr>
          <p:cNvPr id="6" name="805"/>
          <p:cNvSpPr/>
          <p:nvPr/>
        </p:nvSpPr>
        <p:spPr>
          <a:xfrm>
            <a:off x="-129519" y="6308724"/>
            <a:ext cx="9136062" cy="515937"/>
          </a:xfrm>
          <a:prstGeom prst="rect">
            <a:avLst/>
          </a:prstGeom>
          <a:solidFill>
            <a:srgbClr val="00FF00">
              <a:alpha val="45000"/>
            </a:srgbClr>
          </a:solidFill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sp>
        <p:nvSpPr>
          <p:cNvPr id="7" name="806"/>
          <p:cNvSpPr/>
          <p:nvPr/>
        </p:nvSpPr>
        <p:spPr>
          <a:xfrm>
            <a:off x="7937" y="982662"/>
            <a:ext cx="9028112" cy="146050"/>
          </a:xfrm>
          <a:prstGeom prst="rect">
            <a:avLst/>
          </a:prstGeom>
          <a:solidFill>
            <a:srgbClr val="00FF00">
              <a:alpha val="45000"/>
            </a:srgbClr>
          </a:solidFill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sp>
        <p:nvSpPr>
          <p:cNvPr id="8" name="807"/>
          <p:cNvSpPr/>
          <p:nvPr/>
        </p:nvSpPr>
        <p:spPr>
          <a:xfrm>
            <a:off x="2162175" y="46128"/>
            <a:ext cx="4589718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1440" tIns="45720" rIns="91440" bIns="45720">
            <a:spAutoFit/>
          </a:bodyPr>
          <a:lstStyle/>
          <a:p>
            <a:pPr marL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4000" b="0" dirty="0" smtClean="0">
                <a:solidFill>
                  <a:srgbClr val="0000FF"/>
                </a:solidFill>
                <a:ea typeface="HY헤드라인M"/>
              </a:rPr>
              <a:t>    </a:t>
            </a:r>
            <a:r>
              <a:rPr lang="ko-KR" altLang="ko-KR" sz="4000" b="0" dirty="0" smtClean="0">
                <a:solidFill>
                  <a:srgbClr val="0000FF"/>
                </a:solidFill>
                <a:ea typeface="HY헤드라인M"/>
              </a:rPr>
              <a:t>피</a:t>
            </a:r>
            <a:r>
              <a:rPr lang="en-US" altLang="ko-KR" sz="4000" b="0" dirty="0">
                <a:solidFill>
                  <a:srgbClr val="0000FF"/>
                </a:solidFill>
                <a:latin typeface="HY헤드라인M"/>
              </a:rPr>
              <a:t>``</a:t>
            </a:r>
            <a:r>
              <a:rPr lang="ko-KR" altLang="ko-KR" sz="4000" b="0" dirty="0">
                <a:solidFill>
                  <a:srgbClr val="0000FF"/>
                </a:solidFill>
                <a:ea typeface="HY헤드라인M"/>
              </a:rPr>
              <a:t>난</a:t>
            </a:r>
            <a:r>
              <a:rPr lang="en-US" altLang="ko-KR" sz="4000" b="0" dirty="0">
                <a:solidFill>
                  <a:srgbClr val="0000FF"/>
                </a:solidFill>
                <a:latin typeface="HY헤드라인M"/>
              </a:rPr>
              <a:t>``</a:t>
            </a:r>
            <a:r>
              <a:rPr lang="ko-KR" altLang="ko-KR" sz="4000" b="0" dirty="0">
                <a:solidFill>
                  <a:srgbClr val="0000FF"/>
                </a:solidFill>
                <a:ea typeface="HY헤드라인M"/>
              </a:rPr>
              <a:t>안</a:t>
            </a:r>
            <a:r>
              <a:rPr lang="en-US" altLang="ko-KR" sz="4000" b="0" dirty="0">
                <a:solidFill>
                  <a:srgbClr val="0000FF"/>
                </a:solidFill>
                <a:latin typeface="HY헤드라인M"/>
              </a:rPr>
              <a:t>``</a:t>
            </a:r>
            <a:r>
              <a:rPr lang="ko-KR" altLang="ko-KR" sz="4000" b="0" dirty="0">
                <a:solidFill>
                  <a:srgbClr val="0000FF"/>
                </a:solidFill>
                <a:ea typeface="HY헤드라인M"/>
              </a:rPr>
              <a:t>내</a:t>
            </a:r>
            <a:r>
              <a:rPr lang="en-US" altLang="ko-KR" sz="4000" b="0" dirty="0">
                <a:solidFill>
                  <a:srgbClr val="0000FF"/>
                </a:solidFill>
                <a:latin typeface="HY헤드라인M"/>
              </a:rPr>
              <a:t>``</a:t>
            </a:r>
            <a:r>
              <a:rPr lang="ko-KR" altLang="ko-KR" sz="4000" b="0" dirty="0">
                <a:solidFill>
                  <a:srgbClr val="0000FF"/>
                </a:solidFill>
                <a:ea typeface="HY헤드라인M"/>
              </a:rPr>
              <a:t>도</a:t>
            </a:r>
            <a:r>
              <a:rPr lang="en-US" altLang="ko-KR" sz="4000" b="0" dirty="0">
                <a:solidFill>
                  <a:srgbClr val="C00000"/>
                </a:solidFill>
                <a:latin typeface="HY헤드라인M"/>
              </a:rPr>
              <a:t>`</a:t>
            </a:r>
          </a:p>
        </p:txBody>
      </p:sp>
      <p:sp>
        <p:nvSpPr>
          <p:cNvPr id="10" name="80a"/>
          <p:cNvSpPr/>
          <p:nvPr/>
        </p:nvSpPr>
        <p:spPr>
          <a:xfrm>
            <a:off x="300037" y="1414462"/>
            <a:ext cx="2268537" cy="1152525"/>
          </a:xfrm>
          <a:prstGeom prst="rect">
            <a:avLst/>
          </a:prstGeom>
          <a:noFill/>
          <a:ln w="15875">
            <a:solidFill>
              <a:srgbClr val="333333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marL="0" lvl="0" indent="0" algn="l" defTabSz="914400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sz="1800" b="0" i="0" strike="noStrike" kern="1200" cap="none" spc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/>
              <a:ea typeface="굴림"/>
              <a:cs typeface="+mn-cs"/>
              <a:sym typeface="굴림"/>
            </a:endParaRPr>
          </a:p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sp>
        <p:nvSpPr>
          <p:cNvPr id="11" name="80b"/>
          <p:cNvSpPr/>
          <p:nvPr/>
        </p:nvSpPr>
        <p:spPr>
          <a:xfrm>
            <a:off x="300037" y="2914650"/>
            <a:ext cx="2268537" cy="2028825"/>
          </a:xfrm>
          <a:prstGeom prst="rect">
            <a:avLst/>
          </a:prstGeom>
          <a:noFill/>
          <a:ln w="15875">
            <a:solidFill>
              <a:srgbClr val="333333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marL="0" lvl="0" indent="0" algn="l" defTabSz="914400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sz="1800" b="0" i="0" strike="noStrike" kern="1200" cap="none" spc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/>
              <a:ea typeface="굴림"/>
              <a:cs typeface="+mn-cs"/>
              <a:sym typeface="굴림"/>
            </a:endParaRPr>
          </a:p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grpSp>
        <p:nvGrpSpPr>
          <p:cNvPr id="12" name="80e"/>
          <p:cNvGrpSpPr>
            <a:grpSpLocks/>
          </p:cNvGrpSpPr>
          <p:nvPr/>
        </p:nvGrpSpPr>
        <p:grpSpPr>
          <a:xfrm>
            <a:off x="444500" y="1195387"/>
            <a:ext cx="1914525" cy="474662"/>
            <a:chOff x="444500" y="1195387"/>
            <a:chExt cx="1914525" cy="474662"/>
          </a:xfrm>
        </p:grpSpPr>
        <p:pic>
          <p:nvPicPr>
            <p:cNvPr id="13" name="80c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500" y="1195387"/>
              <a:ext cx="1914525" cy="474662"/>
            </a:xfrm>
            <a:prstGeom prst="rect">
              <a:avLst/>
            </a:prstGeom>
          </p:spPr>
        </p:pic>
        <p:sp>
          <p:nvSpPr>
            <p:cNvPr id="14" name="80d"/>
            <p:cNvSpPr/>
            <p:nvPr/>
          </p:nvSpPr>
          <p:spPr>
            <a:xfrm>
              <a:off x="541337" y="1250950"/>
              <a:ext cx="1765300" cy="3365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lIns="91440" tIns="45720" rIns="91440" bIns="45720" anchor="ctr">
              <a:spAutoFit/>
            </a:bodyPr>
            <a:lstStyle/>
            <a:p>
              <a: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ko-KR" sz="1600" b="0" i="0" baseline="0" dirty="0" err="1">
                  <a:solidFill>
                    <a:schemeClr val="bg1">
                      <a:alpha val="100000"/>
                    </a:schemeClr>
                  </a:solidFill>
                  <a:latin typeface="휴먼옛체"/>
                  <a:ea typeface="휴먼옛체"/>
                  <a:sym typeface="굴림"/>
                </a:rPr>
                <a:t>화재시</a:t>
              </a:r>
              <a:r>
                <a:rPr lang="en-US" altLang="ko-KR" sz="1600" b="0" i="0" baseline="0" dirty="0">
                  <a:solidFill>
                    <a:schemeClr val="bg1">
                      <a:alpha val="100000"/>
                    </a:schemeClr>
                  </a:solidFill>
                  <a:latin typeface="휴먼옛체"/>
                  <a:ea typeface="휴먼옛체"/>
                  <a:sym typeface="굴림"/>
                </a:rPr>
                <a:t> </a:t>
              </a:r>
              <a:r>
                <a:rPr lang="ko-KR" altLang="ko-KR" sz="1600" b="0" i="0" baseline="0" dirty="0">
                  <a:solidFill>
                    <a:schemeClr val="bg1">
                      <a:alpha val="100000"/>
                    </a:schemeClr>
                  </a:solidFill>
                  <a:latin typeface="휴먼옛체"/>
                  <a:ea typeface="휴먼옛체"/>
                  <a:sym typeface="굴림"/>
                </a:rPr>
                <a:t>대피방법</a:t>
              </a:r>
            </a:p>
          </p:txBody>
        </p:sp>
      </p:grpSp>
      <p:grpSp>
        <p:nvGrpSpPr>
          <p:cNvPr id="15" name="811"/>
          <p:cNvGrpSpPr>
            <a:grpSpLocks/>
          </p:cNvGrpSpPr>
          <p:nvPr/>
        </p:nvGrpSpPr>
        <p:grpSpPr>
          <a:xfrm>
            <a:off x="444500" y="2693987"/>
            <a:ext cx="1914525" cy="476250"/>
            <a:chOff x="444500" y="2693987"/>
            <a:chExt cx="1914525" cy="476250"/>
          </a:xfrm>
        </p:grpSpPr>
        <p:pic>
          <p:nvPicPr>
            <p:cNvPr id="16" name="80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500" y="2693987"/>
              <a:ext cx="1914525" cy="476250"/>
            </a:xfrm>
            <a:prstGeom prst="rect">
              <a:avLst/>
            </a:prstGeom>
          </p:spPr>
        </p:pic>
        <p:sp>
          <p:nvSpPr>
            <p:cNvPr id="17" name="810"/>
            <p:cNvSpPr/>
            <p:nvPr/>
          </p:nvSpPr>
          <p:spPr>
            <a:xfrm>
              <a:off x="541337" y="2746375"/>
              <a:ext cx="1765300" cy="3365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lIns="91440" tIns="45720" rIns="91440" bIns="45720" anchor="ctr">
              <a:spAutoFit/>
            </a:bodyPr>
            <a:lstStyle/>
            <a:p>
              <a: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ko-KR" sz="1600" b="0" i="0" baseline="0" dirty="0">
                  <a:solidFill>
                    <a:schemeClr val="bg1">
                      <a:alpha val="100000"/>
                    </a:schemeClr>
                  </a:solidFill>
                  <a:latin typeface="휴먼옛체"/>
                  <a:ea typeface="휴먼옛체"/>
                  <a:sym typeface="굴림"/>
                </a:rPr>
                <a:t>소화기</a:t>
              </a:r>
              <a:r>
                <a:rPr lang="en-US" altLang="ko-KR" sz="1600" b="0" i="0" baseline="0" dirty="0">
                  <a:solidFill>
                    <a:schemeClr val="bg1">
                      <a:alpha val="100000"/>
                    </a:schemeClr>
                  </a:solidFill>
                  <a:latin typeface="휴먼옛체"/>
                  <a:ea typeface="휴먼옛체"/>
                  <a:sym typeface="굴림"/>
                </a:rPr>
                <a:t> </a:t>
              </a:r>
              <a:r>
                <a:rPr lang="ko-KR" altLang="ko-KR" sz="1600" b="0" i="0" baseline="0" dirty="0">
                  <a:solidFill>
                    <a:schemeClr val="bg1">
                      <a:alpha val="100000"/>
                    </a:schemeClr>
                  </a:solidFill>
                  <a:latin typeface="휴먼옛체"/>
                  <a:ea typeface="휴먼옛체"/>
                  <a:sym typeface="굴림"/>
                </a:rPr>
                <a:t>사용방법</a:t>
              </a:r>
            </a:p>
          </p:txBody>
        </p:sp>
      </p:grpSp>
      <p:sp>
        <p:nvSpPr>
          <p:cNvPr id="18" name="812"/>
          <p:cNvSpPr/>
          <p:nvPr/>
        </p:nvSpPr>
        <p:spPr>
          <a:xfrm>
            <a:off x="301625" y="1595437"/>
            <a:ext cx="2289175" cy="941796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 lIns="91440" tIns="45720" rIns="91440" bIns="45720">
            <a:spAutoFit/>
          </a:bodyPr>
          <a:lstStyle/>
          <a:p>
            <a:pPr marL="342900" lvl="0" indent="-34290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1. </a:t>
            </a:r>
            <a:r>
              <a:rPr lang="ko-KR" altLang="en-US" sz="1200" b="0" i="0" strike="noStrike" kern="1200" cap="none" spc="0" baseline="0" dirty="0" smtClean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불이야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’라고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크게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 smtClean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외친다</a:t>
            </a: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.</a:t>
            </a:r>
          </a:p>
          <a:p>
            <a:pPr marL="342900" lvl="0" indent="-34290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2.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발신기</a:t>
            </a: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(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비상벨</a:t>
            </a: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)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을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누른다</a:t>
            </a: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.</a:t>
            </a:r>
          </a:p>
          <a:p>
            <a:pPr marL="342900" lvl="0" indent="-34290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3.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오른쪽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 err="1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피난안내도에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있는</a:t>
            </a:r>
          </a:p>
          <a:p>
            <a:pPr marL="342900" lvl="0" indent="-34290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  </a:t>
            </a:r>
            <a:r>
              <a:rPr lang="ko-KR" altLang="en-US" sz="1200" b="0" i="0" strike="noStrike" kern="1200" cap="none" spc="0" baseline="0" dirty="0" err="1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피난동선따라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신속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대피한다</a:t>
            </a: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.</a:t>
            </a:r>
          </a:p>
        </p:txBody>
      </p:sp>
      <p:sp>
        <p:nvSpPr>
          <p:cNvPr id="19" name="813"/>
          <p:cNvSpPr/>
          <p:nvPr/>
        </p:nvSpPr>
        <p:spPr>
          <a:xfrm>
            <a:off x="301625" y="3213100"/>
            <a:ext cx="2289175" cy="138430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 lIns="91440" tIns="45720" rIns="91440" bIns="45720">
            <a:spAutoFit/>
          </a:bodyPr>
          <a:lstStyle/>
          <a:p>
            <a:pPr marL="342900" lvl="0" indent="-34290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1.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소화기를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바닥에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내려두고</a:t>
            </a:r>
          </a:p>
          <a:p>
            <a:pPr marL="342900" lvl="0" indent="-34290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 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손잡이의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안전핀을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뽑는다</a:t>
            </a: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.</a:t>
            </a:r>
          </a:p>
          <a:p>
            <a:pPr marL="342900" lvl="0" indent="-34290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2. </a:t>
            </a:r>
            <a:r>
              <a:rPr lang="ko-KR" altLang="en-US" sz="1200" b="0" i="0" strike="noStrike" kern="1200" cap="none" spc="0" baseline="0" dirty="0" err="1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한손은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손잡이</a:t>
            </a: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,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다른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 err="1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한손은</a:t>
            </a:r>
            <a:endParaRPr lang="ko-KR" altLang="en-US" sz="1200" b="0" i="0" strike="noStrike" kern="1200" cap="none" spc="0" baseline="0" dirty="0">
              <a:solidFill>
                <a:srgbClr val="000000">
                  <a:alpha val="10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sym typeface="굴림"/>
            </a:endParaRPr>
          </a:p>
          <a:p>
            <a:pPr marL="342900" lvl="0" indent="-34290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 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호스를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잡는다</a:t>
            </a: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.</a:t>
            </a:r>
          </a:p>
          <a:p>
            <a:pPr marL="342900" lvl="0" indent="-34290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3.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손잡이를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힘껏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누르고</a:t>
            </a:r>
          </a:p>
          <a:p>
            <a:pPr marL="342900" lvl="0" indent="-34290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 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빗자루로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쓸듯이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방사한다</a:t>
            </a: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.</a:t>
            </a:r>
          </a:p>
        </p:txBody>
      </p:sp>
      <p:grpSp>
        <p:nvGrpSpPr>
          <p:cNvPr id="20" name="816"/>
          <p:cNvGrpSpPr>
            <a:grpSpLocks/>
          </p:cNvGrpSpPr>
          <p:nvPr/>
        </p:nvGrpSpPr>
        <p:grpSpPr>
          <a:xfrm>
            <a:off x="365125" y="5041900"/>
            <a:ext cx="2139950" cy="1103312"/>
            <a:chOff x="365125" y="5041900"/>
            <a:chExt cx="2139950" cy="1103312"/>
          </a:xfrm>
        </p:grpSpPr>
        <p:pic>
          <p:nvPicPr>
            <p:cNvPr id="21" name="8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125" y="5041900"/>
              <a:ext cx="2139950" cy="1103312"/>
            </a:xfrm>
            <a:prstGeom prst="rect">
              <a:avLst/>
            </a:prstGeom>
          </p:spPr>
        </p:pic>
        <p:sp>
          <p:nvSpPr>
            <p:cNvPr id="22" name="815"/>
            <p:cNvSpPr/>
            <p:nvPr/>
          </p:nvSpPr>
          <p:spPr>
            <a:xfrm>
              <a:off x="442912" y="5103940"/>
              <a:ext cx="1981200" cy="977191"/>
            </a:xfrm>
            <a:prstGeom prst="rect">
              <a:avLst/>
            </a:prstGeom>
          </p:spPr>
          <p:txBody>
            <a:bodyPr wrap="square" lIns="91440" tIns="45720" rIns="91440" bIns="45720" anchor="ctr">
              <a:spAutoFit/>
            </a:bodyPr>
            <a:lstStyle/>
            <a:p>
              <a:pPr marL="0" algn="ctr">
                <a:lnSpc>
                  <a:spcPct val="100000"/>
                </a:lnSpc>
                <a:spcBef>
                  <a:spcPts val="250"/>
                </a:spcBef>
                <a:buNone/>
              </a:pPr>
              <a:r>
                <a:rPr lang="ko-KR" altLang="ko-KR" sz="1200" b="0" dirty="0">
                  <a:solidFill>
                    <a:srgbClr val="FF0000"/>
                  </a:solidFill>
                  <a:ea typeface="HY견고딕"/>
                </a:rPr>
                <a:t>계단</a:t>
              </a:r>
              <a:r>
                <a:rPr lang="en-US" altLang="ko-KR" sz="1200" b="0" dirty="0">
                  <a:solidFill>
                    <a:srgbClr val="FF0000"/>
                  </a:solidFill>
                  <a:latin typeface="HY견고딕"/>
                </a:rPr>
                <a:t>,</a:t>
              </a:r>
              <a:r>
                <a:rPr lang="ko-KR" altLang="ko-KR" sz="1200" b="0" dirty="0">
                  <a:solidFill>
                    <a:srgbClr val="FF0000"/>
                  </a:solidFill>
                  <a:ea typeface="HY견고딕"/>
                </a:rPr>
                <a:t>복도</a:t>
              </a:r>
              <a:r>
                <a:rPr lang="en-US" altLang="ko-KR" sz="1200" b="0" dirty="0">
                  <a:solidFill>
                    <a:srgbClr val="FF0000"/>
                  </a:solidFill>
                  <a:latin typeface="HY견고딕"/>
                </a:rPr>
                <a:t>`</a:t>
              </a:r>
              <a:r>
                <a:rPr lang="ko-KR" altLang="ko-KR" sz="1200" b="0" dirty="0">
                  <a:solidFill>
                    <a:srgbClr val="FF0000"/>
                  </a:solidFill>
                  <a:ea typeface="HY견고딕"/>
                </a:rPr>
                <a:t>등에</a:t>
              </a:r>
              <a:r>
                <a:rPr lang="en-US" altLang="ko-KR" sz="1200" b="0" dirty="0">
                  <a:solidFill>
                    <a:srgbClr val="FF0000"/>
                  </a:solidFill>
                  <a:latin typeface="HY견고딕"/>
                </a:rPr>
                <a:t>`</a:t>
              </a:r>
              <a:r>
                <a:rPr lang="ko-KR" altLang="ko-KR" sz="1200" b="0" dirty="0">
                  <a:solidFill>
                    <a:srgbClr val="FF0000"/>
                  </a:solidFill>
                  <a:ea typeface="HY견고딕"/>
                </a:rPr>
                <a:t>물건적치</a:t>
              </a:r>
            </a:p>
            <a:p>
              <a:pPr marL="0" algn="ctr">
                <a:lnSpc>
                  <a:spcPct val="100000"/>
                </a:lnSpc>
                <a:spcBef>
                  <a:spcPts val="250"/>
                </a:spcBef>
                <a:buNone/>
              </a:pPr>
              <a:r>
                <a:rPr lang="ko-KR" altLang="ko-KR" sz="1200" b="0" dirty="0">
                  <a:solidFill>
                    <a:srgbClr val="FF0000"/>
                  </a:solidFill>
                  <a:ea typeface="HY견고딕"/>
                </a:rPr>
                <a:t>비상구</a:t>
              </a:r>
              <a:r>
                <a:rPr lang="en-US" altLang="ko-KR" sz="1200" b="0" dirty="0">
                  <a:solidFill>
                    <a:srgbClr val="FF0000"/>
                  </a:solidFill>
                  <a:latin typeface="HY견고딕"/>
                </a:rPr>
                <a:t>`</a:t>
              </a:r>
              <a:r>
                <a:rPr lang="ko-KR" altLang="ko-KR" sz="1200" b="0" dirty="0">
                  <a:solidFill>
                    <a:srgbClr val="FF0000"/>
                  </a:solidFill>
                  <a:ea typeface="HY견고딕"/>
                </a:rPr>
                <a:t>폐쇄신고는</a:t>
              </a:r>
              <a:r>
                <a:rPr lang="en-US" altLang="ko-KR" sz="1200" b="0" dirty="0">
                  <a:solidFill>
                    <a:srgbClr val="FF0000"/>
                  </a:solidFill>
                  <a:latin typeface="HY견고딕"/>
                </a:rPr>
                <a:t>`119</a:t>
              </a:r>
            </a:p>
            <a:p>
              <a:pPr marL="0" algn="ctr">
                <a:lnSpc>
                  <a:spcPct val="100000"/>
                </a:lnSpc>
                <a:spcBef>
                  <a:spcPts val="250"/>
                </a:spcBef>
                <a:buNone/>
              </a:pPr>
              <a:r>
                <a:rPr lang="en-US" altLang="ko-KR" sz="1200" b="0" dirty="0">
                  <a:solidFill>
                    <a:srgbClr val="FF0000"/>
                  </a:solidFill>
                  <a:sym typeface="굴림"/>
                </a:rPr>
                <a:t>☎</a:t>
              </a:r>
              <a:r>
                <a:rPr lang="en-US" altLang="ko-KR" sz="1200" b="0" dirty="0">
                  <a:solidFill>
                    <a:srgbClr val="FF0000"/>
                  </a:solidFill>
                  <a:latin typeface="HY견고딕"/>
                </a:rPr>
                <a:t>(031) </a:t>
              </a:r>
              <a:r>
                <a:rPr lang="en-US" altLang="ko-KR" sz="1200" b="0" dirty="0" smtClean="0">
                  <a:solidFill>
                    <a:srgbClr val="FF0000"/>
                  </a:solidFill>
                  <a:latin typeface="HY견고딕"/>
                </a:rPr>
                <a:t>930-0322</a:t>
              </a:r>
            </a:p>
            <a:p>
              <a:pPr marL="0" algn="ctr">
                <a:lnSpc>
                  <a:spcPct val="100000"/>
                </a:lnSpc>
                <a:spcBef>
                  <a:spcPts val="250"/>
                </a:spcBef>
                <a:buNone/>
              </a:pPr>
              <a:r>
                <a:rPr lang="en-US" altLang="ko-KR" sz="1200" b="0" dirty="0" err="1" smtClean="0">
                  <a:solidFill>
                    <a:srgbClr val="0000FF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일산</a:t>
              </a:r>
              <a:r>
                <a:rPr lang="en-US" altLang="ko-KR" sz="1200" b="0" dirty="0" smtClean="0">
                  <a:solidFill>
                    <a:srgbClr val="0000FF"/>
                  </a:solidFill>
                  <a:latin typeface="HY견고딕"/>
                </a:rPr>
                <a:t>`</a:t>
              </a:r>
              <a:r>
                <a:rPr lang="ko-KR" altLang="ko-KR" sz="1200" b="0" dirty="0" smtClean="0">
                  <a:solidFill>
                    <a:srgbClr val="0000FF"/>
                  </a:solidFill>
                  <a:ea typeface="HY견고딕"/>
                </a:rPr>
                <a:t>소</a:t>
              </a:r>
              <a:r>
                <a:rPr lang="en-US" altLang="ko-KR" sz="1200" b="0" dirty="0" smtClean="0">
                  <a:solidFill>
                    <a:srgbClr val="0000FF"/>
                  </a:solidFill>
                  <a:latin typeface="HY견고딕"/>
                </a:rPr>
                <a:t>`</a:t>
              </a:r>
              <a:r>
                <a:rPr lang="ko-KR" altLang="ko-KR" sz="1200" b="0" dirty="0" smtClean="0">
                  <a:solidFill>
                    <a:srgbClr val="0000FF"/>
                  </a:solidFill>
                  <a:ea typeface="HY견고딕"/>
                </a:rPr>
                <a:t>방</a:t>
              </a:r>
              <a:r>
                <a:rPr lang="en-US" altLang="ko-KR" sz="1200" b="0" dirty="0" smtClean="0">
                  <a:solidFill>
                    <a:srgbClr val="0000FF"/>
                  </a:solidFill>
                  <a:latin typeface="HY견고딕"/>
                </a:rPr>
                <a:t>`</a:t>
              </a:r>
              <a:r>
                <a:rPr lang="ko-KR" altLang="ko-KR" sz="1200" b="0" dirty="0" smtClean="0">
                  <a:solidFill>
                    <a:srgbClr val="0000FF"/>
                  </a:solidFill>
                  <a:ea typeface="HY견고딕"/>
                </a:rPr>
                <a:t>서</a:t>
              </a:r>
              <a:endParaRPr lang="ko-KR" altLang="ko-KR" sz="1200" b="0" dirty="0">
                <a:solidFill>
                  <a:srgbClr val="0000FF"/>
                </a:solidFill>
                <a:ea typeface="HY견고딕"/>
              </a:endParaRPr>
            </a:p>
          </p:txBody>
        </p:sp>
      </p:grpSp>
      <p:sp>
        <p:nvSpPr>
          <p:cNvPr id="23" name="817"/>
          <p:cNvSpPr/>
          <p:nvPr/>
        </p:nvSpPr>
        <p:spPr>
          <a:xfrm>
            <a:off x="3030537" y="5750922"/>
            <a:ext cx="5746506" cy="61555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 lIns="91440" tIns="45720" rIns="91440" bIns="45720">
            <a:spAutoFit/>
          </a:bodyPr>
          <a:lstStyle/>
          <a:p>
            <a:pPr marL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ko-KR" sz="1700" b="0" dirty="0" err="1">
                <a:solidFill>
                  <a:srgbClr val="0000FF"/>
                </a:solidFill>
                <a:ea typeface="휴먼옛체"/>
              </a:rPr>
              <a:t>현위치</a:t>
            </a:r>
            <a:r>
              <a:rPr lang="en-US" altLang="ko-KR" sz="1700" b="0" dirty="0">
                <a:solidFill>
                  <a:srgbClr val="0000FF"/>
                </a:solidFill>
                <a:latin typeface="휴먼옛체"/>
              </a:rPr>
              <a:t>     </a:t>
            </a:r>
            <a:r>
              <a:rPr lang="en-US" altLang="ko-KR" sz="1700" b="0" dirty="0" smtClean="0">
                <a:solidFill>
                  <a:srgbClr val="0000FF"/>
                </a:solidFill>
                <a:latin typeface="휴먼옛체"/>
              </a:rPr>
              <a:t>      </a:t>
            </a:r>
            <a:r>
              <a:rPr lang="ko-KR" altLang="ko-KR" sz="1700" b="0" dirty="0" smtClean="0">
                <a:solidFill>
                  <a:srgbClr val="0000FF"/>
                </a:solidFill>
                <a:ea typeface="휴먼옛체"/>
              </a:rPr>
              <a:t>비상구</a:t>
            </a:r>
            <a:r>
              <a:rPr lang="en-US" altLang="ko-KR" sz="1700" b="0" dirty="0">
                <a:solidFill>
                  <a:srgbClr val="0000FF"/>
                </a:solidFill>
                <a:latin typeface="휴먼옛체"/>
              </a:rPr>
              <a:t> </a:t>
            </a:r>
            <a:r>
              <a:rPr lang="en-US" altLang="ko-KR" sz="1700" b="0" dirty="0" smtClean="0">
                <a:solidFill>
                  <a:srgbClr val="0000FF"/>
                </a:solidFill>
                <a:latin typeface="휴먼옛체"/>
              </a:rPr>
              <a:t>       </a:t>
            </a:r>
            <a:r>
              <a:rPr lang="en-US" altLang="ko-KR" sz="1700" b="0" dirty="0">
                <a:solidFill>
                  <a:srgbClr val="0000FF"/>
                </a:solidFill>
                <a:latin typeface="휴먼옛체"/>
              </a:rPr>
              <a:t>  </a:t>
            </a:r>
            <a:r>
              <a:rPr lang="ko-KR" altLang="ko-KR" sz="1700" b="0" dirty="0" smtClean="0">
                <a:solidFill>
                  <a:srgbClr val="0000FF"/>
                </a:solidFill>
                <a:ea typeface="휴먼옛체"/>
              </a:rPr>
              <a:t>피난동선</a:t>
            </a:r>
            <a:r>
              <a:rPr lang="en-US" altLang="ko-KR" sz="1700" b="0" dirty="0">
                <a:solidFill>
                  <a:srgbClr val="0000FF"/>
                </a:solidFill>
                <a:latin typeface="휴먼옛체"/>
              </a:rPr>
              <a:t> </a:t>
            </a:r>
            <a:r>
              <a:rPr lang="en-US" altLang="ko-KR" sz="1700" b="0" dirty="0" smtClean="0">
                <a:solidFill>
                  <a:srgbClr val="0000FF"/>
                </a:solidFill>
                <a:latin typeface="휴먼옛체"/>
              </a:rPr>
              <a:t>        </a:t>
            </a:r>
            <a:r>
              <a:rPr lang="ko-KR" altLang="ko-KR" sz="1700" b="0" dirty="0" smtClean="0">
                <a:solidFill>
                  <a:srgbClr val="0000FF"/>
                </a:solidFill>
                <a:ea typeface="휴먼옛체"/>
              </a:rPr>
              <a:t>소화기</a:t>
            </a:r>
            <a:r>
              <a:rPr lang="en-US" altLang="ko-KR" sz="1700" b="0" dirty="0">
                <a:solidFill>
                  <a:srgbClr val="0000FF"/>
                </a:solidFill>
                <a:latin typeface="휴먼옛체"/>
              </a:rPr>
              <a:t>     </a:t>
            </a:r>
          </a:p>
        </p:txBody>
      </p:sp>
      <p:pic>
        <p:nvPicPr>
          <p:cNvPr id="24" name="818"/>
          <p:cNvPicPr>
            <a:picLocks noChangeAspect="1"/>
          </p:cNvPicPr>
          <p:nvPr/>
        </p:nvPicPr>
        <p:blipFill>
          <a:blip r:embed="rId5" cstate="print"/>
          <a:srcRect l="11972" t="10513" r="62026" b="10513"/>
          <a:stretch>
            <a:fillRect/>
          </a:stretch>
        </p:blipFill>
        <p:spPr>
          <a:xfrm>
            <a:off x="4312571" y="5767387"/>
            <a:ext cx="288925" cy="311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6" name="81b"/>
          <p:cNvCxnSpPr/>
          <p:nvPr/>
        </p:nvCxnSpPr>
        <p:spPr>
          <a:xfrm flipV="1">
            <a:off x="4438512" y="3148606"/>
            <a:ext cx="0" cy="1134674"/>
          </a:xfrm>
          <a:prstGeom prst="line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  <a:tailEnd type="stealth" w="lg" len="lg"/>
          </a:ln>
          <a:effectLst/>
        </p:spPr>
      </p:cxnSp>
      <p:sp>
        <p:nvSpPr>
          <p:cNvPr id="27" name="81c"/>
          <p:cNvSpPr/>
          <p:nvPr/>
        </p:nvSpPr>
        <p:spPr>
          <a:xfrm>
            <a:off x="2803525" y="5797550"/>
            <a:ext cx="250825" cy="250825"/>
          </a:xfrm>
          <a:prstGeom prst="ellipse">
            <a:avLst/>
          </a:prstGeom>
          <a:solidFill>
            <a:srgbClr val="0000FF"/>
          </a:solidFill>
          <a:ln w="25400">
            <a:noFill/>
            <a:round/>
          </a:ln>
          <a:effectLst/>
        </p:spPr>
        <p:txBody>
          <a:bodyPr anchor="ctr">
            <a:spAutoFit/>
          </a:bodyPr>
          <a:lstStyle/>
          <a:p>
            <a:pPr marL="0" lvl="0" indent="0" algn="l" defTabSz="914400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sz="1800" b="0" i="0" strike="noStrike" kern="1200" cap="none" spc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/>
              <a:ea typeface="굴림"/>
              <a:cs typeface="+mn-cs"/>
              <a:sym typeface="굴림"/>
            </a:endParaRPr>
          </a:p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cxnSp>
        <p:nvCxnSpPr>
          <p:cNvPr id="28" name="81d"/>
          <p:cNvCxnSpPr>
            <a:stCxn id="0" idx="0"/>
            <a:endCxn id="0" idx="0"/>
          </p:cNvCxnSpPr>
          <p:nvPr/>
        </p:nvCxnSpPr>
        <p:spPr>
          <a:xfrm>
            <a:off x="2673350" y="5692775"/>
            <a:ext cx="6219825" cy="1587"/>
          </a:xfrm>
          <a:prstGeom prst="line">
            <a:avLst/>
          </a:prstGeom>
          <a:ln w="25400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/>
            <a:tailEnd type="none"/>
          </a:ln>
        </p:spPr>
      </p:cxnSp>
      <p:sp>
        <p:nvSpPr>
          <p:cNvPr id="29" name="81e"/>
          <p:cNvSpPr/>
          <p:nvPr/>
        </p:nvSpPr>
        <p:spPr>
          <a:xfrm>
            <a:off x="5027612" y="6350000"/>
            <a:ext cx="3852862" cy="40005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lvl="0" indent="0" algn="just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500" b="1" i="0" baseline="0" dirty="0" err="1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화재ㆍ구조ㆍ구급</a:t>
            </a:r>
            <a:r>
              <a:rPr lang="en-US" altLang="ko-KR" sz="1500" b="1" i="0" baseline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 </a:t>
            </a:r>
            <a:r>
              <a:rPr lang="ko-KR" altLang="ko-KR" sz="1500" b="1" i="0" baseline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각종</a:t>
            </a:r>
            <a:r>
              <a:rPr lang="en-US" altLang="ko-KR" sz="1500" b="1" i="0" baseline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 </a:t>
            </a:r>
            <a:r>
              <a:rPr lang="ko-KR" altLang="ko-KR" sz="1500" b="1" i="0" baseline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재난</a:t>
            </a:r>
            <a:r>
              <a:rPr lang="en-US" altLang="ko-KR" sz="1500" b="1" i="0" baseline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 </a:t>
            </a:r>
            <a:r>
              <a:rPr lang="ko-KR" altLang="ko-KR" sz="1500" b="1" i="0" baseline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신고는</a:t>
            </a:r>
            <a:r>
              <a:rPr lang="en-US" altLang="ko-KR" sz="1500" b="1" i="0" baseline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  </a:t>
            </a:r>
            <a:r>
              <a:rPr lang="en-US" altLang="ko-KR" sz="2000" b="1" i="0" baseline="0" dirty="0">
                <a:solidFill>
                  <a:srgbClr val="FF0000">
                    <a:alpha val="100000"/>
                  </a:srgbClr>
                </a:solidFill>
                <a:latin typeface="HY견고딕"/>
                <a:ea typeface="HY견고딕"/>
                <a:sym typeface="굴림"/>
              </a:rPr>
              <a:t>119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95223"/>
              </p:ext>
            </p:extLst>
          </p:nvPr>
        </p:nvGraphicFramePr>
        <p:xfrm>
          <a:off x="4067943" y="1432719"/>
          <a:ext cx="3300911" cy="1204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911"/>
              </a:tblGrid>
              <a:tr h="1204193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buNone/>
                      </a:pPr>
                      <a:endParaRPr dirty="0"/>
                    </a:p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dirty="0" smtClean="0"/>
                        <a:t>  </a:t>
                      </a:r>
                      <a:r>
                        <a:rPr lang="ko-KR" altLang="en-US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대형 메인 수조</a:t>
                      </a:r>
                      <a:endParaRPr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altLang="ko-KR" sz="18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        </a:t>
                      </a:r>
                    </a:p>
                  </a:txBody>
                  <a:tcPr marL="90000" marR="90000" marT="46800" marB="468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nppt_140878189395067247"/>
          <p:cNvSpPr/>
          <p:nvPr/>
        </p:nvSpPr>
        <p:spPr>
          <a:xfrm>
            <a:off x="7236296" y="2746376"/>
            <a:ext cx="555923" cy="8986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</a:ln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endParaRPr dirty="0"/>
          </a:p>
          <a:p>
            <a:pPr marL="0" algn="ctr">
              <a:lnSpc>
                <a:spcPct val="100000"/>
              </a:lnSpc>
              <a:buNone/>
            </a:pPr>
            <a:endParaRPr lang="en-US" altLang="ko-KR" sz="1400" b="1" dirty="0" smtClean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nppt_140878189395067392"/>
          <p:cNvSpPr/>
          <p:nvPr/>
        </p:nvSpPr>
        <p:spPr>
          <a:xfrm>
            <a:off x="7817527" y="2746375"/>
            <a:ext cx="536748" cy="8986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</a:ln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en-US" sz="1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엘</a:t>
            </a:r>
            <a:r>
              <a:rPr altLang="ko-KR" sz="14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리베이터</a:t>
            </a:r>
            <a:endParaRPr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4" name="nppt_140878189395068566"/>
          <p:cNvSpPr/>
          <p:nvPr/>
        </p:nvSpPr>
        <p:spPr>
          <a:xfrm>
            <a:off x="8396044" y="2621393"/>
            <a:ext cx="380999" cy="1023628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tx1"/>
            </a:solidFill>
            <a:prstDash val="solid"/>
          </a:ln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cxnSp>
        <p:nvCxnSpPr>
          <p:cNvPr id="38" name="nppt_140878189395070812"/>
          <p:cNvCxnSpPr>
            <a:stCxn id="34" idx="2"/>
            <a:endCxn id="34" idx="2"/>
          </p:cNvCxnSpPr>
          <p:nvPr/>
        </p:nvCxnSpPr>
        <p:spPr>
          <a:xfrm>
            <a:off x="8586544" y="3645021"/>
            <a:ext cx="0" cy="0"/>
          </a:xfrm>
          <a:prstGeom prst="line">
            <a:avLst/>
          </a:prstGeom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</p:cxnSp>
      <p:cxnSp>
        <p:nvCxnSpPr>
          <p:cNvPr id="46" name="직선 연결선 45"/>
          <p:cNvCxnSpPr/>
          <p:nvPr/>
        </p:nvCxnSpPr>
        <p:spPr>
          <a:xfrm>
            <a:off x="8388424" y="2910011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8388424" y="3007513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8388424" y="3098361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8388424" y="3212976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388424" y="3296798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396044" y="2784598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 flipH="1">
            <a:off x="3703705" y="4747118"/>
            <a:ext cx="5310580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 flipH="1">
            <a:off x="8354988" y="3501511"/>
            <a:ext cx="45719" cy="475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flipH="1">
            <a:off x="8354987" y="4524068"/>
            <a:ext cx="119873" cy="2010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302088" y="3429001"/>
            <a:ext cx="805092" cy="3102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기계실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91" name="818"/>
          <p:cNvPicPr>
            <a:picLocks noChangeAspect="1"/>
          </p:cNvPicPr>
          <p:nvPr/>
        </p:nvPicPr>
        <p:blipFill>
          <a:blip r:embed="rId5" cstate="print"/>
          <a:srcRect l="11972" t="10513" r="62026" b="10513"/>
          <a:stretch>
            <a:fillRect/>
          </a:stretch>
        </p:blipFill>
        <p:spPr>
          <a:xfrm>
            <a:off x="8363742" y="3972130"/>
            <a:ext cx="288925" cy="311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8" name="nppt_140878189395068566"/>
          <p:cNvSpPr/>
          <p:nvPr/>
        </p:nvSpPr>
        <p:spPr>
          <a:xfrm>
            <a:off x="3529213" y="1587500"/>
            <a:ext cx="380999" cy="979487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tx1"/>
            </a:solidFill>
            <a:prstDash val="solid"/>
          </a:ln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cxnSp>
        <p:nvCxnSpPr>
          <p:cNvPr id="80" name="nppt_140878189395070812"/>
          <p:cNvCxnSpPr>
            <a:stCxn id="78" idx="2"/>
            <a:endCxn id="78" idx="2"/>
          </p:cNvCxnSpPr>
          <p:nvPr/>
        </p:nvCxnSpPr>
        <p:spPr>
          <a:xfrm>
            <a:off x="3719713" y="2566987"/>
            <a:ext cx="0" cy="0"/>
          </a:xfrm>
          <a:prstGeom prst="line">
            <a:avLst/>
          </a:prstGeom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</p:cxnSp>
      <p:cxnSp>
        <p:nvCxnSpPr>
          <p:cNvPr id="82" name="직선 연결선 81"/>
          <p:cNvCxnSpPr/>
          <p:nvPr/>
        </p:nvCxnSpPr>
        <p:spPr>
          <a:xfrm>
            <a:off x="3529213" y="2467659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514360" y="2241455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3513206" y="1994973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513207" y="2123886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529213" y="1898184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529213" y="2342246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1171" y="215404"/>
            <a:ext cx="2238258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b="1" dirty="0"/>
              <a:t>2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층  관 람 동 선 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767680" y="3780643"/>
            <a:ext cx="587308" cy="20108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현위치</a:t>
            </a:r>
            <a:endParaRPr lang="ko-KR" altLang="en-US" sz="9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540012" y="1692282"/>
            <a:ext cx="1403350" cy="81570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층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층</a:t>
            </a:r>
            <a:endParaRPr lang="en-US" altLang="ko-KR" sz="12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피난 계단이동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8068451" y="1898184"/>
            <a:ext cx="346472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312664" y="1595437"/>
            <a:ext cx="200541" cy="18335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/>
          <p:nvPr/>
        </p:nvCxnSpPr>
        <p:spPr>
          <a:xfrm>
            <a:off x="3529213" y="1772816"/>
            <a:ext cx="364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V="1">
            <a:off x="3529213" y="1670048"/>
            <a:ext cx="38099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직선 화살표 연결선 1031"/>
          <p:cNvCxnSpPr/>
          <p:nvPr/>
        </p:nvCxnSpPr>
        <p:spPr>
          <a:xfrm flipV="1">
            <a:off x="3703705" y="1595438"/>
            <a:ext cx="1" cy="131457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직선 화살표 연결선 1060"/>
          <p:cNvCxnSpPr/>
          <p:nvPr/>
        </p:nvCxnSpPr>
        <p:spPr>
          <a:xfrm flipH="1" flipV="1">
            <a:off x="8705509" y="2861786"/>
            <a:ext cx="43452" cy="141412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직선 연결선 1067"/>
          <p:cNvCxnSpPr/>
          <p:nvPr/>
        </p:nvCxnSpPr>
        <p:spPr>
          <a:xfrm>
            <a:off x="8400708" y="3429000"/>
            <a:ext cx="368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직선 연결선 1069"/>
          <p:cNvCxnSpPr/>
          <p:nvPr/>
        </p:nvCxnSpPr>
        <p:spPr>
          <a:xfrm>
            <a:off x="8400708" y="3501511"/>
            <a:ext cx="3763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8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63920" y="5797550"/>
            <a:ext cx="249237" cy="330200"/>
          </a:xfrm>
          <a:prstGeom prst="rect">
            <a:avLst/>
          </a:prstGeom>
        </p:spPr>
      </p:pic>
      <p:cxnSp>
        <p:nvCxnSpPr>
          <p:cNvPr id="52" name="직선 연결선 51"/>
          <p:cNvCxnSpPr/>
          <p:nvPr/>
        </p:nvCxnSpPr>
        <p:spPr>
          <a:xfrm>
            <a:off x="3915360" y="2566987"/>
            <a:ext cx="0" cy="54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965450" y="2693987"/>
            <a:ext cx="273877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795125" y="2621393"/>
            <a:ext cx="75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</a:t>
            </a:r>
            <a:r>
              <a:rPr lang="ko-KR" altLang="en-US" sz="900" b="1" dirty="0" smtClean="0"/>
              <a:t>층 계단 진입로 </a:t>
            </a:r>
            <a:endParaRPr lang="ko-KR" altLang="en-US" sz="9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8731904" y="3711692"/>
            <a:ext cx="3949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</a:t>
            </a:r>
            <a:r>
              <a:rPr lang="ko-KR" altLang="en-US" sz="900" b="1" dirty="0" smtClean="0"/>
              <a:t>층</a:t>
            </a:r>
            <a:endParaRPr lang="en-US" altLang="ko-KR" sz="900" b="1" dirty="0" smtClean="0"/>
          </a:p>
          <a:p>
            <a:r>
              <a:rPr lang="ko-KR" altLang="en-US" sz="900" b="1" dirty="0" smtClean="0"/>
              <a:t>진입계단</a:t>
            </a:r>
            <a:endParaRPr lang="ko-KR" altLang="en-US" sz="900" b="1" dirty="0"/>
          </a:p>
        </p:txBody>
      </p:sp>
      <p:cxnSp>
        <p:nvCxnSpPr>
          <p:cNvPr id="119" name="81b"/>
          <p:cNvCxnSpPr/>
          <p:nvPr/>
        </p:nvCxnSpPr>
        <p:spPr>
          <a:xfrm flipV="1">
            <a:off x="7962339" y="4400812"/>
            <a:ext cx="532610" cy="8028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tailEnd type="stealth" w="lg" len="lg"/>
          </a:ln>
          <a:effectLst/>
        </p:spPr>
      </p:cxnSp>
      <p:cxnSp>
        <p:nvCxnSpPr>
          <p:cNvPr id="145" name="81b"/>
          <p:cNvCxnSpPr/>
          <p:nvPr/>
        </p:nvCxnSpPr>
        <p:spPr>
          <a:xfrm>
            <a:off x="3050082" y="4355916"/>
            <a:ext cx="4628012" cy="44896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tailEnd type="stealth" w="lg" len="lg"/>
          </a:ln>
          <a:effectLst/>
        </p:spPr>
      </p:cxnSp>
      <p:cxnSp>
        <p:nvCxnSpPr>
          <p:cNvPr id="153" name="81b"/>
          <p:cNvCxnSpPr/>
          <p:nvPr/>
        </p:nvCxnSpPr>
        <p:spPr>
          <a:xfrm flipH="1" flipV="1">
            <a:off x="3719714" y="2972192"/>
            <a:ext cx="455281" cy="166248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tailEnd type="stealth" w="lg" len="lg"/>
          </a:ln>
          <a:effectLst/>
        </p:spPr>
      </p:cxnSp>
      <p:sp>
        <p:nvSpPr>
          <p:cNvPr id="102" name="81c"/>
          <p:cNvSpPr/>
          <p:nvPr/>
        </p:nvSpPr>
        <p:spPr>
          <a:xfrm>
            <a:off x="7940676" y="4017057"/>
            <a:ext cx="250825" cy="250825"/>
          </a:xfrm>
          <a:prstGeom prst="ellipse">
            <a:avLst/>
          </a:prstGeom>
          <a:solidFill>
            <a:srgbClr val="0000FF"/>
          </a:solidFill>
          <a:ln w="25400">
            <a:noFill/>
            <a:round/>
          </a:ln>
          <a:effectLst/>
        </p:spPr>
        <p:txBody>
          <a:bodyPr anchor="ctr">
            <a:spAutoFit/>
          </a:bodyPr>
          <a:lstStyle/>
          <a:p>
            <a:pPr marL="0" lvl="0" indent="0" algn="l" defTabSz="914400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sz="1800" b="0" i="0" strike="noStrike" kern="1200" cap="none" spc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/>
              <a:ea typeface="굴림"/>
              <a:cs typeface="+mn-cs"/>
              <a:sym typeface="굴림"/>
            </a:endParaRPr>
          </a:p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cxnSp>
        <p:nvCxnSpPr>
          <p:cNvPr id="162" name="81b"/>
          <p:cNvCxnSpPr/>
          <p:nvPr/>
        </p:nvCxnSpPr>
        <p:spPr>
          <a:xfrm>
            <a:off x="5652120" y="5962650"/>
            <a:ext cx="432048" cy="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tailEnd type="stealth" w="lg" len="lg"/>
          </a:ln>
          <a:effectLst/>
        </p:spPr>
      </p:cxnSp>
      <p:sp>
        <p:nvSpPr>
          <p:cNvPr id="1049" name="TextBox 1048"/>
          <p:cNvSpPr txBox="1"/>
          <p:nvPr/>
        </p:nvSpPr>
        <p:spPr>
          <a:xfrm>
            <a:off x="7242290" y="2746377"/>
            <a:ext cx="346249" cy="898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050" b="1" dirty="0" err="1" smtClean="0"/>
              <a:t>빈센베리즈</a:t>
            </a:r>
            <a:endParaRPr lang="ko-KR" altLang="en-US" sz="1050" b="1" dirty="0"/>
          </a:p>
        </p:txBody>
      </p:sp>
      <p:sp>
        <p:nvSpPr>
          <p:cNvPr id="140" name="직사각형 139"/>
          <p:cNvSpPr/>
          <p:nvPr/>
        </p:nvSpPr>
        <p:spPr>
          <a:xfrm>
            <a:off x="2636333" y="1287570"/>
            <a:ext cx="178543" cy="257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관람수족</a:t>
            </a:r>
            <a:r>
              <a:rPr lang="ko-KR" altLang="en-US" sz="1000" b="1" dirty="0"/>
              <a:t>관</a:t>
            </a:r>
            <a:r>
              <a:rPr lang="ko-KR" altLang="en-US" sz="1000" dirty="0"/>
              <a:t> </a:t>
            </a:r>
          </a:p>
        </p:txBody>
      </p:sp>
      <p:cxnSp>
        <p:nvCxnSpPr>
          <p:cNvPr id="183" name="81b"/>
          <p:cNvCxnSpPr/>
          <p:nvPr/>
        </p:nvCxnSpPr>
        <p:spPr>
          <a:xfrm>
            <a:off x="3102388" y="1414462"/>
            <a:ext cx="0" cy="277403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tailEnd type="stealth" w="lg" len="lg"/>
          </a:ln>
          <a:effectLst/>
        </p:spPr>
      </p:cxnSp>
      <p:cxnSp>
        <p:nvCxnSpPr>
          <p:cNvPr id="187" name="81b"/>
          <p:cNvCxnSpPr/>
          <p:nvPr/>
        </p:nvCxnSpPr>
        <p:spPr>
          <a:xfrm flipH="1">
            <a:off x="3102388" y="1287569"/>
            <a:ext cx="2241178" cy="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tailEnd type="stealth" w="lg" len="lg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3995936" y="5157192"/>
            <a:ext cx="359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 </a:t>
            </a:r>
            <a:r>
              <a:rPr lang="ko-KR" altLang="en-US" dirty="0" err="1" smtClean="0"/>
              <a:t>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샾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cxnSp>
        <p:nvCxnSpPr>
          <p:cNvPr id="195" name="81b"/>
          <p:cNvCxnSpPr/>
          <p:nvPr/>
        </p:nvCxnSpPr>
        <p:spPr>
          <a:xfrm>
            <a:off x="5364088" y="5341858"/>
            <a:ext cx="1872208" cy="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tailEnd type="stealth" w="lg" len="lg"/>
          </a:ln>
          <a:effectLst/>
        </p:spPr>
      </p:cxnSp>
      <p:cxnSp>
        <p:nvCxnSpPr>
          <p:cNvPr id="198" name="81b"/>
          <p:cNvCxnSpPr/>
          <p:nvPr/>
        </p:nvCxnSpPr>
        <p:spPr>
          <a:xfrm>
            <a:off x="2710984" y="5229200"/>
            <a:ext cx="1354078" cy="112658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tailEnd type="stealth" w="lg" len="lg"/>
          </a:ln>
          <a:effectLst/>
        </p:spPr>
      </p:cxnSp>
      <p:sp>
        <p:nvSpPr>
          <p:cNvPr id="1064" name="TextBox 1063"/>
          <p:cNvSpPr txBox="1"/>
          <p:nvPr/>
        </p:nvSpPr>
        <p:spPr>
          <a:xfrm>
            <a:off x="3302087" y="3739237"/>
            <a:ext cx="872907" cy="2462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관람수족관</a:t>
            </a:r>
            <a:endParaRPr lang="ko-KR" altLang="en-US" sz="1000" b="1" dirty="0"/>
          </a:p>
        </p:txBody>
      </p:sp>
      <p:sp>
        <p:nvSpPr>
          <p:cNvPr id="1067" name="자유형 1066"/>
          <p:cNvSpPr/>
          <p:nvPr/>
        </p:nvSpPr>
        <p:spPr>
          <a:xfrm>
            <a:off x="2791164" y="3878580"/>
            <a:ext cx="912541" cy="868538"/>
          </a:xfrm>
          <a:custGeom>
            <a:avLst/>
            <a:gdLst>
              <a:gd name="connsiteX0" fmla="*/ 12996 w 950930"/>
              <a:gd name="connsiteY0" fmla="*/ 0 h 899442"/>
              <a:gd name="connsiteX1" fmla="*/ 51096 w 950930"/>
              <a:gd name="connsiteY1" fmla="*/ 441960 h 899442"/>
              <a:gd name="connsiteX2" fmla="*/ 424476 w 950930"/>
              <a:gd name="connsiteY2" fmla="*/ 784860 h 899442"/>
              <a:gd name="connsiteX3" fmla="*/ 912156 w 950930"/>
              <a:gd name="connsiteY3" fmla="*/ 891540 h 899442"/>
              <a:gd name="connsiteX4" fmla="*/ 919776 w 950930"/>
              <a:gd name="connsiteY4" fmla="*/ 891540 h 89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30" h="899442">
                <a:moveTo>
                  <a:pt x="12996" y="0"/>
                </a:moveTo>
                <a:cubicBezTo>
                  <a:pt x="-2244" y="155575"/>
                  <a:pt x="-17484" y="311150"/>
                  <a:pt x="51096" y="441960"/>
                </a:cubicBezTo>
                <a:cubicBezTo>
                  <a:pt x="119676" y="572770"/>
                  <a:pt x="280966" y="709930"/>
                  <a:pt x="424476" y="784860"/>
                </a:cubicBezTo>
                <a:cubicBezTo>
                  <a:pt x="567986" y="859790"/>
                  <a:pt x="829606" y="873760"/>
                  <a:pt x="912156" y="891540"/>
                </a:cubicBezTo>
                <a:cubicBezTo>
                  <a:pt x="994706" y="909320"/>
                  <a:pt x="919776" y="891540"/>
                  <a:pt x="919776" y="8915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자유형 1068"/>
          <p:cNvSpPr/>
          <p:nvPr/>
        </p:nvSpPr>
        <p:spPr>
          <a:xfrm>
            <a:off x="2627469" y="3870960"/>
            <a:ext cx="1092245" cy="921877"/>
          </a:xfrm>
          <a:custGeom>
            <a:avLst/>
            <a:gdLst>
              <a:gd name="connsiteX0" fmla="*/ 16671 w 1150392"/>
              <a:gd name="connsiteY0" fmla="*/ 0 h 952782"/>
              <a:gd name="connsiteX1" fmla="*/ 31911 w 1150392"/>
              <a:gd name="connsiteY1" fmla="*/ 388620 h 952782"/>
              <a:gd name="connsiteX2" fmla="*/ 306231 w 1150392"/>
              <a:gd name="connsiteY2" fmla="*/ 769620 h 952782"/>
              <a:gd name="connsiteX3" fmla="*/ 588171 w 1150392"/>
              <a:gd name="connsiteY3" fmla="*/ 929640 h 952782"/>
              <a:gd name="connsiteX4" fmla="*/ 1098711 w 1150392"/>
              <a:gd name="connsiteY4" fmla="*/ 952500 h 952782"/>
              <a:gd name="connsiteX5" fmla="*/ 1106331 w 1150392"/>
              <a:gd name="connsiteY5" fmla="*/ 937260 h 95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0392" h="952782">
                <a:moveTo>
                  <a:pt x="16671" y="0"/>
                </a:moveTo>
                <a:cubicBezTo>
                  <a:pt x="161" y="130175"/>
                  <a:pt x="-16349" y="260350"/>
                  <a:pt x="31911" y="388620"/>
                </a:cubicBezTo>
                <a:cubicBezTo>
                  <a:pt x="80171" y="516890"/>
                  <a:pt x="213521" y="679450"/>
                  <a:pt x="306231" y="769620"/>
                </a:cubicBezTo>
                <a:cubicBezTo>
                  <a:pt x="398941" y="859790"/>
                  <a:pt x="456091" y="899160"/>
                  <a:pt x="588171" y="929640"/>
                </a:cubicBezTo>
                <a:cubicBezTo>
                  <a:pt x="720251" y="960120"/>
                  <a:pt x="1012351" y="951230"/>
                  <a:pt x="1098711" y="952500"/>
                </a:cubicBezTo>
                <a:cubicBezTo>
                  <a:pt x="1185071" y="953770"/>
                  <a:pt x="1145701" y="945515"/>
                  <a:pt x="1106331" y="9372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312665" y="1419225"/>
            <a:ext cx="752398" cy="1762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808"/>
          <p:cNvSpPr/>
          <p:nvPr/>
        </p:nvSpPr>
        <p:spPr>
          <a:xfrm>
            <a:off x="251520" y="6361583"/>
            <a:ext cx="1798890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1440" tIns="45720" rIns="91440" bIns="45720">
            <a:spAutoFit/>
          </a:bodyPr>
          <a:lstStyle/>
          <a:p>
            <a:pPr marL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ko-KR" sz="1400" b="0" dirty="0">
                <a:solidFill>
                  <a:srgbClr val="000000"/>
                </a:solidFill>
                <a:ea typeface="HY울릉도B"/>
              </a:rPr>
              <a:t>일산 </a:t>
            </a:r>
            <a:r>
              <a:rPr lang="ko-KR" altLang="ko-KR" sz="1400" b="0" dirty="0" err="1" smtClean="0">
                <a:solidFill>
                  <a:srgbClr val="000000"/>
                </a:solidFill>
                <a:ea typeface="HY울릉도B"/>
              </a:rPr>
              <a:t>아쿠아플라넷</a:t>
            </a:r>
            <a:r>
              <a:rPr lang="ko-KR" altLang="ko-KR" sz="1400" b="0" dirty="0" smtClean="0">
                <a:solidFill>
                  <a:srgbClr val="000000"/>
                </a:solidFill>
                <a:ea typeface="HY울릉도B"/>
              </a:rPr>
              <a:t> </a:t>
            </a:r>
            <a:endParaRPr lang="ko-KR" altLang="ko-KR" sz="3000" b="0" dirty="0">
              <a:solidFill>
                <a:srgbClr val="000000"/>
              </a:solidFill>
              <a:ea typeface="HY울릉도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802"/>
          <p:cNvSpPr/>
          <p:nvPr/>
        </p:nvSpPr>
        <p:spPr>
          <a:xfrm>
            <a:off x="-17135" y="-19823"/>
            <a:ext cx="9144000" cy="839787"/>
          </a:xfrm>
          <a:prstGeom prst="rect">
            <a:avLst/>
          </a:prstGeom>
          <a:solidFill>
            <a:srgbClr val="00FF00">
              <a:alpha val="45000"/>
            </a:srgbClr>
          </a:solidFill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sp>
        <p:nvSpPr>
          <p:cNvPr id="4" name="803"/>
          <p:cNvSpPr/>
          <p:nvPr/>
        </p:nvSpPr>
        <p:spPr>
          <a:xfrm>
            <a:off x="7937" y="1128712"/>
            <a:ext cx="123825" cy="5180012"/>
          </a:xfrm>
          <a:prstGeom prst="rect">
            <a:avLst/>
          </a:prstGeom>
          <a:solidFill>
            <a:srgbClr val="00FF00">
              <a:alpha val="45000"/>
            </a:srgbClr>
          </a:solidFill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sp>
        <p:nvSpPr>
          <p:cNvPr id="5" name="804"/>
          <p:cNvSpPr/>
          <p:nvPr/>
        </p:nvSpPr>
        <p:spPr>
          <a:xfrm>
            <a:off x="9036049" y="982661"/>
            <a:ext cx="70952" cy="5812155"/>
          </a:xfrm>
          <a:prstGeom prst="rect">
            <a:avLst/>
          </a:prstGeom>
          <a:solidFill>
            <a:srgbClr val="00FF00">
              <a:alpha val="45000"/>
            </a:srgbClr>
          </a:solidFill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sp>
        <p:nvSpPr>
          <p:cNvPr id="6" name="805"/>
          <p:cNvSpPr/>
          <p:nvPr/>
        </p:nvSpPr>
        <p:spPr>
          <a:xfrm>
            <a:off x="7937" y="6342063"/>
            <a:ext cx="9136062" cy="515937"/>
          </a:xfrm>
          <a:prstGeom prst="rect">
            <a:avLst/>
          </a:prstGeom>
          <a:solidFill>
            <a:srgbClr val="00FF00">
              <a:alpha val="45000"/>
            </a:srgbClr>
          </a:solidFill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sp>
        <p:nvSpPr>
          <p:cNvPr id="7" name="806"/>
          <p:cNvSpPr/>
          <p:nvPr/>
        </p:nvSpPr>
        <p:spPr>
          <a:xfrm>
            <a:off x="7937" y="982662"/>
            <a:ext cx="9028112" cy="146050"/>
          </a:xfrm>
          <a:prstGeom prst="rect">
            <a:avLst/>
          </a:prstGeom>
          <a:solidFill>
            <a:srgbClr val="00FF00">
              <a:alpha val="45000"/>
            </a:srgbClr>
          </a:solidFill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sp>
        <p:nvSpPr>
          <p:cNvPr id="8" name="807"/>
          <p:cNvSpPr/>
          <p:nvPr/>
        </p:nvSpPr>
        <p:spPr>
          <a:xfrm>
            <a:off x="2162175" y="46128"/>
            <a:ext cx="4589718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1440" tIns="45720" rIns="91440" bIns="45720">
            <a:spAutoFit/>
          </a:bodyPr>
          <a:lstStyle/>
          <a:p>
            <a:pPr marL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4000" b="0" dirty="0" smtClean="0">
                <a:solidFill>
                  <a:srgbClr val="0000FF"/>
                </a:solidFill>
                <a:ea typeface="HY헤드라인M"/>
              </a:rPr>
              <a:t>    </a:t>
            </a:r>
            <a:r>
              <a:rPr lang="ko-KR" altLang="ko-KR" sz="4000" b="0" dirty="0" smtClean="0">
                <a:solidFill>
                  <a:srgbClr val="0000FF"/>
                </a:solidFill>
                <a:ea typeface="HY헤드라인M"/>
              </a:rPr>
              <a:t>피</a:t>
            </a:r>
            <a:r>
              <a:rPr lang="en-US" altLang="ko-KR" sz="4000" b="0" dirty="0">
                <a:solidFill>
                  <a:srgbClr val="0000FF"/>
                </a:solidFill>
                <a:latin typeface="HY헤드라인M"/>
              </a:rPr>
              <a:t>``</a:t>
            </a:r>
            <a:r>
              <a:rPr lang="ko-KR" altLang="ko-KR" sz="4000" b="0" dirty="0">
                <a:solidFill>
                  <a:srgbClr val="0000FF"/>
                </a:solidFill>
                <a:ea typeface="HY헤드라인M"/>
              </a:rPr>
              <a:t>난</a:t>
            </a:r>
            <a:r>
              <a:rPr lang="en-US" altLang="ko-KR" sz="4000" b="0" dirty="0">
                <a:solidFill>
                  <a:srgbClr val="0000FF"/>
                </a:solidFill>
                <a:latin typeface="HY헤드라인M"/>
              </a:rPr>
              <a:t>``</a:t>
            </a:r>
            <a:r>
              <a:rPr lang="ko-KR" altLang="ko-KR" sz="4000" b="0" dirty="0">
                <a:solidFill>
                  <a:srgbClr val="0000FF"/>
                </a:solidFill>
                <a:ea typeface="HY헤드라인M"/>
              </a:rPr>
              <a:t>안</a:t>
            </a:r>
            <a:r>
              <a:rPr lang="en-US" altLang="ko-KR" sz="4000" b="0" dirty="0">
                <a:solidFill>
                  <a:srgbClr val="0000FF"/>
                </a:solidFill>
                <a:latin typeface="HY헤드라인M"/>
              </a:rPr>
              <a:t>``</a:t>
            </a:r>
            <a:r>
              <a:rPr lang="ko-KR" altLang="ko-KR" sz="4000" b="0" dirty="0">
                <a:solidFill>
                  <a:srgbClr val="0000FF"/>
                </a:solidFill>
                <a:ea typeface="HY헤드라인M"/>
              </a:rPr>
              <a:t>내</a:t>
            </a:r>
            <a:r>
              <a:rPr lang="en-US" altLang="ko-KR" sz="4000" b="0" dirty="0">
                <a:solidFill>
                  <a:srgbClr val="0000FF"/>
                </a:solidFill>
                <a:latin typeface="HY헤드라인M"/>
              </a:rPr>
              <a:t>``</a:t>
            </a:r>
            <a:r>
              <a:rPr lang="ko-KR" altLang="ko-KR" sz="4000" b="0" dirty="0">
                <a:solidFill>
                  <a:srgbClr val="0000FF"/>
                </a:solidFill>
                <a:ea typeface="HY헤드라인M"/>
              </a:rPr>
              <a:t>도</a:t>
            </a:r>
            <a:r>
              <a:rPr lang="en-US" altLang="ko-KR" sz="4000" b="0" dirty="0">
                <a:solidFill>
                  <a:srgbClr val="C00000"/>
                </a:solidFill>
                <a:latin typeface="HY헤드라인M"/>
              </a:rPr>
              <a:t>`</a:t>
            </a:r>
          </a:p>
        </p:txBody>
      </p:sp>
      <p:sp>
        <p:nvSpPr>
          <p:cNvPr id="10" name="80a"/>
          <p:cNvSpPr/>
          <p:nvPr/>
        </p:nvSpPr>
        <p:spPr>
          <a:xfrm>
            <a:off x="300037" y="1414462"/>
            <a:ext cx="2268537" cy="1152525"/>
          </a:xfrm>
          <a:prstGeom prst="rect">
            <a:avLst/>
          </a:prstGeom>
          <a:noFill/>
          <a:ln w="15875">
            <a:solidFill>
              <a:srgbClr val="333333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marL="0" lvl="0" indent="0" algn="l" defTabSz="914400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sz="1800" b="0" i="0" strike="noStrike" kern="1200" cap="none" spc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/>
              <a:ea typeface="굴림"/>
              <a:cs typeface="+mn-cs"/>
              <a:sym typeface="굴림"/>
            </a:endParaRPr>
          </a:p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sp>
        <p:nvSpPr>
          <p:cNvPr id="11" name="80b"/>
          <p:cNvSpPr/>
          <p:nvPr/>
        </p:nvSpPr>
        <p:spPr>
          <a:xfrm>
            <a:off x="300037" y="2914650"/>
            <a:ext cx="2268537" cy="2028825"/>
          </a:xfrm>
          <a:prstGeom prst="rect">
            <a:avLst/>
          </a:prstGeom>
          <a:noFill/>
          <a:ln w="15875">
            <a:solidFill>
              <a:srgbClr val="333333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marL="0" lvl="0" indent="0" algn="l" defTabSz="914400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sz="1800" b="0" i="0" strike="noStrike" kern="1200" cap="none" spc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/>
              <a:ea typeface="굴림"/>
              <a:cs typeface="+mn-cs"/>
              <a:sym typeface="굴림"/>
            </a:endParaRPr>
          </a:p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grpSp>
        <p:nvGrpSpPr>
          <p:cNvPr id="12" name="80e"/>
          <p:cNvGrpSpPr>
            <a:grpSpLocks/>
          </p:cNvGrpSpPr>
          <p:nvPr/>
        </p:nvGrpSpPr>
        <p:grpSpPr>
          <a:xfrm>
            <a:off x="444500" y="1195387"/>
            <a:ext cx="1914525" cy="474662"/>
            <a:chOff x="444500" y="1195387"/>
            <a:chExt cx="1914525" cy="474662"/>
          </a:xfrm>
        </p:grpSpPr>
        <p:pic>
          <p:nvPicPr>
            <p:cNvPr id="13" name="80c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500" y="1195387"/>
              <a:ext cx="1914525" cy="474662"/>
            </a:xfrm>
            <a:prstGeom prst="rect">
              <a:avLst/>
            </a:prstGeom>
          </p:spPr>
        </p:pic>
        <p:sp>
          <p:nvSpPr>
            <p:cNvPr id="14" name="80d"/>
            <p:cNvSpPr/>
            <p:nvPr/>
          </p:nvSpPr>
          <p:spPr>
            <a:xfrm>
              <a:off x="541337" y="1250950"/>
              <a:ext cx="1765300" cy="3365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lIns="91440" tIns="45720" rIns="91440" bIns="45720" anchor="ctr">
              <a:spAutoFit/>
            </a:bodyPr>
            <a:lstStyle/>
            <a:p>
              <a: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ko-KR" sz="1600" b="0" i="0" baseline="0" dirty="0" err="1">
                  <a:solidFill>
                    <a:schemeClr val="bg1">
                      <a:alpha val="100000"/>
                    </a:schemeClr>
                  </a:solidFill>
                  <a:latin typeface="휴먼옛체"/>
                  <a:ea typeface="휴먼옛체"/>
                  <a:sym typeface="굴림"/>
                </a:rPr>
                <a:t>화재시</a:t>
              </a:r>
              <a:r>
                <a:rPr lang="en-US" altLang="ko-KR" sz="1600" b="0" i="0" baseline="0" dirty="0">
                  <a:solidFill>
                    <a:schemeClr val="bg1">
                      <a:alpha val="100000"/>
                    </a:schemeClr>
                  </a:solidFill>
                  <a:latin typeface="휴먼옛체"/>
                  <a:ea typeface="휴먼옛체"/>
                  <a:sym typeface="굴림"/>
                </a:rPr>
                <a:t> </a:t>
              </a:r>
              <a:r>
                <a:rPr lang="ko-KR" altLang="ko-KR" sz="1600" b="0" i="0" baseline="0" dirty="0">
                  <a:solidFill>
                    <a:schemeClr val="bg1">
                      <a:alpha val="100000"/>
                    </a:schemeClr>
                  </a:solidFill>
                  <a:latin typeface="휴먼옛체"/>
                  <a:ea typeface="휴먼옛체"/>
                  <a:sym typeface="굴림"/>
                </a:rPr>
                <a:t>대피방법</a:t>
              </a:r>
            </a:p>
          </p:txBody>
        </p:sp>
      </p:grpSp>
      <p:grpSp>
        <p:nvGrpSpPr>
          <p:cNvPr id="15" name="811"/>
          <p:cNvGrpSpPr>
            <a:grpSpLocks/>
          </p:cNvGrpSpPr>
          <p:nvPr/>
        </p:nvGrpSpPr>
        <p:grpSpPr>
          <a:xfrm>
            <a:off x="444500" y="2693987"/>
            <a:ext cx="1914525" cy="476250"/>
            <a:chOff x="444500" y="2693987"/>
            <a:chExt cx="1914525" cy="476250"/>
          </a:xfrm>
        </p:grpSpPr>
        <p:pic>
          <p:nvPicPr>
            <p:cNvPr id="16" name="80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500" y="2693987"/>
              <a:ext cx="1914525" cy="476250"/>
            </a:xfrm>
            <a:prstGeom prst="rect">
              <a:avLst/>
            </a:prstGeom>
          </p:spPr>
        </p:pic>
        <p:sp>
          <p:nvSpPr>
            <p:cNvPr id="17" name="810"/>
            <p:cNvSpPr/>
            <p:nvPr/>
          </p:nvSpPr>
          <p:spPr>
            <a:xfrm>
              <a:off x="541337" y="2746375"/>
              <a:ext cx="1765300" cy="3365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lIns="91440" tIns="45720" rIns="91440" bIns="45720" anchor="ctr">
              <a:spAutoFit/>
            </a:bodyPr>
            <a:lstStyle/>
            <a:p>
              <a: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ko-KR" sz="1600" b="0" i="0" baseline="0" dirty="0">
                  <a:solidFill>
                    <a:schemeClr val="bg1">
                      <a:alpha val="100000"/>
                    </a:schemeClr>
                  </a:solidFill>
                  <a:latin typeface="휴먼옛체"/>
                  <a:ea typeface="휴먼옛체"/>
                  <a:sym typeface="굴림"/>
                </a:rPr>
                <a:t>소화기</a:t>
              </a:r>
              <a:r>
                <a:rPr lang="en-US" altLang="ko-KR" sz="1600" b="0" i="0" baseline="0" dirty="0">
                  <a:solidFill>
                    <a:schemeClr val="bg1">
                      <a:alpha val="100000"/>
                    </a:schemeClr>
                  </a:solidFill>
                  <a:latin typeface="휴먼옛체"/>
                  <a:ea typeface="휴먼옛체"/>
                  <a:sym typeface="굴림"/>
                </a:rPr>
                <a:t> </a:t>
              </a:r>
              <a:r>
                <a:rPr lang="ko-KR" altLang="ko-KR" sz="1600" b="0" i="0" baseline="0" dirty="0">
                  <a:solidFill>
                    <a:schemeClr val="bg1">
                      <a:alpha val="100000"/>
                    </a:schemeClr>
                  </a:solidFill>
                  <a:latin typeface="휴먼옛체"/>
                  <a:ea typeface="휴먼옛체"/>
                  <a:sym typeface="굴림"/>
                </a:rPr>
                <a:t>사용방법</a:t>
              </a:r>
            </a:p>
          </p:txBody>
        </p:sp>
      </p:grpSp>
      <p:sp>
        <p:nvSpPr>
          <p:cNvPr id="18" name="812"/>
          <p:cNvSpPr/>
          <p:nvPr/>
        </p:nvSpPr>
        <p:spPr>
          <a:xfrm>
            <a:off x="301625" y="1595437"/>
            <a:ext cx="2289175" cy="941796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 lIns="91440" tIns="45720" rIns="91440" bIns="45720">
            <a:spAutoFit/>
          </a:bodyPr>
          <a:lstStyle/>
          <a:p>
            <a:pPr marL="342900" lvl="0" indent="-34290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1. </a:t>
            </a:r>
            <a:r>
              <a:rPr lang="ko-KR" altLang="en-US" sz="1200" b="0" i="0" strike="noStrike" kern="1200" cap="none" spc="0" baseline="0" dirty="0" smtClean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불이야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’라고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크게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 smtClean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외친다</a:t>
            </a: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.</a:t>
            </a:r>
          </a:p>
          <a:p>
            <a:pPr marL="342900" lvl="0" indent="-34290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2.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발신기</a:t>
            </a: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(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비상벨</a:t>
            </a: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)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을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누른다</a:t>
            </a: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.</a:t>
            </a:r>
          </a:p>
          <a:p>
            <a:pPr marL="342900" lvl="0" indent="-34290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3.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오른쪽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 err="1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피난안내도에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있는</a:t>
            </a:r>
          </a:p>
          <a:p>
            <a:pPr marL="342900" lvl="0" indent="-34290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  </a:t>
            </a:r>
            <a:r>
              <a:rPr lang="ko-KR" altLang="en-US" sz="1200" b="0" i="0" strike="noStrike" kern="1200" cap="none" spc="0" baseline="0" dirty="0" err="1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피난동선따라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신속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대피한다</a:t>
            </a: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.</a:t>
            </a:r>
          </a:p>
        </p:txBody>
      </p:sp>
      <p:sp>
        <p:nvSpPr>
          <p:cNvPr id="19" name="813"/>
          <p:cNvSpPr/>
          <p:nvPr/>
        </p:nvSpPr>
        <p:spPr>
          <a:xfrm>
            <a:off x="301625" y="3213100"/>
            <a:ext cx="2289175" cy="138430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 lIns="91440" tIns="45720" rIns="91440" bIns="45720">
            <a:spAutoFit/>
          </a:bodyPr>
          <a:lstStyle/>
          <a:p>
            <a:pPr marL="342900" lvl="0" indent="-34290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1.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소화기를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바닥에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내려두고</a:t>
            </a:r>
          </a:p>
          <a:p>
            <a:pPr marL="342900" lvl="0" indent="-34290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 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손잡이의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안전핀을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뽑는다</a:t>
            </a: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.</a:t>
            </a:r>
          </a:p>
          <a:p>
            <a:pPr marL="342900" lvl="0" indent="-34290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2. </a:t>
            </a:r>
            <a:r>
              <a:rPr lang="ko-KR" altLang="en-US" sz="1200" b="0" i="0" strike="noStrike" kern="1200" cap="none" spc="0" baseline="0" dirty="0" err="1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한손은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손잡이</a:t>
            </a: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,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다른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 err="1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한손은</a:t>
            </a:r>
            <a:endParaRPr lang="ko-KR" altLang="en-US" sz="1200" b="0" i="0" strike="noStrike" kern="1200" cap="none" spc="0" baseline="0" dirty="0">
              <a:solidFill>
                <a:srgbClr val="000000">
                  <a:alpha val="10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sym typeface="굴림"/>
            </a:endParaRPr>
          </a:p>
          <a:p>
            <a:pPr marL="342900" lvl="0" indent="-34290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 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호스를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잡는다</a:t>
            </a: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.</a:t>
            </a:r>
          </a:p>
          <a:p>
            <a:pPr marL="342900" lvl="0" indent="-34290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3.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손잡이를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힘껏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누르고</a:t>
            </a:r>
          </a:p>
          <a:p>
            <a:pPr marL="342900" lvl="0" indent="-34290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 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빗자루로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쓸듯이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방사한다</a:t>
            </a: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.</a:t>
            </a:r>
          </a:p>
        </p:txBody>
      </p:sp>
      <p:grpSp>
        <p:nvGrpSpPr>
          <p:cNvPr id="20" name="816"/>
          <p:cNvGrpSpPr>
            <a:grpSpLocks/>
          </p:cNvGrpSpPr>
          <p:nvPr/>
        </p:nvGrpSpPr>
        <p:grpSpPr>
          <a:xfrm>
            <a:off x="365125" y="5041900"/>
            <a:ext cx="2139950" cy="1103312"/>
            <a:chOff x="365125" y="5041900"/>
            <a:chExt cx="2139950" cy="1103312"/>
          </a:xfrm>
        </p:grpSpPr>
        <p:pic>
          <p:nvPicPr>
            <p:cNvPr id="21" name="8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125" y="5041900"/>
              <a:ext cx="2139950" cy="1103312"/>
            </a:xfrm>
            <a:prstGeom prst="rect">
              <a:avLst/>
            </a:prstGeom>
          </p:spPr>
        </p:pic>
        <p:sp>
          <p:nvSpPr>
            <p:cNvPr id="22" name="815"/>
            <p:cNvSpPr/>
            <p:nvPr/>
          </p:nvSpPr>
          <p:spPr>
            <a:xfrm>
              <a:off x="442912" y="5103940"/>
              <a:ext cx="1981200" cy="977191"/>
            </a:xfrm>
            <a:prstGeom prst="rect">
              <a:avLst/>
            </a:prstGeom>
          </p:spPr>
          <p:txBody>
            <a:bodyPr wrap="square" lIns="91440" tIns="45720" rIns="91440" bIns="45720" anchor="ctr">
              <a:spAutoFit/>
            </a:bodyPr>
            <a:lstStyle/>
            <a:p>
              <a:pPr marL="0" algn="ctr">
                <a:lnSpc>
                  <a:spcPct val="100000"/>
                </a:lnSpc>
                <a:spcBef>
                  <a:spcPts val="250"/>
                </a:spcBef>
                <a:buNone/>
              </a:pPr>
              <a:r>
                <a:rPr lang="ko-KR" altLang="ko-KR" sz="1200" b="0" dirty="0">
                  <a:solidFill>
                    <a:srgbClr val="FF0000"/>
                  </a:solidFill>
                  <a:ea typeface="HY견고딕"/>
                </a:rPr>
                <a:t>계단</a:t>
              </a:r>
              <a:r>
                <a:rPr lang="en-US" altLang="ko-KR" sz="1200" b="0" dirty="0">
                  <a:solidFill>
                    <a:srgbClr val="FF0000"/>
                  </a:solidFill>
                  <a:latin typeface="HY견고딕"/>
                </a:rPr>
                <a:t>,</a:t>
              </a:r>
              <a:r>
                <a:rPr lang="ko-KR" altLang="ko-KR" sz="1200" b="0" dirty="0">
                  <a:solidFill>
                    <a:srgbClr val="FF0000"/>
                  </a:solidFill>
                  <a:ea typeface="HY견고딕"/>
                </a:rPr>
                <a:t>복도</a:t>
              </a:r>
              <a:r>
                <a:rPr lang="en-US" altLang="ko-KR" sz="1200" b="0" dirty="0">
                  <a:solidFill>
                    <a:srgbClr val="FF0000"/>
                  </a:solidFill>
                  <a:latin typeface="HY견고딕"/>
                </a:rPr>
                <a:t>`</a:t>
              </a:r>
              <a:r>
                <a:rPr lang="ko-KR" altLang="ko-KR" sz="1200" b="0" dirty="0">
                  <a:solidFill>
                    <a:srgbClr val="FF0000"/>
                  </a:solidFill>
                  <a:ea typeface="HY견고딕"/>
                </a:rPr>
                <a:t>등에</a:t>
              </a:r>
              <a:r>
                <a:rPr lang="en-US" altLang="ko-KR" sz="1200" b="0" dirty="0">
                  <a:solidFill>
                    <a:srgbClr val="FF0000"/>
                  </a:solidFill>
                  <a:latin typeface="HY견고딕"/>
                </a:rPr>
                <a:t>`</a:t>
              </a:r>
              <a:r>
                <a:rPr lang="ko-KR" altLang="ko-KR" sz="1200" b="0" dirty="0">
                  <a:solidFill>
                    <a:srgbClr val="FF0000"/>
                  </a:solidFill>
                  <a:ea typeface="HY견고딕"/>
                </a:rPr>
                <a:t>물건적치</a:t>
              </a:r>
            </a:p>
            <a:p>
              <a:pPr marL="0" algn="ctr">
                <a:lnSpc>
                  <a:spcPct val="100000"/>
                </a:lnSpc>
                <a:spcBef>
                  <a:spcPts val="250"/>
                </a:spcBef>
                <a:buNone/>
              </a:pPr>
              <a:r>
                <a:rPr lang="ko-KR" altLang="ko-KR" sz="1200" b="0" dirty="0">
                  <a:solidFill>
                    <a:srgbClr val="FF0000"/>
                  </a:solidFill>
                  <a:ea typeface="HY견고딕"/>
                </a:rPr>
                <a:t>비상구</a:t>
              </a:r>
              <a:r>
                <a:rPr lang="en-US" altLang="ko-KR" sz="1200" b="0" dirty="0">
                  <a:solidFill>
                    <a:srgbClr val="FF0000"/>
                  </a:solidFill>
                  <a:latin typeface="HY견고딕"/>
                </a:rPr>
                <a:t>`</a:t>
              </a:r>
              <a:r>
                <a:rPr lang="ko-KR" altLang="ko-KR" sz="1200" b="0" dirty="0">
                  <a:solidFill>
                    <a:srgbClr val="FF0000"/>
                  </a:solidFill>
                  <a:ea typeface="HY견고딕"/>
                </a:rPr>
                <a:t>폐쇄신고는</a:t>
              </a:r>
              <a:r>
                <a:rPr lang="en-US" altLang="ko-KR" sz="1200" b="0" dirty="0">
                  <a:solidFill>
                    <a:srgbClr val="FF0000"/>
                  </a:solidFill>
                  <a:latin typeface="HY견고딕"/>
                </a:rPr>
                <a:t>`119</a:t>
              </a:r>
            </a:p>
            <a:p>
              <a:pPr marL="0" algn="ctr">
                <a:lnSpc>
                  <a:spcPct val="100000"/>
                </a:lnSpc>
                <a:spcBef>
                  <a:spcPts val="250"/>
                </a:spcBef>
                <a:buNone/>
              </a:pPr>
              <a:r>
                <a:rPr lang="en-US" altLang="ko-KR" sz="1200" b="0" dirty="0">
                  <a:solidFill>
                    <a:srgbClr val="FF0000"/>
                  </a:solidFill>
                  <a:sym typeface="굴림"/>
                </a:rPr>
                <a:t>☎</a:t>
              </a:r>
              <a:r>
                <a:rPr lang="en-US" altLang="ko-KR" sz="1200" b="0" dirty="0">
                  <a:solidFill>
                    <a:srgbClr val="FF0000"/>
                  </a:solidFill>
                  <a:latin typeface="HY견고딕"/>
                </a:rPr>
                <a:t>(031) </a:t>
              </a:r>
              <a:r>
                <a:rPr lang="en-US" altLang="ko-KR" sz="1200" b="0" dirty="0" smtClean="0">
                  <a:solidFill>
                    <a:srgbClr val="FF0000"/>
                  </a:solidFill>
                  <a:latin typeface="HY견고딕"/>
                </a:rPr>
                <a:t>930-0322</a:t>
              </a:r>
            </a:p>
            <a:p>
              <a:pPr marL="0" algn="ctr">
                <a:lnSpc>
                  <a:spcPct val="100000"/>
                </a:lnSpc>
                <a:spcBef>
                  <a:spcPts val="250"/>
                </a:spcBef>
                <a:buNone/>
              </a:pPr>
              <a:r>
                <a:rPr lang="en-US" altLang="ko-KR" sz="1200" b="0" dirty="0" err="1" smtClean="0">
                  <a:solidFill>
                    <a:srgbClr val="0000FF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일산</a:t>
              </a:r>
              <a:r>
                <a:rPr lang="en-US" altLang="ko-KR" sz="1200" b="0" dirty="0" smtClean="0">
                  <a:solidFill>
                    <a:srgbClr val="0000FF"/>
                  </a:solidFill>
                  <a:latin typeface="HY견고딕"/>
                </a:rPr>
                <a:t>`</a:t>
              </a:r>
              <a:r>
                <a:rPr lang="ko-KR" altLang="ko-KR" sz="1200" b="0" dirty="0" smtClean="0">
                  <a:solidFill>
                    <a:srgbClr val="0000FF"/>
                  </a:solidFill>
                  <a:ea typeface="HY견고딕"/>
                </a:rPr>
                <a:t>소</a:t>
              </a:r>
              <a:r>
                <a:rPr lang="en-US" altLang="ko-KR" sz="1200" b="0" dirty="0" smtClean="0">
                  <a:solidFill>
                    <a:srgbClr val="0000FF"/>
                  </a:solidFill>
                  <a:latin typeface="HY견고딕"/>
                </a:rPr>
                <a:t>`</a:t>
              </a:r>
              <a:r>
                <a:rPr lang="ko-KR" altLang="ko-KR" sz="1200" b="0" dirty="0" smtClean="0">
                  <a:solidFill>
                    <a:srgbClr val="0000FF"/>
                  </a:solidFill>
                  <a:ea typeface="HY견고딕"/>
                </a:rPr>
                <a:t>방</a:t>
              </a:r>
              <a:r>
                <a:rPr lang="en-US" altLang="ko-KR" sz="1200" b="0" dirty="0" smtClean="0">
                  <a:solidFill>
                    <a:srgbClr val="0000FF"/>
                  </a:solidFill>
                  <a:latin typeface="HY견고딕"/>
                </a:rPr>
                <a:t>`</a:t>
              </a:r>
              <a:r>
                <a:rPr lang="ko-KR" altLang="ko-KR" sz="1200" b="0" dirty="0" smtClean="0">
                  <a:solidFill>
                    <a:srgbClr val="0000FF"/>
                  </a:solidFill>
                  <a:ea typeface="HY견고딕"/>
                </a:rPr>
                <a:t>서</a:t>
              </a:r>
              <a:endParaRPr lang="ko-KR" altLang="ko-KR" sz="1200" b="0" dirty="0">
                <a:solidFill>
                  <a:srgbClr val="0000FF"/>
                </a:solidFill>
                <a:ea typeface="HY견고딕"/>
              </a:endParaRPr>
            </a:p>
          </p:txBody>
        </p:sp>
      </p:grpSp>
      <p:sp>
        <p:nvSpPr>
          <p:cNvPr id="23" name="817"/>
          <p:cNvSpPr/>
          <p:nvPr/>
        </p:nvSpPr>
        <p:spPr>
          <a:xfrm>
            <a:off x="3030537" y="5750922"/>
            <a:ext cx="5746506" cy="35394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 lIns="91440" tIns="45720" rIns="91440" bIns="45720">
            <a:spAutoFit/>
          </a:bodyPr>
          <a:lstStyle/>
          <a:p>
            <a:pPr marL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ko-KR" sz="1700" b="0" dirty="0" err="1">
                <a:solidFill>
                  <a:srgbClr val="0000FF"/>
                </a:solidFill>
                <a:ea typeface="휴먼옛체"/>
              </a:rPr>
              <a:t>현위치</a:t>
            </a:r>
            <a:r>
              <a:rPr lang="en-US" altLang="ko-KR" sz="1700" b="0" dirty="0">
                <a:solidFill>
                  <a:srgbClr val="0000FF"/>
                </a:solidFill>
                <a:latin typeface="휴먼옛체"/>
              </a:rPr>
              <a:t>     </a:t>
            </a:r>
            <a:r>
              <a:rPr lang="ko-KR" altLang="ko-KR" sz="1700" b="0" dirty="0">
                <a:solidFill>
                  <a:srgbClr val="0000FF"/>
                </a:solidFill>
                <a:ea typeface="휴먼옛체"/>
              </a:rPr>
              <a:t>비상구</a:t>
            </a:r>
            <a:r>
              <a:rPr lang="en-US" altLang="ko-KR" sz="1700" b="0" dirty="0">
                <a:solidFill>
                  <a:srgbClr val="0000FF"/>
                </a:solidFill>
                <a:latin typeface="휴먼옛체"/>
              </a:rPr>
              <a:t>       </a:t>
            </a:r>
            <a:r>
              <a:rPr lang="ko-KR" altLang="ko-KR" sz="1700" b="0" dirty="0">
                <a:solidFill>
                  <a:srgbClr val="0000FF"/>
                </a:solidFill>
                <a:ea typeface="휴먼옛체"/>
              </a:rPr>
              <a:t>피난동선</a:t>
            </a:r>
            <a:r>
              <a:rPr lang="en-US" altLang="ko-KR" sz="1700" b="0" dirty="0">
                <a:solidFill>
                  <a:srgbClr val="0000FF"/>
                </a:solidFill>
                <a:latin typeface="휴먼옛체"/>
              </a:rPr>
              <a:t> </a:t>
            </a:r>
            <a:r>
              <a:rPr lang="en-US" altLang="ko-KR" sz="1700" b="0" dirty="0" smtClean="0">
                <a:solidFill>
                  <a:srgbClr val="0000FF"/>
                </a:solidFill>
                <a:latin typeface="휴먼옛체"/>
              </a:rPr>
              <a:t>     </a:t>
            </a:r>
            <a:r>
              <a:rPr lang="en-US" altLang="ko-KR" sz="1700" b="0" dirty="0">
                <a:solidFill>
                  <a:srgbClr val="0000FF"/>
                </a:solidFill>
                <a:latin typeface="휴먼옛체"/>
              </a:rPr>
              <a:t> </a:t>
            </a:r>
            <a:r>
              <a:rPr lang="ko-KR" altLang="ko-KR" sz="1700" b="0" dirty="0">
                <a:solidFill>
                  <a:srgbClr val="0000FF"/>
                </a:solidFill>
                <a:ea typeface="휴먼옛체"/>
              </a:rPr>
              <a:t>소화기</a:t>
            </a:r>
            <a:r>
              <a:rPr lang="en-US" altLang="ko-KR" sz="1700" b="0" dirty="0">
                <a:solidFill>
                  <a:srgbClr val="0000FF"/>
                </a:solidFill>
                <a:latin typeface="휴먼옛체"/>
              </a:rPr>
              <a:t>     </a:t>
            </a:r>
          </a:p>
        </p:txBody>
      </p:sp>
      <p:pic>
        <p:nvPicPr>
          <p:cNvPr id="24" name="818"/>
          <p:cNvPicPr>
            <a:picLocks noChangeAspect="1"/>
          </p:cNvPicPr>
          <p:nvPr/>
        </p:nvPicPr>
        <p:blipFill>
          <a:blip r:embed="rId5" cstate="print"/>
          <a:srcRect l="11972" t="10513" r="62026" b="10513"/>
          <a:stretch>
            <a:fillRect/>
          </a:stretch>
        </p:blipFill>
        <p:spPr>
          <a:xfrm>
            <a:off x="3835400" y="5741987"/>
            <a:ext cx="288925" cy="311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6" name="81b"/>
          <p:cNvCxnSpPr/>
          <p:nvPr/>
        </p:nvCxnSpPr>
        <p:spPr>
          <a:xfrm>
            <a:off x="4860032" y="5922962"/>
            <a:ext cx="431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tailEnd type="stealth" w="lg" len="lg"/>
          </a:ln>
          <a:effectLst/>
        </p:spPr>
      </p:cxnSp>
      <p:sp>
        <p:nvSpPr>
          <p:cNvPr id="27" name="81c"/>
          <p:cNvSpPr/>
          <p:nvPr/>
        </p:nvSpPr>
        <p:spPr>
          <a:xfrm>
            <a:off x="2803525" y="5797550"/>
            <a:ext cx="250825" cy="250825"/>
          </a:xfrm>
          <a:prstGeom prst="ellipse">
            <a:avLst/>
          </a:prstGeom>
          <a:solidFill>
            <a:srgbClr val="0000FF"/>
          </a:solidFill>
          <a:ln w="25400">
            <a:noFill/>
            <a:round/>
          </a:ln>
          <a:effectLst/>
        </p:spPr>
        <p:txBody>
          <a:bodyPr anchor="ctr">
            <a:spAutoFit/>
          </a:bodyPr>
          <a:lstStyle/>
          <a:p>
            <a:pPr marL="0" lvl="0" indent="0" algn="l" defTabSz="914400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sz="1800" b="0" i="0" strike="noStrike" kern="1200" cap="none" spc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/>
              <a:ea typeface="굴림"/>
              <a:cs typeface="+mn-cs"/>
              <a:sym typeface="굴림"/>
            </a:endParaRPr>
          </a:p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cxnSp>
        <p:nvCxnSpPr>
          <p:cNvPr id="28" name="81d"/>
          <p:cNvCxnSpPr/>
          <p:nvPr/>
        </p:nvCxnSpPr>
        <p:spPr>
          <a:xfrm>
            <a:off x="2673350" y="5692775"/>
            <a:ext cx="6219825" cy="1587"/>
          </a:xfrm>
          <a:prstGeom prst="line">
            <a:avLst/>
          </a:prstGeom>
          <a:ln w="25400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/>
            <a:tailEnd type="none"/>
          </a:ln>
        </p:spPr>
      </p:cxnSp>
      <p:sp>
        <p:nvSpPr>
          <p:cNvPr id="29" name="81e"/>
          <p:cNvSpPr/>
          <p:nvPr/>
        </p:nvSpPr>
        <p:spPr>
          <a:xfrm>
            <a:off x="5027612" y="6350000"/>
            <a:ext cx="3852862" cy="40005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lvl="0" indent="0" algn="just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500" b="1" i="0" baseline="0" dirty="0" err="1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화재ㆍ구조ㆍ구급</a:t>
            </a:r>
            <a:r>
              <a:rPr lang="en-US" altLang="ko-KR" sz="1500" b="1" i="0" baseline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 </a:t>
            </a:r>
            <a:r>
              <a:rPr lang="ko-KR" altLang="ko-KR" sz="1500" b="1" i="0" baseline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각종</a:t>
            </a:r>
            <a:r>
              <a:rPr lang="en-US" altLang="ko-KR" sz="1500" b="1" i="0" baseline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 </a:t>
            </a:r>
            <a:r>
              <a:rPr lang="ko-KR" altLang="ko-KR" sz="1500" b="1" i="0" baseline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재난</a:t>
            </a:r>
            <a:r>
              <a:rPr lang="en-US" altLang="ko-KR" sz="1500" b="1" i="0" baseline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 </a:t>
            </a:r>
            <a:r>
              <a:rPr lang="ko-KR" altLang="ko-KR" sz="1500" b="1" i="0" baseline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신고는</a:t>
            </a:r>
            <a:r>
              <a:rPr lang="en-US" altLang="ko-KR" sz="1500" b="1" i="0" baseline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  </a:t>
            </a:r>
            <a:r>
              <a:rPr lang="en-US" altLang="ko-KR" sz="2000" b="1" i="0" baseline="0" dirty="0">
                <a:solidFill>
                  <a:srgbClr val="FF0000">
                    <a:alpha val="100000"/>
                  </a:srgbClr>
                </a:solidFill>
                <a:latin typeface="HY견고딕"/>
                <a:ea typeface="HY견고딕"/>
                <a:sym typeface="굴림"/>
              </a:rPr>
              <a:t>119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97976"/>
              </p:ext>
            </p:extLst>
          </p:nvPr>
        </p:nvGraphicFramePr>
        <p:xfrm>
          <a:off x="3979862" y="1366168"/>
          <a:ext cx="3433470" cy="1126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3470"/>
              </a:tblGrid>
              <a:tr h="1126728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buNone/>
                      </a:pPr>
                      <a:endParaRPr dirty="0"/>
                    </a:p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dirty="0" smtClean="0"/>
                        <a:t>  </a:t>
                      </a:r>
                      <a:r>
                        <a:rPr lang="ko-KR" altLang="en-US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대형 메인 수조</a:t>
                      </a:r>
                      <a:endParaRPr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altLang="ko-KR" sz="18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        </a:t>
                      </a:r>
                    </a:p>
                  </a:txBody>
                  <a:tcPr marL="90000" marR="90000" marT="46800" marB="468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nppt_140878189395067247"/>
          <p:cNvSpPr/>
          <p:nvPr/>
        </p:nvSpPr>
        <p:spPr>
          <a:xfrm>
            <a:off x="7395552" y="2621393"/>
            <a:ext cx="407363" cy="10236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</a:ln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endParaRPr dirty="0"/>
          </a:p>
          <a:p>
            <a:pPr marL="0" algn="ctr">
              <a:lnSpc>
                <a:spcPct val="100000"/>
              </a:lnSpc>
              <a:buNone/>
            </a:pPr>
            <a:r>
              <a:rPr lang="ko-KR" altLang="en-US" sz="1400" b="1" dirty="0" smtClean="0">
                <a:latin typeface="+mn-ea"/>
                <a:ea typeface="+mn-ea"/>
              </a:rPr>
              <a:t>포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pPr marL="0" algn="ctr">
              <a:lnSpc>
                <a:spcPct val="100000"/>
              </a:lnSpc>
              <a:buNone/>
            </a:pPr>
            <a:r>
              <a:rPr lang="ko-KR" altLang="en-US" sz="1400" b="1" dirty="0" err="1" smtClean="0">
                <a:latin typeface="+mn-ea"/>
                <a:ea typeface="+mn-ea"/>
              </a:rPr>
              <a:t>토샵</a:t>
            </a:r>
            <a:endParaRPr lang="en-US" altLang="ko-KR" sz="1400" b="1" dirty="0" smtClean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nppt_140878189395067392"/>
          <p:cNvSpPr/>
          <p:nvPr/>
        </p:nvSpPr>
        <p:spPr>
          <a:xfrm>
            <a:off x="7817527" y="2621393"/>
            <a:ext cx="536748" cy="10236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</a:ln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en-US" sz="1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엘</a:t>
            </a:r>
            <a:r>
              <a:rPr altLang="ko-KR" sz="14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리베이터</a:t>
            </a:r>
            <a:endParaRPr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4" name="nppt_140878189395068566"/>
          <p:cNvSpPr/>
          <p:nvPr/>
        </p:nvSpPr>
        <p:spPr>
          <a:xfrm>
            <a:off x="8396044" y="2621393"/>
            <a:ext cx="380999" cy="1023628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tx1"/>
            </a:solidFill>
            <a:prstDash val="solid"/>
          </a:ln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cxnSp>
        <p:nvCxnSpPr>
          <p:cNvPr id="38" name="nppt_140878189395070812"/>
          <p:cNvCxnSpPr>
            <a:stCxn id="34" idx="2"/>
            <a:endCxn id="34" idx="2"/>
          </p:cNvCxnSpPr>
          <p:nvPr/>
        </p:nvCxnSpPr>
        <p:spPr>
          <a:xfrm>
            <a:off x="8586544" y="3645021"/>
            <a:ext cx="0" cy="0"/>
          </a:xfrm>
          <a:prstGeom prst="line">
            <a:avLst/>
          </a:prstGeom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</p:cxnSp>
      <p:cxnSp>
        <p:nvCxnSpPr>
          <p:cNvPr id="46" name="직선 연결선 45"/>
          <p:cNvCxnSpPr/>
          <p:nvPr/>
        </p:nvCxnSpPr>
        <p:spPr>
          <a:xfrm>
            <a:off x="8388424" y="2910011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8388424" y="3007513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8388424" y="3098361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8388424" y="3212976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388424" y="3296798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396044" y="2784598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 flipH="1">
            <a:off x="7395551" y="4747118"/>
            <a:ext cx="1618734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 flipH="1">
            <a:off x="8354988" y="3501511"/>
            <a:ext cx="45719" cy="475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flipH="1">
            <a:off x="8354988" y="4322993"/>
            <a:ext cx="45720" cy="4021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112124" y="3660734"/>
            <a:ext cx="3116059" cy="3031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pic>
        <p:nvPicPr>
          <p:cNvPr id="91" name="818"/>
          <p:cNvPicPr>
            <a:picLocks noChangeAspect="1"/>
          </p:cNvPicPr>
          <p:nvPr/>
        </p:nvPicPr>
        <p:blipFill>
          <a:blip r:embed="rId5" cstate="print"/>
          <a:srcRect l="11972" t="10513" r="62026" b="10513"/>
          <a:stretch>
            <a:fillRect/>
          </a:stretch>
        </p:blipFill>
        <p:spPr>
          <a:xfrm>
            <a:off x="8353078" y="3656718"/>
            <a:ext cx="288925" cy="311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2" name="818"/>
          <p:cNvPicPr>
            <a:picLocks noChangeAspect="1"/>
          </p:cNvPicPr>
          <p:nvPr/>
        </p:nvPicPr>
        <p:blipFill>
          <a:blip r:embed="rId5" cstate="print"/>
          <a:srcRect l="11972" t="10513" r="62026" b="10513"/>
          <a:stretch>
            <a:fillRect/>
          </a:stretch>
        </p:blipFill>
        <p:spPr>
          <a:xfrm>
            <a:off x="8429453" y="2271708"/>
            <a:ext cx="288925" cy="311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2" name="81c"/>
          <p:cNvSpPr/>
          <p:nvPr/>
        </p:nvSpPr>
        <p:spPr>
          <a:xfrm>
            <a:off x="7950427" y="4006174"/>
            <a:ext cx="250825" cy="250825"/>
          </a:xfrm>
          <a:prstGeom prst="ellipse">
            <a:avLst/>
          </a:prstGeom>
          <a:solidFill>
            <a:srgbClr val="0000FF"/>
          </a:solidFill>
          <a:ln w="25400">
            <a:noFill/>
            <a:round/>
          </a:ln>
          <a:effectLst/>
        </p:spPr>
        <p:txBody>
          <a:bodyPr anchor="ctr">
            <a:spAutoFit/>
          </a:bodyPr>
          <a:lstStyle/>
          <a:p>
            <a:pPr marL="0" lvl="0" indent="0" algn="l" defTabSz="914400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sz="1800" b="0" i="0" strike="noStrike" kern="1200" cap="none" spc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/>
              <a:ea typeface="굴림"/>
              <a:cs typeface="+mn-cs"/>
              <a:sym typeface="굴림"/>
            </a:endParaRPr>
          </a:p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cxnSp>
        <p:nvCxnSpPr>
          <p:cNvPr id="118" name="81b"/>
          <p:cNvCxnSpPr/>
          <p:nvPr/>
        </p:nvCxnSpPr>
        <p:spPr>
          <a:xfrm>
            <a:off x="7224485" y="5148024"/>
            <a:ext cx="1265611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tailEnd type="stealth" w="lg" len="lg"/>
          </a:ln>
          <a:effectLst/>
        </p:spPr>
      </p:cxnSp>
      <p:sp>
        <p:nvSpPr>
          <p:cNvPr id="78" name="nppt_140878189395068566"/>
          <p:cNvSpPr/>
          <p:nvPr/>
        </p:nvSpPr>
        <p:spPr>
          <a:xfrm>
            <a:off x="3529213" y="1414462"/>
            <a:ext cx="380999" cy="1152525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tx1"/>
            </a:solidFill>
            <a:prstDash val="solid"/>
          </a:ln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cxnSp>
        <p:nvCxnSpPr>
          <p:cNvPr id="80" name="nppt_140878189395070812"/>
          <p:cNvCxnSpPr>
            <a:stCxn id="78" idx="2"/>
            <a:endCxn id="78" idx="2"/>
          </p:cNvCxnSpPr>
          <p:nvPr/>
        </p:nvCxnSpPr>
        <p:spPr>
          <a:xfrm>
            <a:off x="3719713" y="2566987"/>
            <a:ext cx="0" cy="0"/>
          </a:xfrm>
          <a:prstGeom prst="line">
            <a:avLst/>
          </a:prstGeom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</p:cxnSp>
      <p:cxnSp>
        <p:nvCxnSpPr>
          <p:cNvPr id="82" name="직선 연결선 81"/>
          <p:cNvCxnSpPr/>
          <p:nvPr/>
        </p:nvCxnSpPr>
        <p:spPr>
          <a:xfrm>
            <a:off x="3529213" y="2467659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514360" y="2241455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3513206" y="1994973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513207" y="2123886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529213" y="1898184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529213" y="2342246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7006" y="260648"/>
            <a:ext cx="2376519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b="1" dirty="0" smtClean="0"/>
              <a:t>3 </a:t>
            </a:r>
            <a:r>
              <a:rPr lang="ko-KR" altLang="en-US" b="1" dirty="0" smtClean="0"/>
              <a:t>층    관 람  동 선 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639737" y="3730603"/>
            <a:ext cx="587308" cy="20108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현위치</a:t>
            </a:r>
            <a:endParaRPr lang="ko-KR" altLang="en-US" sz="9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857290" y="4322993"/>
            <a:ext cx="473109" cy="4021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489826" y="1414462"/>
            <a:ext cx="1403350" cy="81570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1F</a:t>
            </a:r>
          </a:p>
          <a:p>
            <a:pPr algn="ctr"/>
            <a:endParaRPr lang="en-US" altLang="ko-KR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피난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계단이동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8054236" y="1659784"/>
            <a:ext cx="34647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312664" y="1670048"/>
            <a:ext cx="200541" cy="19749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275856" y="3745574"/>
            <a:ext cx="1279009" cy="1924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닥터피쉬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075932" y="3754391"/>
            <a:ext cx="1105062" cy="1924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세면대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965450" y="1419225"/>
            <a:ext cx="547755" cy="250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2965450" y="1670049"/>
            <a:ext cx="310406" cy="896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3412934" y="1432718"/>
            <a:ext cx="0" cy="237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6" idx="0"/>
            <a:endCxn id="56" idx="2"/>
          </p:cNvCxnSpPr>
          <p:nvPr/>
        </p:nvCxnSpPr>
        <p:spPr>
          <a:xfrm>
            <a:off x="3239328" y="1419225"/>
            <a:ext cx="0" cy="250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112124" y="1432718"/>
            <a:ext cx="0" cy="237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965450" y="1898184"/>
            <a:ext cx="3104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7" idx="1"/>
            <a:endCxn id="57" idx="3"/>
          </p:cNvCxnSpPr>
          <p:nvPr/>
        </p:nvCxnSpPr>
        <p:spPr>
          <a:xfrm>
            <a:off x="2965450" y="2118518"/>
            <a:ext cx="3104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2965450" y="2330354"/>
            <a:ext cx="3104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3529213" y="1772816"/>
            <a:ext cx="364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V="1">
            <a:off x="3529213" y="1670048"/>
            <a:ext cx="38099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3529213" y="1432718"/>
            <a:ext cx="364992" cy="237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2965450" y="2467659"/>
            <a:ext cx="3104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2965450" y="2241455"/>
            <a:ext cx="3104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965450" y="1990724"/>
            <a:ext cx="3472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2965450" y="1772816"/>
            <a:ext cx="3472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직선 화살표 연결선 1029"/>
          <p:cNvCxnSpPr/>
          <p:nvPr/>
        </p:nvCxnSpPr>
        <p:spPr>
          <a:xfrm>
            <a:off x="3719713" y="3429000"/>
            <a:ext cx="265248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직선 화살표 연결선 1031"/>
          <p:cNvCxnSpPr/>
          <p:nvPr/>
        </p:nvCxnSpPr>
        <p:spPr>
          <a:xfrm>
            <a:off x="3635896" y="1595437"/>
            <a:ext cx="0" cy="170136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직선 화살표 연결선 1039"/>
          <p:cNvCxnSpPr/>
          <p:nvPr/>
        </p:nvCxnSpPr>
        <p:spPr>
          <a:xfrm>
            <a:off x="6751893" y="3429000"/>
            <a:ext cx="26177" cy="1612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화살표 연결선 1043"/>
          <p:cNvCxnSpPr/>
          <p:nvPr/>
        </p:nvCxnSpPr>
        <p:spPr>
          <a:xfrm>
            <a:off x="7422844" y="4205073"/>
            <a:ext cx="48395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직선 화살표 연결선 1045"/>
          <p:cNvCxnSpPr/>
          <p:nvPr/>
        </p:nvCxnSpPr>
        <p:spPr>
          <a:xfrm flipH="1">
            <a:off x="7164288" y="4235450"/>
            <a:ext cx="220438" cy="59770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타원 1049"/>
          <p:cNvSpPr/>
          <p:nvPr/>
        </p:nvSpPr>
        <p:spPr>
          <a:xfrm>
            <a:off x="3835400" y="4365104"/>
            <a:ext cx="2392783" cy="93610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1" name="타원 1050"/>
          <p:cNvSpPr/>
          <p:nvPr/>
        </p:nvSpPr>
        <p:spPr>
          <a:xfrm>
            <a:off x="3979862" y="4486877"/>
            <a:ext cx="2104306" cy="7423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터치풀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061" name="직선 화살표 연결선 1060"/>
          <p:cNvCxnSpPr/>
          <p:nvPr/>
        </p:nvCxnSpPr>
        <p:spPr>
          <a:xfrm flipV="1">
            <a:off x="8705508" y="2861783"/>
            <a:ext cx="0" cy="870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직선 연결선 1067"/>
          <p:cNvCxnSpPr/>
          <p:nvPr/>
        </p:nvCxnSpPr>
        <p:spPr>
          <a:xfrm>
            <a:off x="8400708" y="3429000"/>
            <a:ext cx="368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직선 연결선 1069"/>
          <p:cNvCxnSpPr/>
          <p:nvPr/>
        </p:nvCxnSpPr>
        <p:spPr>
          <a:xfrm>
            <a:off x="8400708" y="3501511"/>
            <a:ext cx="3763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직선 화살표 연결선 1073"/>
          <p:cNvCxnSpPr/>
          <p:nvPr/>
        </p:nvCxnSpPr>
        <p:spPr>
          <a:xfrm flipV="1">
            <a:off x="3139057" y="1587500"/>
            <a:ext cx="0" cy="170929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8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72200" y="5757862"/>
            <a:ext cx="249237" cy="330200"/>
          </a:xfrm>
          <a:prstGeom prst="rect">
            <a:avLst/>
          </a:prstGeom>
        </p:spPr>
      </p:pic>
      <p:pic>
        <p:nvPicPr>
          <p:cNvPr id="25" name="8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08847" y="3381492"/>
            <a:ext cx="249237" cy="330200"/>
          </a:xfrm>
          <a:prstGeom prst="rect">
            <a:avLst/>
          </a:prstGeom>
        </p:spPr>
      </p:pic>
      <p:sp>
        <p:nvSpPr>
          <p:cNvPr id="93" name="808"/>
          <p:cNvSpPr/>
          <p:nvPr/>
        </p:nvSpPr>
        <p:spPr>
          <a:xfrm>
            <a:off x="251520" y="6361583"/>
            <a:ext cx="1798890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1440" tIns="45720" rIns="91440" bIns="45720">
            <a:spAutoFit/>
          </a:bodyPr>
          <a:lstStyle/>
          <a:p>
            <a:pPr marL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ko-KR" sz="1400" b="0" dirty="0">
                <a:solidFill>
                  <a:srgbClr val="000000"/>
                </a:solidFill>
                <a:ea typeface="HY울릉도B"/>
              </a:rPr>
              <a:t>일산 </a:t>
            </a:r>
            <a:r>
              <a:rPr lang="ko-KR" altLang="ko-KR" sz="1400" b="0" dirty="0" err="1" smtClean="0">
                <a:solidFill>
                  <a:srgbClr val="000000"/>
                </a:solidFill>
                <a:ea typeface="HY울릉도B"/>
              </a:rPr>
              <a:t>아쿠아플라넷</a:t>
            </a:r>
            <a:r>
              <a:rPr lang="ko-KR" altLang="ko-KR" sz="1400" b="0" dirty="0" smtClean="0">
                <a:solidFill>
                  <a:srgbClr val="000000"/>
                </a:solidFill>
                <a:ea typeface="HY울릉도B"/>
              </a:rPr>
              <a:t> </a:t>
            </a:r>
            <a:endParaRPr lang="ko-KR" altLang="ko-KR" sz="3000" b="0" dirty="0">
              <a:solidFill>
                <a:srgbClr val="000000"/>
              </a:solidFill>
              <a:ea typeface="HY울릉도B"/>
            </a:endParaRPr>
          </a:p>
        </p:txBody>
      </p:sp>
    </p:spTree>
    <p:extLst>
      <p:ext uri="{BB962C8B-B14F-4D97-AF65-F5344CB8AC3E}">
        <p14:creationId xmlns:p14="http://schemas.microsoft.com/office/powerpoint/2010/main" val="221216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802"/>
          <p:cNvSpPr/>
          <p:nvPr/>
        </p:nvSpPr>
        <p:spPr>
          <a:xfrm>
            <a:off x="-17135" y="-19823"/>
            <a:ext cx="9144000" cy="839787"/>
          </a:xfrm>
          <a:prstGeom prst="rect">
            <a:avLst/>
          </a:prstGeom>
          <a:solidFill>
            <a:srgbClr val="00FF00">
              <a:alpha val="45000"/>
            </a:srgbClr>
          </a:solidFill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sp>
        <p:nvSpPr>
          <p:cNvPr id="4" name="803"/>
          <p:cNvSpPr/>
          <p:nvPr/>
        </p:nvSpPr>
        <p:spPr>
          <a:xfrm>
            <a:off x="7937" y="1128712"/>
            <a:ext cx="123825" cy="5180012"/>
          </a:xfrm>
          <a:prstGeom prst="rect">
            <a:avLst/>
          </a:prstGeom>
          <a:solidFill>
            <a:srgbClr val="00FF00">
              <a:alpha val="45000"/>
            </a:srgbClr>
          </a:solidFill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sp>
        <p:nvSpPr>
          <p:cNvPr id="5" name="804"/>
          <p:cNvSpPr/>
          <p:nvPr/>
        </p:nvSpPr>
        <p:spPr>
          <a:xfrm>
            <a:off x="9036049" y="982661"/>
            <a:ext cx="70952" cy="5812155"/>
          </a:xfrm>
          <a:prstGeom prst="rect">
            <a:avLst/>
          </a:prstGeom>
          <a:solidFill>
            <a:srgbClr val="00FF00">
              <a:alpha val="45000"/>
            </a:srgbClr>
          </a:solidFill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sp>
        <p:nvSpPr>
          <p:cNvPr id="6" name="805"/>
          <p:cNvSpPr/>
          <p:nvPr/>
        </p:nvSpPr>
        <p:spPr>
          <a:xfrm>
            <a:off x="7937" y="6342063"/>
            <a:ext cx="9136062" cy="515937"/>
          </a:xfrm>
          <a:prstGeom prst="rect">
            <a:avLst/>
          </a:prstGeom>
          <a:solidFill>
            <a:srgbClr val="00FF00">
              <a:alpha val="45000"/>
            </a:srgbClr>
          </a:solidFill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sp>
        <p:nvSpPr>
          <p:cNvPr id="7" name="806"/>
          <p:cNvSpPr/>
          <p:nvPr/>
        </p:nvSpPr>
        <p:spPr>
          <a:xfrm>
            <a:off x="7937" y="982662"/>
            <a:ext cx="9028112" cy="146050"/>
          </a:xfrm>
          <a:prstGeom prst="rect">
            <a:avLst/>
          </a:prstGeom>
          <a:solidFill>
            <a:srgbClr val="00FF00">
              <a:alpha val="45000"/>
            </a:srgbClr>
          </a:solidFill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sp>
        <p:nvSpPr>
          <p:cNvPr id="8" name="807"/>
          <p:cNvSpPr/>
          <p:nvPr/>
        </p:nvSpPr>
        <p:spPr>
          <a:xfrm>
            <a:off x="2162175" y="46128"/>
            <a:ext cx="4589718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1440" tIns="45720" rIns="91440" bIns="45720">
            <a:spAutoFit/>
          </a:bodyPr>
          <a:lstStyle/>
          <a:p>
            <a:pPr marL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4000" b="0" dirty="0" smtClean="0">
                <a:solidFill>
                  <a:srgbClr val="0000FF"/>
                </a:solidFill>
                <a:ea typeface="HY헤드라인M"/>
              </a:rPr>
              <a:t>    </a:t>
            </a:r>
            <a:r>
              <a:rPr lang="ko-KR" altLang="ko-KR" sz="4000" b="0" dirty="0" smtClean="0">
                <a:solidFill>
                  <a:srgbClr val="0000FF"/>
                </a:solidFill>
                <a:ea typeface="HY헤드라인M"/>
              </a:rPr>
              <a:t>피</a:t>
            </a:r>
            <a:r>
              <a:rPr lang="en-US" altLang="ko-KR" sz="4000" b="0" dirty="0">
                <a:solidFill>
                  <a:srgbClr val="0000FF"/>
                </a:solidFill>
                <a:latin typeface="HY헤드라인M"/>
              </a:rPr>
              <a:t>``</a:t>
            </a:r>
            <a:r>
              <a:rPr lang="ko-KR" altLang="ko-KR" sz="4000" b="0" dirty="0">
                <a:solidFill>
                  <a:srgbClr val="0000FF"/>
                </a:solidFill>
                <a:ea typeface="HY헤드라인M"/>
              </a:rPr>
              <a:t>난</a:t>
            </a:r>
            <a:r>
              <a:rPr lang="en-US" altLang="ko-KR" sz="4000" b="0" dirty="0">
                <a:solidFill>
                  <a:srgbClr val="0000FF"/>
                </a:solidFill>
                <a:latin typeface="HY헤드라인M"/>
              </a:rPr>
              <a:t>``</a:t>
            </a:r>
            <a:r>
              <a:rPr lang="ko-KR" altLang="ko-KR" sz="4000" b="0" dirty="0">
                <a:solidFill>
                  <a:srgbClr val="0000FF"/>
                </a:solidFill>
                <a:ea typeface="HY헤드라인M"/>
              </a:rPr>
              <a:t>안</a:t>
            </a:r>
            <a:r>
              <a:rPr lang="en-US" altLang="ko-KR" sz="4000" b="0" dirty="0">
                <a:solidFill>
                  <a:srgbClr val="0000FF"/>
                </a:solidFill>
                <a:latin typeface="HY헤드라인M"/>
              </a:rPr>
              <a:t>``</a:t>
            </a:r>
            <a:r>
              <a:rPr lang="ko-KR" altLang="ko-KR" sz="4000" b="0" dirty="0">
                <a:solidFill>
                  <a:srgbClr val="0000FF"/>
                </a:solidFill>
                <a:ea typeface="HY헤드라인M"/>
              </a:rPr>
              <a:t>내</a:t>
            </a:r>
            <a:r>
              <a:rPr lang="en-US" altLang="ko-KR" sz="4000" b="0" dirty="0">
                <a:solidFill>
                  <a:srgbClr val="0000FF"/>
                </a:solidFill>
                <a:latin typeface="HY헤드라인M"/>
              </a:rPr>
              <a:t>``</a:t>
            </a:r>
            <a:r>
              <a:rPr lang="ko-KR" altLang="ko-KR" sz="4000" b="0" dirty="0">
                <a:solidFill>
                  <a:srgbClr val="0000FF"/>
                </a:solidFill>
                <a:ea typeface="HY헤드라인M"/>
              </a:rPr>
              <a:t>도</a:t>
            </a:r>
            <a:r>
              <a:rPr lang="en-US" altLang="ko-KR" sz="4000" b="0" dirty="0">
                <a:solidFill>
                  <a:srgbClr val="C00000"/>
                </a:solidFill>
                <a:latin typeface="HY헤드라인M"/>
              </a:rPr>
              <a:t>`</a:t>
            </a:r>
          </a:p>
        </p:txBody>
      </p:sp>
      <p:sp>
        <p:nvSpPr>
          <p:cNvPr id="10" name="80a"/>
          <p:cNvSpPr/>
          <p:nvPr/>
        </p:nvSpPr>
        <p:spPr>
          <a:xfrm>
            <a:off x="300037" y="1414462"/>
            <a:ext cx="2268537" cy="1152525"/>
          </a:xfrm>
          <a:prstGeom prst="rect">
            <a:avLst/>
          </a:prstGeom>
          <a:noFill/>
          <a:ln w="15875">
            <a:solidFill>
              <a:srgbClr val="333333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marL="0" lvl="0" indent="0" algn="l" defTabSz="914400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sz="1800" b="0" i="0" strike="noStrike" kern="1200" cap="none" spc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/>
              <a:ea typeface="굴림"/>
              <a:cs typeface="+mn-cs"/>
              <a:sym typeface="굴림"/>
            </a:endParaRPr>
          </a:p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sp>
        <p:nvSpPr>
          <p:cNvPr id="11" name="80b"/>
          <p:cNvSpPr/>
          <p:nvPr/>
        </p:nvSpPr>
        <p:spPr>
          <a:xfrm>
            <a:off x="300037" y="2914650"/>
            <a:ext cx="2268537" cy="2028825"/>
          </a:xfrm>
          <a:prstGeom prst="rect">
            <a:avLst/>
          </a:prstGeom>
          <a:noFill/>
          <a:ln w="15875">
            <a:solidFill>
              <a:srgbClr val="333333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marL="0" lvl="0" indent="0" algn="l" defTabSz="914400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sz="1800" b="0" i="0" strike="noStrike" kern="1200" cap="none" spc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/>
              <a:ea typeface="굴림"/>
              <a:cs typeface="+mn-cs"/>
              <a:sym typeface="굴림"/>
            </a:endParaRPr>
          </a:p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grpSp>
        <p:nvGrpSpPr>
          <p:cNvPr id="12" name="80e"/>
          <p:cNvGrpSpPr>
            <a:grpSpLocks/>
          </p:cNvGrpSpPr>
          <p:nvPr/>
        </p:nvGrpSpPr>
        <p:grpSpPr>
          <a:xfrm>
            <a:off x="444500" y="1195387"/>
            <a:ext cx="1914525" cy="474662"/>
            <a:chOff x="444500" y="1195387"/>
            <a:chExt cx="1914525" cy="474662"/>
          </a:xfrm>
        </p:grpSpPr>
        <p:pic>
          <p:nvPicPr>
            <p:cNvPr id="13" name="80c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500" y="1195387"/>
              <a:ext cx="1914525" cy="474662"/>
            </a:xfrm>
            <a:prstGeom prst="rect">
              <a:avLst/>
            </a:prstGeom>
          </p:spPr>
        </p:pic>
        <p:sp>
          <p:nvSpPr>
            <p:cNvPr id="14" name="80d"/>
            <p:cNvSpPr/>
            <p:nvPr/>
          </p:nvSpPr>
          <p:spPr>
            <a:xfrm>
              <a:off x="541337" y="1250950"/>
              <a:ext cx="1765300" cy="3365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lIns="91440" tIns="45720" rIns="91440" bIns="45720" anchor="ctr">
              <a:spAutoFit/>
            </a:bodyPr>
            <a:lstStyle/>
            <a:p>
              <a: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ko-KR" sz="1600" b="0" i="0" baseline="0" dirty="0" err="1">
                  <a:solidFill>
                    <a:schemeClr val="bg1">
                      <a:alpha val="100000"/>
                    </a:schemeClr>
                  </a:solidFill>
                  <a:latin typeface="휴먼옛체"/>
                  <a:ea typeface="휴먼옛체"/>
                  <a:sym typeface="굴림"/>
                </a:rPr>
                <a:t>화재시</a:t>
              </a:r>
              <a:r>
                <a:rPr lang="en-US" altLang="ko-KR" sz="1600" b="0" i="0" baseline="0" dirty="0">
                  <a:solidFill>
                    <a:schemeClr val="bg1">
                      <a:alpha val="100000"/>
                    </a:schemeClr>
                  </a:solidFill>
                  <a:latin typeface="휴먼옛체"/>
                  <a:ea typeface="휴먼옛체"/>
                  <a:sym typeface="굴림"/>
                </a:rPr>
                <a:t> </a:t>
              </a:r>
              <a:r>
                <a:rPr lang="ko-KR" altLang="ko-KR" sz="1600" b="0" i="0" baseline="0" dirty="0">
                  <a:solidFill>
                    <a:schemeClr val="bg1">
                      <a:alpha val="100000"/>
                    </a:schemeClr>
                  </a:solidFill>
                  <a:latin typeface="휴먼옛체"/>
                  <a:ea typeface="휴먼옛체"/>
                  <a:sym typeface="굴림"/>
                </a:rPr>
                <a:t>대피방법</a:t>
              </a:r>
            </a:p>
          </p:txBody>
        </p:sp>
      </p:grpSp>
      <p:grpSp>
        <p:nvGrpSpPr>
          <p:cNvPr id="15" name="811"/>
          <p:cNvGrpSpPr>
            <a:grpSpLocks/>
          </p:cNvGrpSpPr>
          <p:nvPr/>
        </p:nvGrpSpPr>
        <p:grpSpPr>
          <a:xfrm>
            <a:off x="444500" y="2693987"/>
            <a:ext cx="1914525" cy="476250"/>
            <a:chOff x="444500" y="2693987"/>
            <a:chExt cx="1914525" cy="476250"/>
          </a:xfrm>
        </p:grpSpPr>
        <p:pic>
          <p:nvPicPr>
            <p:cNvPr id="16" name="80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500" y="2693987"/>
              <a:ext cx="1914525" cy="476250"/>
            </a:xfrm>
            <a:prstGeom prst="rect">
              <a:avLst/>
            </a:prstGeom>
          </p:spPr>
        </p:pic>
        <p:sp>
          <p:nvSpPr>
            <p:cNvPr id="17" name="810"/>
            <p:cNvSpPr/>
            <p:nvPr/>
          </p:nvSpPr>
          <p:spPr>
            <a:xfrm>
              <a:off x="541337" y="2746375"/>
              <a:ext cx="1765300" cy="3365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lIns="91440" tIns="45720" rIns="91440" bIns="45720" anchor="ctr">
              <a:spAutoFit/>
            </a:bodyPr>
            <a:lstStyle/>
            <a:p>
              <a: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ko-KR" sz="1600" b="0" i="0" baseline="0" dirty="0">
                  <a:solidFill>
                    <a:schemeClr val="bg1">
                      <a:alpha val="100000"/>
                    </a:schemeClr>
                  </a:solidFill>
                  <a:latin typeface="휴먼옛체"/>
                  <a:ea typeface="휴먼옛체"/>
                  <a:sym typeface="굴림"/>
                </a:rPr>
                <a:t>소화기</a:t>
              </a:r>
              <a:r>
                <a:rPr lang="en-US" altLang="ko-KR" sz="1600" b="0" i="0" baseline="0" dirty="0">
                  <a:solidFill>
                    <a:schemeClr val="bg1">
                      <a:alpha val="100000"/>
                    </a:schemeClr>
                  </a:solidFill>
                  <a:latin typeface="휴먼옛체"/>
                  <a:ea typeface="휴먼옛체"/>
                  <a:sym typeface="굴림"/>
                </a:rPr>
                <a:t> </a:t>
              </a:r>
              <a:r>
                <a:rPr lang="ko-KR" altLang="ko-KR" sz="1600" b="0" i="0" baseline="0" dirty="0">
                  <a:solidFill>
                    <a:schemeClr val="bg1">
                      <a:alpha val="100000"/>
                    </a:schemeClr>
                  </a:solidFill>
                  <a:latin typeface="휴먼옛체"/>
                  <a:ea typeface="휴먼옛체"/>
                  <a:sym typeface="굴림"/>
                </a:rPr>
                <a:t>사용방법</a:t>
              </a:r>
            </a:p>
          </p:txBody>
        </p:sp>
      </p:grpSp>
      <p:sp>
        <p:nvSpPr>
          <p:cNvPr id="18" name="812"/>
          <p:cNvSpPr/>
          <p:nvPr/>
        </p:nvSpPr>
        <p:spPr>
          <a:xfrm>
            <a:off x="301625" y="1595437"/>
            <a:ext cx="2289175" cy="941796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 lIns="91440" tIns="45720" rIns="91440" bIns="45720">
            <a:spAutoFit/>
          </a:bodyPr>
          <a:lstStyle/>
          <a:p>
            <a:pPr marL="342900" lvl="0" indent="-34290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1. </a:t>
            </a:r>
            <a:r>
              <a:rPr lang="ko-KR" altLang="en-US" sz="1200" b="0" i="0" strike="noStrike" kern="1200" cap="none" spc="0" baseline="0" dirty="0" smtClean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불이야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’라고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크게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 smtClean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외친다</a:t>
            </a: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.</a:t>
            </a:r>
          </a:p>
          <a:p>
            <a:pPr marL="342900" lvl="0" indent="-34290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2.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발신기</a:t>
            </a: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(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비상벨</a:t>
            </a: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)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을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누른다</a:t>
            </a: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.</a:t>
            </a:r>
          </a:p>
          <a:p>
            <a:pPr marL="342900" lvl="0" indent="-34290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3.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오른쪽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 err="1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피난안내도에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있는</a:t>
            </a:r>
          </a:p>
          <a:p>
            <a:pPr marL="342900" lvl="0" indent="-34290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  </a:t>
            </a:r>
            <a:r>
              <a:rPr lang="ko-KR" altLang="en-US" sz="1200" b="0" i="0" strike="noStrike" kern="1200" cap="none" spc="0" baseline="0" dirty="0" err="1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피난동선따라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신속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대피한다</a:t>
            </a: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.</a:t>
            </a:r>
          </a:p>
        </p:txBody>
      </p:sp>
      <p:sp>
        <p:nvSpPr>
          <p:cNvPr id="19" name="813"/>
          <p:cNvSpPr/>
          <p:nvPr/>
        </p:nvSpPr>
        <p:spPr>
          <a:xfrm>
            <a:off x="301625" y="3213100"/>
            <a:ext cx="2289175" cy="138430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 lIns="91440" tIns="45720" rIns="91440" bIns="45720">
            <a:spAutoFit/>
          </a:bodyPr>
          <a:lstStyle/>
          <a:p>
            <a:pPr marL="342900" lvl="0" indent="-34290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1.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소화기를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바닥에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내려두고</a:t>
            </a:r>
          </a:p>
          <a:p>
            <a:pPr marL="342900" lvl="0" indent="-34290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 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손잡이의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안전핀을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뽑는다</a:t>
            </a: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.</a:t>
            </a:r>
          </a:p>
          <a:p>
            <a:pPr marL="342900" lvl="0" indent="-34290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2. </a:t>
            </a:r>
            <a:r>
              <a:rPr lang="ko-KR" altLang="en-US" sz="1200" b="0" i="0" strike="noStrike" kern="1200" cap="none" spc="0" baseline="0" dirty="0" err="1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한손은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손잡이</a:t>
            </a: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,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다른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 err="1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한손은</a:t>
            </a:r>
            <a:endParaRPr lang="ko-KR" altLang="en-US" sz="1200" b="0" i="0" strike="noStrike" kern="1200" cap="none" spc="0" baseline="0" dirty="0">
              <a:solidFill>
                <a:srgbClr val="000000">
                  <a:alpha val="10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sym typeface="굴림"/>
            </a:endParaRPr>
          </a:p>
          <a:p>
            <a:pPr marL="342900" lvl="0" indent="-34290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 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호스를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잡는다</a:t>
            </a: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.</a:t>
            </a:r>
          </a:p>
          <a:p>
            <a:pPr marL="342900" lvl="0" indent="-34290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3.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손잡이를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힘껏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누르고</a:t>
            </a:r>
          </a:p>
          <a:p>
            <a:pPr marL="342900" lvl="0" indent="-342900" algn="l" defTabSz="914400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 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빗자루로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쓸듯이</a:t>
            </a:r>
            <a:r>
              <a:rPr lang="en-US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 </a:t>
            </a:r>
            <a:r>
              <a:rPr lang="ko-KR" altLang="en-US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방사한다</a:t>
            </a:r>
            <a:r>
              <a:rPr lang="en-US" altLang="ko-KR" sz="1200" b="0" i="0" strike="noStrike" kern="1200" cap="none" spc="0" baseline="0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sym typeface="굴림"/>
              </a:rPr>
              <a:t>.</a:t>
            </a:r>
          </a:p>
        </p:txBody>
      </p:sp>
      <p:grpSp>
        <p:nvGrpSpPr>
          <p:cNvPr id="20" name="816"/>
          <p:cNvGrpSpPr>
            <a:grpSpLocks/>
          </p:cNvGrpSpPr>
          <p:nvPr/>
        </p:nvGrpSpPr>
        <p:grpSpPr>
          <a:xfrm>
            <a:off x="365125" y="5041900"/>
            <a:ext cx="2139950" cy="1103312"/>
            <a:chOff x="365125" y="5041900"/>
            <a:chExt cx="2139950" cy="1103312"/>
          </a:xfrm>
        </p:grpSpPr>
        <p:pic>
          <p:nvPicPr>
            <p:cNvPr id="21" name="8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125" y="5041900"/>
              <a:ext cx="2139950" cy="1103312"/>
            </a:xfrm>
            <a:prstGeom prst="rect">
              <a:avLst/>
            </a:prstGeom>
          </p:spPr>
        </p:pic>
        <p:sp>
          <p:nvSpPr>
            <p:cNvPr id="22" name="815"/>
            <p:cNvSpPr/>
            <p:nvPr/>
          </p:nvSpPr>
          <p:spPr>
            <a:xfrm>
              <a:off x="442912" y="5103940"/>
              <a:ext cx="1981200" cy="977191"/>
            </a:xfrm>
            <a:prstGeom prst="rect">
              <a:avLst/>
            </a:prstGeom>
          </p:spPr>
          <p:txBody>
            <a:bodyPr wrap="square" lIns="91440" tIns="45720" rIns="91440" bIns="45720" anchor="ctr">
              <a:spAutoFit/>
            </a:bodyPr>
            <a:lstStyle/>
            <a:p>
              <a:pPr marL="0" algn="ctr">
                <a:lnSpc>
                  <a:spcPct val="100000"/>
                </a:lnSpc>
                <a:spcBef>
                  <a:spcPts val="250"/>
                </a:spcBef>
                <a:buNone/>
              </a:pPr>
              <a:r>
                <a:rPr lang="ko-KR" altLang="ko-KR" sz="1200" b="0" dirty="0">
                  <a:solidFill>
                    <a:srgbClr val="FF0000"/>
                  </a:solidFill>
                  <a:ea typeface="HY견고딕"/>
                </a:rPr>
                <a:t>계단</a:t>
              </a:r>
              <a:r>
                <a:rPr lang="en-US" altLang="ko-KR" sz="1200" b="0" dirty="0">
                  <a:solidFill>
                    <a:srgbClr val="FF0000"/>
                  </a:solidFill>
                  <a:latin typeface="HY견고딕"/>
                </a:rPr>
                <a:t>,</a:t>
              </a:r>
              <a:r>
                <a:rPr lang="ko-KR" altLang="ko-KR" sz="1200" b="0" dirty="0">
                  <a:solidFill>
                    <a:srgbClr val="FF0000"/>
                  </a:solidFill>
                  <a:ea typeface="HY견고딕"/>
                </a:rPr>
                <a:t>복도</a:t>
              </a:r>
              <a:r>
                <a:rPr lang="en-US" altLang="ko-KR" sz="1200" b="0" dirty="0">
                  <a:solidFill>
                    <a:srgbClr val="FF0000"/>
                  </a:solidFill>
                  <a:latin typeface="HY견고딕"/>
                </a:rPr>
                <a:t>`</a:t>
              </a:r>
              <a:r>
                <a:rPr lang="ko-KR" altLang="ko-KR" sz="1200" b="0" dirty="0">
                  <a:solidFill>
                    <a:srgbClr val="FF0000"/>
                  </a:solidFill>
                  <a:ea typeface="HY견고딕"/>
                </a:rPr>
                <a:t>등에</a:t>
              </a:r>
              <a:r>
                <a:rPr lang="en-US" altLang="ko-KR" sz="1200" b="0" dirty="0">
                  <a:solidFill>
                    <a:srgbClr val="FF0000"/>
                  </a:solidFill>
                  <a:latin typeface="HY견고딕"/>
                </a:rPr>
                <a:t>`</a:t>
              </a:r>
              <a:r>
                <a:rPr lang="ko-KR" altLang="ko-KR" sz="1200" b="0" dirty="0">
                  <a:solidFill>
                    <a:srgbClr val="FF0000"/>
                  </a:solidFill>
                  <a:ea typeface="HY견고딕"/>
                </a:rPr>
                <a:t>물건적치</a:t>
              </a:r>
            </a:p>
            <a:p>
              <a:pPr marL="0" algn="ctr">
                <a:lnSpc>
                  <a:spcPct val="100000"/>
                </a:lnSpc>
                <a:spcBef>
                  <a:spcPts val="250"/>
                </a:spcBef>
                <a:buNone/>
              </a:pPr>
              <a:r>
                <a:rPr lang="ko-KR" altLang="ko-KR" sz="1200" b="0" dirty="0">
                  <a:solidFill>
                    <a:srgbClr val="FF0000"/>
                  </a:solidFill>
                  <a:ea typeface="HY견고딕"/>
                </a:rPr>
                <a:t>비상구</a:t>
              </a:r>
              <a:r>
                <a:rPr lang="en-US" altLang="ko-KR" sz="1200" b="0" dirty="0">
                  <a:solidFill>
                    <a:srgbClr val="FF0000"/>
                  </a:solidFill>
                  <a:latin typeface="HY견고딕"/>
                </a:rPr>
                <a:t>`</a:t>
              </a:r>
              <a:r>
                <a:rPr lang="ko-KR" altLang="ko-KR" sz="1200" b="0" dirty="0">
                  <a:solidFill>
                    <a:srgbClr val="FF0000"/>
                  </a:solidFill>
                  <a:ea typeface="HY견고딕"/>
                </a:rPr>
                <a:t>폐쇄신고는</a:t>
              </a:r>
              <a:r>
                <a:rPr lang="en-US" altLang="ko-KR" sz="1200" b="0" dirty="0">
                  <a:solidFill>
                    <a:srgbClr val="FF0000"/>
                  </a:solidFill>
                  <a:latin typeface="HY견고딕"/>
                </a:rPr>
                <a:t>`119</a:t>
              </a:r>
            </a:p>
            <a:p>
              <a:pPr marL="0" algn="ctr">
                <a:lnSpc>
                  <a:spcPct val="100000"/>
                </a:lnSpc>
                <a:spcBef>
                  <a:spcPts val="250"/>
                </a:spcBef>
                <a:buNone/>
              </a:pPr>
              <a:r>
                <a:rPr lang="en-US" altLang="ko-KR" sz="1200" b="0" dirty="0">
                  <a:solidFill>
                    <a:srgbClr val="FF0000"/>
                  </a:solidFill>
                  <a:sym typeface="굴림"/>
                </a:rPr>
                <a:t>☎</a:t>
              </a:r>
              <a:r>
                <a:rPr lang="en-US" altLang="ko-KR" sz="1200" b="0" dirty="0">
                  <a:solidFill>
                    <a:srgbClr val="FF0000"/>
                  </a:solidFill>
                  <a:latin typeface="HY견고딕"/>
                </a:rPr>
                <a:t>(031) </a:t>
              </a:r>
              <a:r>
                <a:rPr lang="en-US" altLang="ko-KR" sz="1200" b="0" dirty="0" smtClean="0">
                  <a:solidFill>
                    <a:srgbClr val="FF0000"/>
                  </a:solidFill>
                  <a:latin typeface="HY견고딕"/>
                </a:rPr>
                <a:t>930-0322</a:t>
              </a:r>
            </a:p>
            <a:p>
              <a:pPr marL="0" algn="ctr">
                <a:lnSpc>
                  <a:spcPct val="100000"/>
                </a:lnSpc>
                <a:spcBef>
                  <a:spcPts val="250"/>
                </a:spcBef>
                <a:buNone/>
              </a:pPr>
              <a:r>
                <a:rPr lang="en-US" altLang="ko-KR" sz="1200" b="0" dirty="0" err="1" smtClean="0">
                  <a:solidFill>
                    <a:srgbClr val="0000FF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일산</a:t>
              </a:r>
              <a:r>
                <a:rPr lang="en-US" altLang="ko-KR" sz="1200" b="0" dirty="0" smtClean="0">
                  <a:solidFill>
                    <a:srgbClr val="0000FF"/>
                  </a:solidFill>
                  <a:latin typeface="HY견고딕"/>
                </a:rPr>
                <a:t>`</a:t>
              </a:r>
              <a:r>
                <a:rPr lang="ko-KR" altLang="ko-KR" sz="1200" b="0" dirty="0" smtClean="0">
                  <a:solidFill>
                    <a:srgbClr val="0000FF"/>
                  </a:solidFill>
                  <a:ea typeface="HY견고딕"/>
                </a:rPr>
                <a:t>소</a:t>
              </a:r>
              <a:r>
                <a:rPr lang="en-US" altLang="ko-KR" sz="1200" b="0" dirty="0" smtClean="0">
                  <a:solidFill>
                    <a:srgbClr val="0000FF"/>
                  </a:solidFill>
                  <a:latin typeface="HY견고딕"/>
                </a:rPr>
                <a:t>`</a:t>
              </a:r>
              <a:r>
                <a:rPr lang="ko-KR" altLang="ko-KR" sz="1200" b="0" dirty="0" smtClean="0">
                  <a:solidFill>
                    <a:srgbClr val="0000FF"/>
                  </a:solidFill>
                  <a:ea typeface="HY견고딕"/>
                </a:rPr>
                <a:t>방</a:t>
              </a:r>
              <a:r>
                <a:rPr lang="en-US" altLang="ko-KR" sz="1200" b="0" dirty="0" smtClean="0">
                  <a:solidFill>
                    <a:srgbClr val="0000FF"/>
                  </a:solidFill>
                  <a:latin typeface="HY견고딕"/>
                </a:rPr>
                <a:t>`</a:t>
              </a:r>
              <a:r>
                <a:rPr lang="ko-KR" altLang="ko-KR" sz="1200" b="0" dirty="0" smtClean="0">
                  <a:solidFill>
                    <a:srgbClr val="0000FF"/>
                  </a:solidFill>
                  <a:ea typeface="HY견고딕"/>
                </a:rPr>
                <a:t>서</a:t>
              </a:r>
              <a:endParaRPr lang="ko-KR" altLang="ko-KR" sz="1200" b="0" dirty="0">
                <a:solidFill>
                  <a:srgbClr val="0000FF"/>
                </a:solidFill>
                <a:ea typeface="HY견고딕"/>
              </a:endParaRPr>
            </a:p>
          </p:txBody>
        </p:sp>
      </p:grpSp>
      <p:sp>
        <p:nvSpPr>
          <p:cNvPr id="23" name="817"/>
          <p:cNvSpPr/>
          <p:nvPr/>
        </p:nvSpPr>
        <p:spPr>
          <a:xfrm>
            <a:off x="3030537" y="5750922"/>
            <a:ext cx="5746506" cy="35394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 lIns="91440" tIns="45720" rIns="91440" bIns="45720">
            <a:spAutoFit/>
          </a:bodyPr>
          <a:lstStyle/>
          <a:p>
            <a:pPr marL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ko-KR" sz="1700" b="0" dirty="0" err="1" smtClean="0">
                <a:solidFill>
                  <a:srgbClr val="0000FF"/>
                </a:solidFill>
                <a:ea typeface="휴먼옛체"/>
              </a:rPr>
              <a:t>현위치</a:t>
            </a:r>
            <a:r>
              <a:rPr lang="en-US" altLang="ko-KR" sz="1700" b="0" dirty="0" smtClean="0">
                <a:solidFill>
                  <a:srgbClr val="0000FF"/>
                </a:solidFill>
                <a:ea typeface="휴먼옛체"/>
              </a:rPr>
              <a:t> </a:t>
            </a:r>
            <a:r>
              <a:rPr lang="en-US" altLang="ko-KR" sz="1700" b="0" dirty="0">
                <a:solidFill>
                  <a:srgbClr val="0000FF"/>
                </a:solidFill>
                <a:latin typeface="휴먼옛체"/>
              </a:rPr>
              <a:t>     </a:t>
            </a:r>
            <a:r>
              <a:rPr lang="en-US" altLang="ko-KR" sz="1700" b="0" dirty="0" smtClean="0">
                <a:solidFill>
                  <a:srgbClr val="0000FF"/>
                </a:solidFill>
                <a:latin typeface="휴먼옛체"/>
              </a:rPr>
              <a:t>  </a:t>
            </a:r>
            <a:r>
              <a:rPr lang="ko-KR" altLang="ko-KR" sz="1700" b="0" dirty="0" smtClean="0">
                <a:solidFill>
                  <a:srgbClr val="0000FF"/>
                </a:solidFill>
                <a:ea typeface="휴먼옛체"/>
              </a:rPr>
              <a:t>비상구</a:t>
            </a:r>
            <a:r>
              <a:rPr lang="en-US" altLang="ko-KR" sz="1700" b="0" dirty="0">
                <a:solidFill>
                  <a:srgbClr val="0000FF"/>
                </a:solidFill>
                <a:latin typeface="휴먼옛체"/>
              </a:rPr>
              <a:t>       </a:t>
            </a:r>
            <a:r>
              <a:rPr lang="en-US" altLang="ko-KR" sz="1700" b="0" dirty="0" smtClean="0">
                <a:solidFill>
                  <a:srgbClr val="0000FF"/>
                </a:solidFill>
                <a:latin typeface="휴먼옛체"/>
              </a:rPr>
              <a:t>  </a:t>
            </a:r>
            <a:r>
              <a:rPr lang="ko-KR" altLang="ko-KR" sz="1700" b="0" dirty="0" smtClean="0">
                <a:solidFill>
                  <a:srgbClr val="0000FF"/>
                </a:solidFill>
                <a:ea typeface="휴먼옛체"/>
              </a:rPr>
              <a:t>피난동선</a:t>
            </a:r>
            <a:r>
              <a:rPr lang="en-US" altLang="ko-KR" sz="1700" b="0" dirty="0">
                <a:solidFill>
                  <a:srgbClr val="0000FF"/>
                </a:solidFill>
                <a:latin typeface="휴먼옛체"/>
              </a:rPr>
              <a:t> </a:t>
            </a:r>
            <a:r>
              <a:rPr lang="en-US" altLang="ko-KR" sz="1700" b="0" dirty="0" smtClean="0">
                <a:solidFill>
                  <a:srgbClr val="0000FF"/>
                </a:solidFill>
                <a:latin typeface="휴먼옛체"/>
              </a:rPr>
              <a:t>    </a:t>
            </a:r>
            <a:r>
              <a:rPr lang="ko-KR" altLang="ko-KR" sz="1700" b="0" dirty="0" smtClean="0">
                <a:solidFill>
                  <a:srgbClr val="0000FF"/>
                </a:solidFill>
                <a:ea typeface="휴먼옛체"/>
              </a:rPr>
              <a:t>소화기</a:t>
            </a:r>
            <a:r>
              <a:rPr lang="en-US" altLang="ko-KR" sz="1700" b="0" dirty="0">
                <a:solidFill>
                  <a:srgbClr val="0000FF"/>
                </a:solidFill>
                <a:latin typeface="휴먼옛체"/>
              </a:rPr>
              <a:t>     </a:t>
            </a:r>
          </a:p>
        </p:txBody>
      </p:sp>
      <p:pic>
        <p:nvPicPr>
          <p:cNvPr id="24" name="818"/>
          <p:cNvPicPr>
            <a:picLocks noChangeAspect="1"/>
          </p:cNvPicPr>
          <p:nvPr/>
        </p:nvPicPr>
        <p:blipFill>
          <a:blip r:embed="rId5" cstate="print"/>
          <a:srcRect l="11972" t="10513" r="62026" b="10513"/>
          <a:stretch>
            <a:fillRect/>
          </a:stretch>
        </p:blipFill>
        <p:spPr>
          <a:xfrm>
            <a:off x="4061934" y="5774665"/>
            <a:ext cx="288925" cy="311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6" name="81b"/>
          <p:cNvCxnSpPr/>
          <p:nvPr/>
        </p:nvCxnSpPr>
        <p:spPr>
          <a:xfrm>
            <a:off x="5260092" y="5922962"/>
            <a:ext cx="431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tailEnd type="stealth" w="lg" len="lg"/>
          </a:ln>
          <a:effectLst/>
        </p:spPr>
      </p:cxnSp>
      <p:sp>
        <p:nvSpPr>
          <p:cNvPr id="27" name="81c"/>
          <p:cNvSpPr/>
          <p:nvPr/>
        </p:nvSpPr>
        <p:spPr>
          <a:xfrm>
            <a:off x="2803525" y="5797550"/>
            <a:ext cx="250825" cy="250825"/>
          </a:xfrm>
          <a:prstGeom prst="ellipse">
            <a:avLst/>
          </a:prstGeom>
          <a:solidFill>
            <a:srgbClr val="0000FF"/>
          </a:solidFill>
          <a:ln w="25400">
            <a:noFill/>
            <a:round/>
          </a:ln>
          <a:effectLst/>
        </p:spPr>
        <p:txBody>
          <a:bodyPr anchor="ctr">
            <a:spAutoFit/>
          </a:bodyPr>
          <a:lstStyle/>
          <a:p>
            <a:pPr marL="0" lvl="0" indent="0" algn="l" defTabSz="914400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sz="1800" b="0" i="0" strike="noStrike" kern="1200" cap="none" spc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/>
              <a:ea typeface="굴림"/>
              <a:cs typeface="+mn-cs"/>
              <a:sym typeface="굴림"/>
            </a:endParaRPr>
          </a:p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cxnSp>
        <p:nvCxnSpPr>
          <p:cNvPr id="28" name="81d"/>
          <p:cNvCxnSpPr/>
          <p:nvPr/>
        </p:nvCxnSpPr>
        <p:spPr>
          <a:xfrm>
            <a:off x="2673350" y="5692775"/>
            <a:ext cx="6219825" cy="1587"/>
          </a:xfrm>
          <a:prstGeom prst="line">
            <a:avLst/>
          </a:prstGeom>
          <a:ln w="25400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/>
            <a:tailEnd type="none"/>
          </a:ln>
        </p:spPr>
      </p:cxnSp>
      <p:sp>
        <p:nvSpPr>
          <p:cNvPr id="29" name="81e"/>
          <p:cNvSpPr/>
          <p:nvPr/>
        </p:nvSpPr>
        <p:spPr>
          <a:xfrm>
            <a:off x="5027612" y="6350000"/>
            <a:ext cx="3852862" cy="40005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lvl="0" indent="0" algn="just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500" b="1" i="0" baseline="0" dirty="0" err="1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화재ㆍ구조ㆍ구급</a:t>
            </a:r>
            <a:r>
              <a:rPr lang="en-US" altLang="ko-KR" sz="1500" b="1" i="0" baseline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 </a:t>
            </a:r>
            <a:r>
              <a:rPr lang="ko-KR" altLang="ko-KR" sz="1500" b="1" i="0" baseline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각종</a:t>
            </a:r>
            <a:r>
              <a:rPr lang="en-US" altLang="ko-KR" sz="1500" b="1" i="0" baseline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 </a:t>
            </a:r>
            <a:r>
              <a:rPr lang="ko-KR" altLang="ko-KR" sz="1500" b="1" i="0" baseline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재난</a:t>
            </a:r>
            <a:r>
              <a:rPr lang="en-US" altLang="ko-KR" sz="1500" b="1" i="0" baseline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 </a:t>
            </a:r>
            <a:r>
              <a:rPr lang="ko-KR" altLang="ko-KR" sz="1500" b="1" i="0" baseline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신고는</a:t>
            </a:r>
            <a:r>
              <a:rPr lang="en-US" altLang="ko-KR" sz="1500" b="1" i="0" baseline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  </a:t>
            </a:r>
            <a:r>
              <a:rPr lang="en-US" altLang="ko-KR" sz="2000" b="1" i="0" baseline="0" dirty="0">
                <a:solidFill>
                  <a:srgbClr val="FF0000">
                    <a:alpha val="100000"/>
                  </a:srgbClr>
                </a:solidFill>
                <a:latin typeface="HY견고딕"/>
                <a:ea typeface="HY견고딕"/>
                <a:sym typeface="굴림"/>
              </a:rPr>
              <a:t>119</a:t>
            </a:r>
          </a:p>
        </p:txBody>
      </p:sp>
      <p:sp>
        <p:nvSpPr>
          <p:cNvPr id="33" name="nppt_140878189395067392"/>
          <p:cNvSpPr/>
          <p:nvPr/>
        </p:nvSpPr>
        <p:spPr>
          <a:xfrm>
            <a:off x="7906400" y="4021139"/>
            <a:ext cx="536748" cy="7040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</a:ln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en-US" sz="1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엘</a:t>
            </a:r>
            <a:r>
              <a:rPr altLang="ko-KR" sz="14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리베이터</a:t>
            </a:r>
            <a:endParaRPr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4" name="nppt_140878189395068566"/>
          <p:cNvSpPr/>
          <p:nvPr/>
        </p:nvSpPr>
        <p:spPr>
          <a:xfrm>
            <a:off x="8453380" y="4028924"/>
            <a:ext cx="380999" cy="1265501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tx1"/>
            </a:solidFill>
            <a:prstDash val="solid"/>
          </a:ln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cxnSp>
        <p:nvCxnSpPr>
          <p:cNvPr id="38" name="nppt_140878189395070812"/>
          <p:cNvCxnSpPr>
            <a:stCxn id="34" idx="2"/>
            <a:endCxn id="34" idx="2"/>
          </p:cNvCxnSpPr>
          <p:nvPr/>
        </p:nvCxnSpPr>
        <p:spPr>
          <a:xfrm>
            <a:off x="8643880" y="5294425"/>
            <a:ext cx="0" cy="0"/>
          </a:xfrm>
          <a:prstGeom prst="line">
            <a:avLst/>
          </a:prstGeom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</p:cxnSp>
      <p:cxnSp>
        <p:nvCxnSpPr>
          <p:cNvPr id="46" name="직선 연결선 45"/>
          <p:cNvCxnSpPr/>
          <p:nvPr/>
        </p:nvCxnSpPr>
        <p:spPr>
          <a:xfrm>
            <a:off x="8445838" y="4509120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8459522" y="4597400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8453380" y="4678650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8449244" y="4759534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444858" y="4293096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45836" y="4452236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 flipH="1">
            <a:off x="4860031" y="2955027"/>
            <a:ext cx="3232987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4484405" y="1969849"/>
            <a:ext cx="2679884" cy="5762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조리실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91" name="818"/>
          <p:cNvPicPr>
            <a:picLocks noChangeAspect="1"/>
          </p:cNvPicPr>
          <p:nvPr/>
        </p:nvPicPr>
        <p:blipFill>
          <a:blip r:embed="rId5" cstate="print"/>
          <a:srcRect l="11972" t="10513" r="62026" b="10513"/>
          <a:stretch>
            <a:fillRect/>
          </a:stretch>
        </p:blipFill>
        <p:spPr>
          <a:xfrm>
            <a:off x="8488118" y="4901379"/>
            <a:ext cx="288925" cy="311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2" name="81c"/>
          <p:cNvSpPr/>
          <p:nvPr/>
        </p:nvSpPr>
        <p:spPr>
          <a:xfrm>
            <a:off x="8093019" y="5114515"/>
            <a:ext cx="250825" cy="250825"/>
          </a:xfrm>
          <a:prstGeom prst="ellipse">
            <a:avLst/>
          </a:prstGeom>
          <a:solidFill>
            <a:srgbClr val="0000FF"/>
          </a:solidFill>
          <a:ln w="25400">
            <a:noFill/>
            <a:round/>
          </a:ln>
          <a:effectLst/>
        </p:spPr>
        <p:txBody>
          <a:bodyPr anchor="ctr">
            <a:spAutoFit/>
          </a:bodyPr>
          <a:lstStyle/>
          <a:p>
            <a:pPr marL="0" lvl="0" indent="0" algn="l" defTabSz="914400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sz="1800" b="0" i="0" strike="noStrike" kern="1200" cap="none" spc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/>
              <a:ea typeface="굴림"/>
              <a:cs typeface="+mn-cs"/>
              <a:sym typeface="굴림"/>
            </a:endParaRPr>
          </a:p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sp>
        <p:nvSpPr>
          <p:cNvPr id="78" name="nppt_140878189395068566"/>
          <p:cNvSpPr/>
          <p:nvPr/>
        </p:nvSpPr>
        <p:spPr>
          <a:xfrm>
            <a:off x="4061179" y="1393587"/>
            <a:ext cx="380999" cy="1152525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tx1"/>
            </a:solidFill>
            <a:prstDash val="solid"/>
          </a:ln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cxnSp>
        <p:nvCxnSpPr>
          <p:cNvPr id="80" name="nppt_140878189395070812"/>
          <p:cNvCxnSpPr>
            <a:stCxn id="78" idx="2"/>
            <a:endCxn id="78" idx="2"/>
          </p:cNvCxnSpPr>
          <p:nvPr/>
        </p:nvCxnSpPr>
        <p:spPr>
          <a:xfrm>
            <a:off x="4251679" y="2546112"/>
            <a:ext cx="0" cy="0"/>
          </a:xfrm>
          <a:prstGeom prst="line">
            <a:avLst/>
          </a:prstGeom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</p:cxnSp>
      <p:cxnSp>
        <p:nvCxnSpPr>
          <p:cNvPr id="82" name="직선 연결선 81"/>
          <p:cNvCxnSpPr/>
          <p:nvPr/>
        </p:nvCxnSpPr>
        <p:spPr>
          <a:xfrm>
            <a:off x="4060024" y="2427283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4060026" y="2238292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4046977" y="1994973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4060027" y="2118517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4060027" y="1898184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4060025" y="2337532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7006" y="260648"/>
            <a:ext cx="2376519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b="1" dirty="0"/>
              <a:t>4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층    관 람  동 선 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928180" y="5445224"/>
            <a:ext cx="593017" cy="20699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현위치</a:t>
            </a:r>
            <a:endParaRPr lang="ko-KR" altLang="en-US" sz="9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48555" y="1676173"/>
            <a:ext cx="75119" cy="8681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507226" y="1397440"/>
            <a:ext cx="547755" cy="250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513604" y="1653479"/>
            <a:ext cx="418820" cy="890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3938268" y="1397440"/>
            <a:ext cx="0" cy="237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6" idx="0"/>
            <a:endCxn id="56" idx="2"/>
          </p:cNvCxnSpPr>
          <p:nvPr/>
        </p:nvCxnSpPr>
        <p:spPr>
          <a:xfrm>
            <a:off x="3781104" y="1397440"/>
            <a:ext cx="0" cy="250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635896" y="1410933"/>
            <a:ext cx="0" cy="237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3507226" y="1898184"/>
            <a:ext cx="425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7" idx="1"/>
            <a:endCxn id="57" idx="3"/>
          </p:cNvCxnSpPr>
          <p:nvPr/>
        </p:nvCxnSpPr>
        <p:spPr>
          <a:xfrm>
            <a:off x="3513604" y="2098886"/>
            <a:ext cx="4188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507226" y="2325731"/>
            <a:ext cx="431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4054981" y="1765600"/>
            <a:ext cx="387197" cy="1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V="1">
            <a:off x="4057453" y="1670050"/>
            <a:ext cx="38099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4060024" y="1409762"/>
            <a:ext cx="364992" cy="237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3507226" y="2427283"/>
            <a:ext cx="425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3507226" y="2216352"/>
            <a:ext cx="425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3522897" y="1990724"/>
            <a:ext cx="4256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3512375" y="1763360"/>
            <a:ext cx="402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직선 연결선 1067"/>
          <p:cNvCxnSpPr/>
          <p:nvPr/>
        </p:nvCxnSpPr>
        <p:spPr>
          <a:xfrm>
            <a:off x="8459522" y="4221088"/>
            <a:ext cx="368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직선 연결선 1069"/>
          <p:cNvCxnSpPr/>
          <p:nvPr/>
        </p:nvCxnSpPr>
        <p:spPr>
          <a:xfrm>
            <a:off x="8464607" y="4149080"/>
            <a:ext cx="3763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8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73801" y="5774665"/>
            <a:ext cx="249237" cy="330200"/>
          </a:xfrm>
          <a:prstGeom prst="rect">
            <a:avLst/>
          </a:prstGeom>
        </p:spPr>
      </p:pic>
      <p:pic>
        <p:nvPicPr>
          <p:cNvPr id="25" name="8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10285" y="4719895"/>
            <a:ext cx="249237" cy="330200"/>
          </a:xfrm>
          <a:prstGeom prst="rect">
            <a:avLst/>
          </a:prstGeom>
        </p:spPr>
      </p:pic>
      <p:sp>
        <p:nvSpPr>
          <p:cNvPr id="100" name="직사각형 99"/>
          <p:cNvSpPr/>
          <p:nvPr/>
        </p:nvSpPr>
        <p:spPr>
          <a:xfrm rot="5400000" flipH="1">
            <a:off x="3350028" y="3168736"/>
            <a:ext cx="327153" cy="457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 rot="5400000" flipH="1">
            <a:off x="3079721" y="4251921"/>
            <a:ext cx="900727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 flipH="1">
            <a:off x="3491070" y="2961794"/>
            <a:ext cx="976389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nppt_140878189395068566"/>
          <p:cNvSpPr/>
          <p:nvPr/>
        </p:nvSpPr>
        <p:spPr>
          <a:xfrm>
            <a:off x="3490744" y="3343727"/>
            <a:ext cx="564237" cy="487417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tx1"/>
            </a:solidFill>
            <a:prstDash val="solid"/>
          </a:ln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cxnSp>
        <p:nvCxnSpPr>
          <p:cNvPr id="105" name="직선 연결선 104"/>
          <p:cNvCxnSpPr/>
          <p:nvPr/>
        </p:nvCxnSpPr>
        <p:spPr>
          <a:xfrm flipV="1">
            <a:off x="3979862" y="3343727"/>
            <a:ext cx="0" cy="487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V="1">
            <a:off x="3932424" y="3355173"/>
            <a:ext cx="0" cy="475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V="1">
            <a:off x="3848480" y="3355173"/>
            <a:ext cx="0" cy="475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flipV="1">
            <a:off x="3787451" y="3355173"/>
            <a:ext cx="0" cy="475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6" name="표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467745"/>
              </p:ext>
            </p:extLst>
          </p:nvPr>
        </p:nvGraphicFramePr>
        <p:xfrm>
          <a:off x="4922406" y="3381860"/>
          <a:ext cx="2673930" cy="93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930"/>
              </a:tblGrid>
              <a:tr h="934371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buNone/>
                      </a:pPr>
                      <a:endParaRPr dirty="0"/>
                    </a:p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dirty="0" smtClean="0"/>
                        <a:t>  </a:t>
                      </a:r>
                      <a:r>
                        <a:rPr lang="ko-KR" altLang="en-US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대형 메인 수조</a:t>
                      </a:r>
                      <a:endParaRPr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altLang="ko-KR" sz="18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        </a:t>
                      </a:r>
                    </a:p>
                  </a:txBody>
                  <a:tcPr marL="90000" marR="90000" marT="46800" marB="468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2" name="직사각형 141"/>
          <p:cNvSpPr/>
          <p:nvPr/>
        </p:nvSpPr>
        <p:spPr>
          <a:xfrm>
            <a:off x="2657276" y="2992974"/>
            <a:ext cx="746522" cy="16856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베란</a:t>
            </a:r>
            <a:r>
              <a:rPr lang="ko-KR" altLang="en-US" sz="1400" b="1" dirty="0">
                <a:solidFill>
                  <a:schemeClr val="tx1"/>
                </a:solidFill>
              </a:rPr>
              <a:t>다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5445570" y="4785867"/>
            <a:ext cx="1853260" cy="5760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사</a:t>
            </a:r>
            <a:r>
              <a:rPr lang="ko-KR" altLang="en-US" sz="1400" b="1" dirty="0">
                <a:solidFill>
                  <a:schemeClr val="tx1"/>
                </a:solidFill>
              </a:rPr>
              <a:t>무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실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>
            <a:off x="8444859" y="4365104"/>
            <a:ext cx="38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81b"/>
          <p:cNvCxnSpPr/>
          <p:nvPr/>
        </p:nvCxnSpPr>
        <p:spPr>
          <a:xfrm flipV="1">
            <a:off x="8652774" y="4365104"/>
            <a:ext cx="0" cy="439754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tailEnd type="stealth" w="lg" len="lg"/>
          </a:ln>
          <a:effectLst/>
        </p:spPr>
      </p:cxnSp>
      <p:sp>
        <p:nvSpPr>
          <p:cNvPr id="171" name="직사각형 170"/>
          <p:cNvSpPr/>
          <p:nvPr/>
        </p:nvSpPr>
        <p:spPr>
          <a:xfrm>
            <a:off x="3515548" y="4777057"/>
            <a:ext cx="1853260" cy="2465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수</a:t>
            </a:r>
            <a:r>
              <a:rPr lang="ko-KR" altLang="en-US" sz="1400" b="1" dirty="0">
                <a:solidFill>
                  <a:schemeClr val="tx1"/>
                </a:solidFill>
              </a:rPr>
              <a:t>조</a:t>
            </a:r>
          </a:p>
        </p:txBody>
      </p:sp>
      <p:sp>
        <p:nvSpPr>
          <p:cNvPr id="172" name="직사각형 171"/>
          <p:cNvSpPr/>
          <p:nvPr/>
        </p:nvSpPr>
        <p:spPr>
          <a:xfrm>
            <a:off x="3523848" y="5103089"/>
            <a:ext cx="1853260" cy="2465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수</a:t>
            </a:r>
            <a:r>
              <a:rPr lang="ko-KR" altLang="en-US" sz="1400" b="1" dirty="0">
                <a:solidFill>
                  <a:schemeClr val="tx1"/>
                </a:solidFill>
              </a:rPr>
              <a:t>조</a:t>
            </a:r>
          </a:p>
        </p:txBody>
      </p:sp>
      <p:sp>
        <p:nvSpPr>
          <p:cNvPr id="175" name="타원 174"/>
          <p:cNvSpPr/>
          <p:nvPr/>
        </p:nvSpPr>
        <p:spPr bwMode="auto">
          <a:xfrm>
            <a:off x="2599110" y="3191596"/>
            <a:ext cx="862854" cy="41808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36000" rIns="0" bIns="72000" anchor="b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bg1"/>
                </a:solidFill>
              </a:rPr>
              <a:t>구조요</a:t>
            </a:r>
            <a:r>
              <a:rPr lang="ko-KR" altLang="en-US" sz="1200" b="1" dirty="0">
                <a:solidFill>
                  <a:schemeClr val="bg1"/>
                </a:solidFill>
              </a:rPr>
              <a:t>청</a:t>
            </a:r>
          </a:p>
        </p:txBody>
      </p:sp>
      <p:sp>
        <p:nvSpPr>
          <p:cNvPr id="1053" name="모서리가 둥근 직사각형 1052"/>
          <p:cNvSpPr/>
          <p:nvPr/>
        </p:nvSpPr>
        <p:spPr bwMode="auto">
          <a:xfrm>
            <a:off x="7765479" y="1345323"/>
            <a:ext cx="1080119" cy="84055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36000" rIns="0" bIns="72000" rtlCol="0" anchor="b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4F     1F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피난 계단이동</a:t>
            </a:r>
          </a:p>
        </p:txBody>
      </p:sp>
      <p:cxnSp>
        <p:nvCxnSpPr>
          <p:cNvPr id="179" name="81b"/>
          <p:cNvCxnSpPr/>
          <p:nvPr/>
        </p:nvCxnSpPr>
        <p:spPr>
          <a:xfrm flipV="1">
            <a:off x="8093019" y="1783070"/>
            <a:ext cx="425041" cy="5724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tailEnd type="stealth" w="lg" len="lg"/>
          </a:ln>
          <a:effectLst/>
        </p:spPr>
      </p:cxnSp>
      <p:cxnSp>
        <p:nvCxnSpPr>
          <p:cNvPr id="184" name="81b"/>
          <p:cNvCxnSpPr/>
          <p:nvPr/>
        </p:nvCxnSpPr>
        <p:spPr>
          <a:xfrm flipV="1">
            <a:off x="3723014" y="1693093"/>
            <a:ext cx="0" cy="451969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tailEnd type="stealth" w="lg" len="lg"/>
          </a:ln>
          <a:effectLst/>
        </p:spPr>
      </p:cxnSp>
      <p:cxnSp>
        <p:nvCxnSpPr>
          <p:cNvPr id="190" name="81b"/>
          <p:cNvCxnSpPr/>
          <p:nvPr/>
        </p:nvCxnSpPr>
        <p:spPr>
          <a:xfrm>
            <a:off x="7596336" y="4451190"/>
            <a:ext cx="0" cy="44914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tailEnd type="stealth" w="lg" len="lg"/>
          </a:ln>
          <a:effectLst/>
        </p:spPr>
      </p:cxnSp>
      <p:cxnSp>
        <p:nvCxnSpPr>
          <p:cNvPr id="191" name="81b"/>
          <p:cNvCxnSpPr/>
          <p:nvPr/>
        </p:nvCxnSpPr>
        <p:spPr>
          <a:xfrm flipH="1" flipV="1">
            <a:off x="3435044" y="3589380"/>
            <a:ext cx="440111" cy="755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tailEnd type="stealth" w="lg" len="lg"/>
          </a:ln>
          <a:effectLst/>
        </p:spPr>
      </p:cxnSp>
      <p:cxnSp>
        <p:nvCxnSpPr>
          <p:cNvPr id="196" name="81b"/>
          <p:cNvCxnSpPr/>
          <p:nvPr/>
        </p:nvCxnSpPr>
        <p:spPr>
          <a:xfrm flipV="1">
            <a:off x="8334903" y="2871317"/>
            <a:ext cx="0" cy="451969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tailEnd type="stealth" w="lg" len="lg"/>
          </a:ln>
          <a:effectLst/>
        </p:spPr>
      </p:cxnSp>
      <p:sp>
        <p:nvSpPr>
          <p:cNvPr id="206" name="직사각형 205"/>
          <p:cNvSpPr/>
          <p:nvPr/>
        </p:nvSpPr>
        <p:spPr>
          <a:xfrm flipH="1">
            <a:off x="7164288" y="2501472"/>
            <a:ext cx="1353771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/>
          <p:cNvSpPr/>
          <p:nvPr/>
        </p:nvSpPr>
        <p:spPr>
          <a:xfrm>
            <a:off x="8533542" y="2501471"/>
            <a:ext cx="291432" cy="147278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수</a:t>
            </a:r>
            <a:r>
              <a:rPr lang="ko-KR" altLang="en-US" sz="1400" b="1" dirty="0">
                <a:solidFill>
                  <a:schemeClr val="tx1"/>
                </a:solidFill>
              </a:rPr>
              <a:t>조</a:t>
            </a:r>
          </a:p>
        </p:txBody>
      </p:sp>
      <p:cxnSp>
        <p:nvCxnSpPr>
          <p:cNvPr id="211" name="81b"/>
          <p:cNvCxnSpPr/>
          <p:nvPr/>
        </p:nvCxnSpPr>
        <p:spPr>
          <a:xfrm flipV="1">
            <a:off x="4644008" y="2872608"/>
            <a:ext cx="0" cy="451969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tailEnd type="stealth" w="lg" len="lg"/>
          </a:ln>
          <a:effectLst/>
        </p:spPr>
      </p:cxnSp>
      <p:cxnSp>
        <p:nvCxnSpPr>
          <p:cNvPr id="212" name="81b"/>
          <p:cNvCxnSpPr/>
          <p:nvPr/>
        </p:nvCxnSpPr>
        <p:spPr>
          <a:xfrm>
            <a:off x="4260632" y="2066335"/>
            <a:ext cx="0" cy="44914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tailEnd type="stealth" w="lg" len="lg"/>
          </a:ln>
          <a:effectLst/>
        </p:spPr>
      </p:cxnSp>
      <p:cxnSp>
        <p:nvCxnSpPr>
          <p:cNvPr id="242" name="81b"/>
          <p:cNvCxnSpPr/>
          <p:nvPr/>
        </p:nvCxnSpPr>
        <p:spPr>
          <a:xfrm flipV="1">
            <a:off x="7661176" y="5073879"/>
            <a:ext cx="437827" cy="1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tailEnd type="stealth" w="lg" len="lg"/>
          </a:ln>
          <a:effectLst/>
        </p:spPr>
      </p:cxnSp>
      <p:cxnSp>
        <p:nvCxnSpPr>
          <p:cNvPr id="244" name="81b"/>
          <p:cNvCxnSpPr/>
          <p:nvPr/>
        </p:nvCxnSpPr>
        <p:spPr>
          <a:xfrm flipH="1" flipV="1">
            <a:off x="6050509" y="2746375"/>
            <a:ext cx="440111" cy="755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tailEnd type="stealth" w="lg" len="lg"/>
          </a:ln>
          <a:effectLst/>
        </p:spPr>
      </p:cxnSp>
      <p:sp>
        <p:nvSpPr>
          <p:cNvPr id="99" name="808"/>
          <p:cNvSpPr/>
          <p:nvPr/>
        </p:nvSpPr>
        <p:spPr>
          <a:xfrm>
            <a:off x="251520" y="6361583"/>
            <a:ext cx="1798890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1440" tIns="45720" rIns="91440" bIns="45720">
            <a:spAutoFit/>
          </a:bodyPr>
          <a:lstStyle/>
          <a:p>
            <a:pPr marL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ko-KR" sz="1400" b="0" dirty="0">
                <a:solidFill>
                  <a:srgbClr val="000000"/>
                </a:solidFill>
                <a:ea typeface="HY울릉도B"/>
              </a:rPr>
              <a:t>일산 </a:t>
            </a:r>
            <a:r>
              <a:rPr lang="ko-KR" altLang="ko-KR" sz="1400" b="0" dirty="0" err="1" smtClean="0">
                <a:solidFill>
                  <a:srgbClr val="000000"/>
                </a:solidFill>
                <a:ea typeface="HY울릉도B"/>
              </a:rPr>
              <a:t>아쿠아플라넷</a:t>
            </a:r>
            <a:r>
              <a:rPr lang="ko-KR" altLang="ko-KR" sz="1400" b="0" dirty="0" smtClean="0">
                <a:solidFill>
                  <a:srgbClr val="000000"/>
                </a:solidFill>
                <a:ea typeface="HY울릉도B"/>
              </a:rPr>
              <a:t> </a:t>
            </a:r>
            <a:endParaRPr lang="ko-KR" altLang="ko-KR" sz="3000" b="0" dirty="0">
              <a:solidFill>
                <a:srgbClr val="000000"/>
              </a:solidFill>
              <a:ea typeface="HY울릉도B"/>
            </a:endParaRPr>
          </a:p>
        </p:txBody>
      </p:sp>
    </p:spTree>
    <p:extLst>
      <p:ext uri="{BB962C8B-B14F-4D97-AF65-F5344CB8AC3E}">
        <p14:creationId xmlns:p14="http://schemas.microsoft.com/office/powerpoint/2010/main" val="28377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4770"/>
            <a:ext cx="8784976" cy="525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802"/>
          <p:cNvSpPr/>
          <p:nvPr/>
        </p:nvSpPr>
        <p:spPr>
          <a:xfrm>
            <a:off x="-17135" y="-19823"/>
            <a:ext cx="9144000" cy="839787"/>
          </a:xfrm>
          <a:prstGeom prst="rect">
            <a:avLst/>
          </a:prstGeom>
          <a:solidFill>
            <a:srgbClr val="00FF00">
              <a:alpha val="45000"/>
            </a:srgbClr>
          </a:solidFill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sp>
        <p:nvSpPr>
          <p:cNvPr id="6" name="807"/>
          <p:cNvSpPr/>
          <p:nvPr/>
        </p:nvSpPr>
        <p:spPr>
          <a:xfrm>
            <a:off x="2162175" y="46128"/>
            <a:ext cx="4504759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1440" tIns="45720" rIns="91440" bIns="45720">
            <a:spAutoFit/>
          </a:bodyPr>
          <a:lstStyle/>
          <a:p>
            <a:pPr marL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4000" b="0" dirty="0" smtClean="0">
                <a:solidFill>
                  <a:srgbClr val="0000FF"/>
                </a:solidFill>
                <a:ea typeface="HY헤드라인M"/>
              </a:rPr>
              <a:t>    </a:t>
            </a:r>
            <a:r>
              <a:rPr lang="ko-KR" altLang="en-US" sz="4000" dirty="0">
                <a:solidFill>
                  <a:srgbClr val="0000FF"/>
                </a:solidFill>
                <a:ea typeface="HY헤드라인M"/>
              </a:rPr>
              <a:t>동 </a:t>
            </a:r>
            <a:r>
              <a:rPr lang="ko-KR" altLang="en-US" sz="4000" dirty="0" smtClean="0">
                <a:solidFill>
                  <a:srgbClr val="0000FF"/>
                </a:solidFill>
                <a:ea typeface="HY헤드라인M"/>
              </a:rPr>
              <a:t>선</a:t>
            </a:r>
            <a:r>
              <a:rPr lang="en-US" altLang="ko-KR" sz="4000" b="0" dirty="0" smtClean="0">
                <a:solidFill>
                  <a:srgbClr val="0000FF"/>
                </a:solidFill>
                <a:latin typeface="HY헤드라인M"/>
              </a:rPr>
              <a:t>``</a:t>
            </a:r>
            <a:r>
              <a:rPr lang="ko-KR" altLang="ko-KR" sz="4000" b="0" dirty="0">
                <a:solidFill>
                  <a:srgbClr val="0000FF"/>
                </a:solidFill>
                <a:ea typeface="HY헤드라인M"/>
              </a:rPr>
              <a:t>안</a:t>
            </a:r>
            <a:r>
              <a:rPr lang="en-US" altLang="ko-KR" sz="4000" b="0" dirty="0">
                <a:solidFill>
                  <a:srgbClr val="0000FF"/>
                </a:solidFill>
                <a:latin typeface="HY헤드라인M"/>
              </a:rPr>
              <a:t>``</a:t>
            </a:r>
            <a:r>
              <a:rPr lang="ko-KR" altLang="ko-KR" sz="4000" b="0" dirty="0">
                <a:solidFill>
                  <a:srgbClr val="0000FF"/>
                </a:solidFill>
                <a:ea typeface="HY헤드라인M"/>
              </a:rPr>
              <a:t>내</a:t>
            </a:r>
            <a:r>
              <a:rPr lang="en-US" altLang="ko-KR" sz="4000" b="0" dirty="0">
                <a:solidFill>
                  <a:srgbClr val="0000FF"/>
                </a:solidFill>
                <a:latin typeface="HY헤드라인M"/>
              </a:rPr>
              <a:t>``</a:t>
            </a:r>
            <a:r>
              <a:rPr lang="ko-KR" altLang="ko-KR" sz="4000" b="0" dirty="0">
                <a:solidFill>
                  <a:srgbClr val="0000FF"/>
                </a:solidFill>
                <a:ea typeface="HY헤드라인M"/>
              </a:rPr>
              <a:t>도</a:t>
            </a:r>
            <a:r>
              <a:rPr lang="en-US" altLang="ko-KR" sz="4000" b="0" dirty="0">
                <a:solidFill>
                  <a:srgbClr val="C00000"/>
                </a:solidFill>
                <a:latin typeface="HY헤드라인M"/>
              </a:rPr>
              <a:t>`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1" y="1539816"/>
            <a:ext cx="576064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</a:t>
            </a:r>
            <a:r>
              <a:rPr lang="en-US" altLang="ko-KR" sz="1200" b="1" dirty="0"/>
              <a:t>4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층     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1" y="2564904"/>
            <a:ext cx="576064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</a:t>
            </a:r>
            <a:r>
              <a:rPr lang="en-US" altLang="ko-KR" sz="1200" b="1" dirty="0"/>
              <a:t>3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층     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48526" y="3933056"/>
            <a:ext cx="576064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</a:t>
            </a:r>
            <a:r>
              <a:rPr lang="en-US" altLang="ko-KR" sz="1200" b="1" dirty="0"/>
              <a:t>2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층     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48526" y="5301208"/>
            <a:ext cx="576064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</a:t>
            </a:r>
            <a:r>
              <a:rPr lang="en-US" altLang="ko-KR" sz="1200" b="1" dirty="0"/>
              <a:t>1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층     </a:t>
            </a:r>
            <a:endParaRPr lang="ko-KR" altLang="en-US" sz="1200" dirty="0"/>
          </a:p>
        </p:txBody>
      </p:sp>
      <p:sp>
        <p:nvSpPr>
          <p:cNvPr id="11" name="803"/>
          <p:cNvSpPr/>
          <p:nvPr/>
        </p:nvSpPr>
        <p:spPr>
          <a:xfrm>
            <a:off x="63562" y="911344"/>
            <a:ext cx="85787" cy="5805671"/>
          </a:xfrm>
          <a:prstGeom prst="rect">
            <a:avLst/>
          </a:prstGeom>
          <a:solidFill>
            <a:srgbClr val="00FF00">
              <a:alpha val="45000"/>
            </a:srgbClr>
          </a:solidFill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sp>
        <p:nvSpPr>
          <p:cNvPr id="12" name="806"/>
          <p:cNvSpPr/>
          <p:nvPr/>
        </p:nvSpPr>
        <p:spPr>
          <a:xfrm>
            <a:off x="63561" y="908720"/>
            <a:ext cx="8972487" cy="146050"/>
          </a:xfrm>
          <a:prstGeom prst="rect">
            <a:avLst/>
          </a:prstGeom>
          <a:solidFill>
            <a:srgbClr val="00FF00">
              <a:alpha val="45000"/>
            </a:srgbClr>
          </a:solidFill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sp>
        <p:nvSpPr>
          <p:cNvPr id="13" name="804"/>
          <p:cNvSpPr/>
          <p:nvPr/>
        </p:nvSpPr>
        <p:spPr>
          <a:xfrm>
            <a:off x="9036049" y="902236"/>
            <a:ext cx="70952" cy="5812155"/>
          </a:xfrm>
          <a:prstGeom prst="rect">
            <a:avLst/>
          </a:prstGeom>
          <a:solidFill>
            <a:srgbClr val="00FF00">
              <a:alpha val="45000"/>
            </a:srgbClr>
          </a:solidFill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sp>
        <p:nvSpPr>
          <p:cNvPr id="14" name="805"/>
          <p:cNvSpPr/>
          <p:nvPr/>
        </p:nvSpPr>
        <p:spPr>
          <a:xfrm>
            <a:off x="-1" y="6309319"/>
            <a:ext cx="9097223" cy="407696"/>
          </a:xfrm>
          <a:prstGeom prst="rect">
            <a:avLst/>
          </a:prstGeom>
          <a:solidFill>
            <a:srgbClr val="00FF00">
              <a:alpha val="45000"/>
            </a:srgbClr>
          </a:solidFill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baseline="0">
              <a:solidFill>
                <a:schemeClr val="tx1">
                  <a:alpha val="100000"/>
                </a:schemeClr>
              </a:solidFill>
              <a:latin typeface="굴림"/>
              <a:ea typeface="굴림"/>
              <a:sym typeface="굴림"/>
            </a:endParaRPr>
          </a:p>
        </p:txBody>
      </p:sp>
      <p:sp>
        <p:nvSpPr>
          <p:cNvPr id="15" name="808"/>
          <p:cNvSpPr/>
          <p:nvPr/>
        </p:nvSpPr>
        <p:spPr>
          <a:xfrm>
            <a:off x="251520" y="6361583"/>
            <a:ext cx="1798890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1440" tIns="45720" rIns="91440" bIns="45720">
            <a:spAutoFit/>
          </a:bodyPr>
          <a:lstStyle/>
          <a:p>
            <a:pPr marL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ko-KR" sz="1400" b="0" dirty="0">
                <a:solidFill>
                  <a:srgbClr val="000000"/>
                </a:solidFill>
                <a:ea typeface="HY울릉도B"/>
              </a:rPr>
              <a:t>일산 </a:t>
            </a:r>
            <a:r>
              <a:rPr lang="ko-KR" altLang="ko-KR" sz="1400" b="0" dirty="0" err="1" smtClean="0">
                <a:solidFill>
                  <a:srgbClr val="000000"/>
                </a:solidFill>
                <a:ea typeface="HY울릉도B"/>
              </a:rPr>
              <a:t>아쿠아플라넷</a:t>
            </a:r>
            <a:r>
              <a:rPr lang="ko-KR" altLang="ko-KR" sz="1400" b="0" dirty="0" smtClean="0">
                <a:solidFill>
                  <a:srgbClr val="000000"/>
                </a:solidFill>
                <a:ea typeface="HY울릉도B"/>
              </a:rPr>
              <a:t> </a:t>
            </a:r>
            <a:endParaRPr lang="ko-KR" altLang="ko-KR" sz="3000" b="0" dirty="0">
              <a:solidFill>
                <a:srgbClr val="000000"/>
              </a:solidFill>
              <a:ea typeface="HY울릉도B"/>
            </a:endParaRPr>
          </a:p>
        </p:txBody>
      </p:sp>
      <p:sp>
        <p:nvSpPr>
          <p:cNvPr id="17" name="81e"/>
          <p:cNvSpPr/>
          <p:nvPr/>
        </p:nvSpPr>
        <p:spPr>
          <a:xfrm>
            <a:off x="5027612" y="6350000"/>
            <a:ext cx="3852862" cy="40005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lvl="0" indent="0" algn="just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500" b="1" i="0" baseline="0" dirty="0" err="1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화재ㆍ구조ㆍ구급</a:t>
            </a:r>
            <a:r>
              <a:rPr lang="en-US" altLang="ko-KR" sz="1500" b="1" i="0" baseline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 </a:t>
            </a:r>
            <a:r>
              <a:rPr lang="ko-KR" altLang="ko-KR" sz="1500" b="1" i="0" baseline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각종</a:t>
            </a:r>
            <a:r>
              <a:rPr lang="en-US" altLang="ko-KR" sz="1500" b="1" i="0" baseline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 </a:t>
            </a:r>
            <a:r>
              <a:rPr lang="ko-KR" altLang="ko-KR" sz="1500" b="1" i="0" baseline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재난</a:t>
            </a:r>
            <a:r>
              <a:rPr lang="en-US" altLang="ko-KR" sz="1500" b="1" i="0" baseline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 </a:t>
            </a:r>
            <a:r>
              <a:rPr lang="ko-KR" altLang="ko-KR" sz="1500" b="1" i="0" baseline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신고는</a:t>
            </a:r>
            <a:r>
              <a:rPr lang="en-US" altLang="ko-KR" sz="1500" b="1" i="0" baseline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sym typeface="굴림"/>
              </a:rPr>
              <a:t>  </a:t>
            </a:r>
            <a:r>
              <a:rPr lang="en-US" altLang="ko-KR" sz="2000" b="1" i="0" baseline="0" dirty="0">
                <a:solidFill>
                  <a:srgbClr val="FF0000">
                    <a:alpha val="100000"/>
                  </a:srgbClr>
                </a:solidFill>
                <a:latin typeface="HY견고딕"/>
                <a:ea typeface="HY견고딕"/>
                <a:sym typeface="굴림"/>
              </a:rPr>
              <a:t>119</a:t>
            </a:r>
          </a:p>
        </p:txBody>
      </p:sp>
    </p:spTree>
    <p:extLst>
      <p:ext uri="{BB962C8B-B14F-4D97-AF65-F5344CB8AC3E}">
        <p14:creationId xmlns:p14="http://schemas.microsoft.com/office/powerpoint/2010/main" val="378952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1087</TotalTime>
  <Words>431</Words>
  <Application>Microsoft Office PowerPoint</Application>
  <PresentationFormat>화면 슬라이드 쇼(4:3)</PresentationFormat>
  <Paragraphs>118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/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SEC</dc:creator>
  <cp:lastModifiedBy>일산AQ</cp:lastModifiedBy>
  <cp:revision>74</cp:revision>
  <cp:lastPrinted>2014-09-01T09:14:42Z</cp:lastPrinted>
  <dcterms:modified xsi:type="dcterms:W3CDTF">2016-09-08T07:22:49Z</dcterms:modified>
</cp:coreProperties>
</file>