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76"/>
  </p:notesMasterIdLst>
  <p:handoutMasterIdLst>
    <p:handoutMasterId r:id="rId77"/>
  </p:handoutMasterIdLst>
  <p:sldIdLst>
    <p:sldId id="355" r:id="rId4"/>
    <p:sldId id="257" r:id="rId5"/>
    <p:sldId id="319" r:id="rId6"/>
    <p:sldId id="258" r:id="rId7"/>
    <p:sldId id="357" r:id="rId8"/>
    <p:sldId id="326" r:id="rId9"/>
    <p:sldId id="359" r:id="rId10"/>
    <p:sldId id="259" r:id="rId11"/>
    <p:sldId id="327" r:id="rId12"/>
    <p:sldId id="361" r:id="rId13"/>
    <p:sldId id="261" r:id="rId14"/>
    <p:sldId id="367" r:id="rId15"/>
    <p:sldId id="368" r:id="rId16"/>
    <p:sldId id="369" r:id="rId17"/>
    <p:sldId id="370" r:id="rId18"/>
    <p:sldId id="304" r:id="rId19"/>
    <p:sldId id="263" r:id="rId20"/>
    <p:sldId id="264" r:id="rId21"/>
    <p:sldId id="362" r:id="rId22"/>
    <p:sldId id="317" r:id="rId23"/>
    <p:sldId id="332" r:id="rId24"/>
    <p:sldId id="318" r:id="rId25"/>
    <p:sldId id="265" r:id="rId26"/>
    <p:sldId id="268" r:id="rId27"/>
    <p:sldId id="363" r:id="rId28"/>
    <p:sldId id="328" r:id="rId29"/>
    <p:sldId id="364" r:id="rId30"/>
    <p:sldId id="309" r:id="rId31"/>
    <p:sldId id="310" r:id="rId32"/>
    <p:sldId id="312" r:id="rId33"/>
    <p:sldId id="314" r:id="rId34"/>
    <p:sldId id="315" r:id="rId35"/>
    <p:sldId id="365" r:id="rId36"/>
    <p:sldId id="320" r:id="rId37"/>
    <p:sldId id="270" r:id="rId38"/>
    <p:sldId id="334" r:id="rId39"/>
    <p:sldId id="354" r:id="rId40"/>
    <p:sldId id="271" r:id="rId41"/>
    <p:sldId id="275" r:id="rId42"/>
    <p:sldId id="276" r:id="rId43"/>
    <p:sldId id="287" r:id="rId44"/>
    <p:sldId id="277" r:id="rId45"/>
    <p:sldId id="335" r:id="rId46"/>
    <p:sldId id="272" r:id="rId47"/>
    <p:sldId id="281" r:id="rId48"/>
    <p:sldId id="349" r:id="rId49"/>
    <p:sldId id="337" r:id="rId50"/>
    <p:sldId id="350" r:id="rId51"/>
    <p:sldId id="338" r:id="rId52"/>
    <p:sldId id="278" r:id="rId53"/>
    <p:sldId id="279" r:id="rId54"/>
    <p:sldId id="336" r:id="rId55"/>
    <p:sldId id="339" r:id="rId56"/>
    <p:sldId id="323" r:id="rId57"/>
    <p:sldId id="330" r:id="rId58"/>
    <p:sldId id="351" r:id="rId59"/>
    <p:sldId id="273" r:id="rId60"/>
    <p:sldId id="290" r:id="rId61"/>
    <p:sldId id="297" r:id="rId62"/>
    <p:sldId id="298" r:id="rId63"/>
    <p:sldId id="300" r:id="rId64"/>
    <p:sldId id="301" r:id="rId65"/>
    <p:sldId id="282" r:id="rId66"/>
    <p:sldId id="352" r:id="rId67"/>
    <p:sldId id="283" r:id="rId68"/>
    <p:sldId id="353" r:id="rId69"/>
    <p:sldId id="284" r:id="rId70"/>
    <p:sldId id="285" r:id="rId71"/>
    <p:sldId id="286" r:id="rId72"/>
    <p:sldId id="288" r:id="rId73"/>
    <p:sldId id="356" r:id="rId74"/>
    <p:sldId id="358" r:id="rId75"/>
  </p:sldIdLst>
  <p:sldSz cx="12192000" cy="6858000"/>
  <p:notesSz cx="6797675" cy="9926638"/>
  <p:embeddedFontLst>
    <p:embeddedFont>
      <p:font typeface="맑은 고딕" panose="020B0503020000020004" pitchFamily="34" charset="-127"/>
      <p:regular r:id="rId78"/>
      <p:bold r:id="rId79"/>
    </p:embeddedFont>
    <p:embeddedFont>
      <p:font typeface="Cambria Math" panose="02040503050406030204" pitchFamily="18" charset="0"/>
      <p:regular r:id="rId80"/>
    </p:embeddedFon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Hack" panose="020B0609030202020204" pitchFamily="49" charset="0"/>
      <p:regular r:id="rId85"/>
      <p:bold r:id="rId86"/>
      <p:italic r:id="rId87"/>
      <p:boldItalic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26"/>
            <p14:sldId id="359"/>
            <p14:sldId id="259"/>
            <p14:sldId id="327"/>
            <p14:sldId id="361"/>
            <p14:sldId id="261"/>
            <p14:sldId id="367"/>
            <p14:sldId id="368"/>
            <p14:sldId id="369"/>
            <p14:sldId id="370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  <p14:sldId id="365"/>
          </p14:sldIdLst>
        </p14:section>
        <p14:section name="Chapter 2" id="{944E9D01-2134-CC48-8DB5-991CA38B128A}">
          <p14:sldIdLst>
            <p14:sldId id="320"/>
            <p14:sldId id="270"/>
            <p14:sldId id="334"/>
            <p14:sldId id="354"/>
            <p14:sldId id="271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50"/>
            <p14:sldId id="338"/>
            <p14:sldId id="278"/>
            <p14:sldId id="279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7ADDF-4B9C-4A02-A25F-C7FC5C50E3A1}" v="44" dt="2021-09-06T04:49:12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1" autoAdjust="0"/>
    <p:restoredTop sz="94619"/>
  </p:normalViewPr>
  <p:slideViewPr>
    <p:cSldViewPr snapToGrid="0">
      <p:cViewPr varScale="1">
        <p:scale>
          <a:sx n="128" d="100"/>
          <a:sy n="128" d="100"/>
        </p:scale>
        <p:origin x="3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font" Target="fonts/font2.fntdata"/><Relationship Id="rId5" Type="http://schemas.openxmlformats.org/officeDocument/2006/relationships/slide" Target="slides/slide2.xml"/><Relationship Id="rId90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10.fntdata"/><Relationship Id="rId61" Type="http://schemas.openxmlformats.org/officeDocument/2006/relationships/slide" Target="slides/slide58.xml"/><Relationship Id="rId82" Type="http://schemas.openxmlformats.org/officeDocument/2006/relationships/font" Target="fonts/font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  <pc:docChgLst>
    <pc:chgData name="한 정욱" userId="6c57c0788bbebcb2" providerId="LiveId" clId="{1C67ADDF-4B9C-4A02-A25F-C7FC5C50E3A1}"/>
    <pc:docChg chg="undo custSel addSld delSld modSld modSection">
      <pc:chgData name="한 정욱" userId="6c57c0788bbebcb2" providerId="LiveId" clId="{1C67ADDF-4B9C-4A02-A25F-C7FC5C50E3A1}" dt="2021-09-06T05:13:28.069" v="644" actId="47"/>
      <pc:docMkLst>
        <pc:docMk/>
      </pc:docMkLst>
      <pc:sldChg chg="addSp delSp modSp mod modAnim">
        <pc:chgData name="한 정욱" userId="6c57c0788bbebcb2" providerId="LiveId" clId="{1C67ADDF-4B9C-4A02-A25F-C7FC5C50E3A1}" dt="2021-09-06T04:47:31.056" v="574"/>
        <pc:sldMkLst>
          <pc:docMk/>
          <pc:sldMk cId="725859171" sldId="261"/>
        </pc:sldMkLst>
        <pc:grpChg chg="add del mod">
          <ac:chgData name="한 정욱" userId="6c57c0788bbebcb2" providerId="LiveId" clId="{1C67ADDF-4B9C-4A02-A25F-C7FC5C50E3A1}" dt="2021-09-06T04:47:06.714" v="546" actId="478"/>
          <ac:grpSpMkLst>
            <pc:docMk/>
            <pc:sldMk cId="725859171" sldId="261"/>
            <ac:grpSpMk id="20" creationId="{66327579-37B3-4604-9898-552EFEECD06F}"/>
          </ac:grpSpMkLst>
        </pc:grpChg>
        <pc:grpChg chg="add mod">
          <ac:chgData name="한 정욱" userId="6c57c0788bbebcb2" providerId="LiveId" clId="{1C67ADDF-4B9C-4A02-A25F-C7FC5C50E3A1}" dt="2021-09-06T04:47:29.136" v="573" actId="1076"/>
          <ac:grpSpMkLst>
            <pc:docMk/>
            <pc:sldMk cId="725859171" sldId="261"/>
            <ac:grpSpMk id="23" creationId="{876764B1-1AA2-4EC0-8735-C17247DF02DD}"/>
          </ac:grpSpMkLst>
        </pc:grpChg>
        <pc:picChg chg="del mod topLvl">
          <ac:chgData name="한 정욱" userId="6c57c0788bbebcb2" providerId="LiveId" clId="{1C67ADDF-4B9C-4A02-A25F-C7FC5C50E3A1}" dt="2021-09-06T04:47:06.714" v="546" actId="478"/>
          <ac:picMkLst>
            <pc:docMk/>
            <pc:sldMk cId="725859171" sldId="261"/>
            <ac:picMk id="21" creationId="{20F7DCCF-6A03-4EED-B141-8D3074CBDA25}"/>
          </ac:picMkLst>
        </pc:picChg>
        <pc:picChg chg="mod">
          <ac:chgData name="한 정욱" userId="6c57c0788bbebcb2" providerId="LiveId" clId="{1C67ADDF-4B9C-4A02-A25F-C7FC5C50E3A1}" dt="2021-09-06T04:47:15.578" v="548"/>
          <ac:picMkLst>
            <pc:docMk/>
            <pc:sldMk cId="725859171" sldId="261"/>
            <ac:picMk id="24" creationId="{89AD4D90-946D-4876-83BB-0AFF4488EA1C}"/>
          </ac:picMkLst>
        </pc:picChg>
        <pc:cxnChg chg="del mod topLvl">
          <ac:chgData name="한 정욱" userId="6c57c0788bbebcb2" providerId="LiveId" clId="{1C67ADDF-4B9C-4A02-A25F-C7FC5C50E3A1}" dt="2021-09-06T04:47:08.589" v="547" actId="478"/>
          <ac:cxnSpMkLst>
            <pc:docMk/>
            <pc:sldMk cId="725859171" sldId="261"/>
            <ac:cxnSpMk id="22" creationId="{92E2BB74-DD35-49A0-BBBE-32FCDBA0F99B}"/>
          </ac:cxnSpMkLst>
        </pc:cxnChg>
        <pc:cxnChg chg="mod">
          <ac:chgData name="한 정욱" userId="6c57c0788bbebcb2" providerId="LiveId" clId="{1C67ADDF-4B9C-4A02-A25F-C7FC5C50E3A1}" dt="2021-09-06T04:47:15.578" v="548"/>
          <ac:cxnSpMkLst>
            <pc:docMk/>
            <pc:sldMk cId="725859171" sldId="261"/>
            <ac:cxnSpMk id="25" creationId="{C48F810B-E12C-482E-8DB2-F9A762E054D6}"/>
          </ac:cxnSpMkLst>
        </pc:cxnChg>
      </pc:sldChg>
      <pc:sldChg chg="modSp mod">
        <pc:chgData name="한 정욱" userId="6c57c0788bbebcb2" providerId="LiveId" clId="{1C67ADDF-4B9C-4A02-A25F-C7FC5C50E3A1}" dt="2021-09-06T04:38:23.669" v="443" actId="20577"/>
        <pc:sldMkLst>
          <pc:docMk/>
          <pc:sldMk cId="2935612108" sldId="272"/>
        </pc:sldMkLst>
        <pc:spChg chg="mod">
          <ac:chgData name="한 정욱" userId="6c57c0788bbebcb2" providerId="LiveId" clId="{1C67ADDF-4B9C-4A02-A25F-C7FC5C50E3A1}" dt="2021-09-06T04:38:23.669" v="443" actId="20577"/>
          <ac:spMkLst>
            <pc:docMk/>
            <pc:sldMk cId="2935612108" sldId="272"/>
            <ac:spMk id="3" creationId="{00000000-0000-0000-0000-000000000000}"/>
          </ac:spMkLst>
        </pc:spChg>
      </pc:sldChg>
      <pc:sldChg chg="addSp mod">
        <pc:chgData name="한 정욱" userId="6c57c0788bbebcb2" providerId="LiveId" clId="{1C67ADDF-4B9C-4A02-A25F-C7FC5C50E3A1}" dt="2021-09-06T04:27:56.153" v="418" actId="11529"/>
        <pc:sldMkLst>
          <pc:docMk/>
          <pc:sldMk cId="2602192171" sldId="275"/>
        </pc:sldMkLst>
        <pc:spChg chg="add">
          <ac:chgData name="한 정욱" userId="6c57c0788bbebcb2" providerId="LiveId" clId="{1C67ADDF-4B9C-4A02-A25F-C7FC5C50E3A1}" dt="2021-09-06T04:27:56.153" v="418" actId="11529"/>
          <ac:spMkLst>
            <pc:docMk/>
            <pc:sldMk cId="2602192171" sldId="275"/>
            <ac:spMk id="4" creationId="{C19C70BD-101B-48E4-A6C7-9D71ECC11A5E}"/>
          </ac:spMkLst>
        </pc:spChg>
      </pc:sldChg>
      <pc:sldChg chg="addSp modSp mod">
        <pc:chgData name="한 정욱" userId="6c57c0788bbebcb2" providerId="LiveId" clId="{1C67ADDF-4B9C-4A02-A25F-C7FC5C50E3A1}" dt="2021-09-06T04:28:14.401" v="422" actId="14100"/>
        <pc:sldMkLst>
          <pc:docMk/>
          <pc:sldMk cId="1624430910" sldId="276"/>
        </pc:sldMkLst>
        <pc:spChg chg="add mod">
          <ac:chgData name="한 정욱" userId="6c57c0788bbebcb2" providerId="LiveId" clId="{1C67ADDF-4B9C-4A02-A25F-C7FC5C50E3A1}" dt="2021-09-06T04:28:14.401" v="422" actId="14100"/>
          <ac:spMkLst>
            <pc:docMk/>
            <pc:sldMk cId="1624430910" sldId="276"/>
            <ac:spMk id="8" creationId="{B645CAC1-D2E1-481C-8B7B-2772FC751605}"/>
          </ac:spMkLst>
        </pc:spChg>
      </pc:sldChg>
      <pc:sldChg chg="del">
        <pc:chgData name="한 정욱" userId="6c57c0788bbebcb2" providerId="LiveId" clId="{1C67ADDF-4B9C-4A02-A25F-C7FC5C50E3A1}" dt="2021-09-06T05:13:28.069" v="644" actId="47"/>
        <pc:sldMkLst>
          <pc:docMk/>
          <pc:sldMk cId="540240813" sldId="280"/>
        </pc:sldMkLst>
      </pc:sldChg>
      <pc:sldChg chg="addSp modSp">
        <pc:chgData name="한 정욱" userId="6c57c0788bbebcb2" providerId="LiveId" clId="{1C67ADDF-4B9C-4A02-A25F-C7FC5C50E3A1}" dt="2021-09-06T04:28:17.089" v="423"/>
        <pc:sldMkLst>
          <pc:docMk/>
          <pc:sldMk cId="3656336680" sldId="287"/>
        </pc:sldMkLst>
        <pc:spChg chg="add mod">
          <ac:chgData name="한 정욱" userId="6c57c0788bbebcb2" providerId="LiveId" clId="{1C67ADDF-4B9C-4A02-A25F-C7FC5C50E3A1}" dt="2021-09-06T04:28:17.089" v="423"/>
          <ac:spMkLst>
            <pc:docMk/>
            <pc:sldMk cId="3656336680" sldId="287"/>
            <ac:spMk id="22" creationId="{C6A1246B-08C4-4F20-B834-5C8D8ED3786C}"/>
          </ac:spMkLst>
        </pc:spChg>
      </pc:sldChg>
      <pc:sldChg chg="add del">
        <pc:chgData name="한 정욱" userId="6c57c0788bbebcb2" providerId="LiveId" clId="{1C67ADDF-4B9C-4A02-A25F-C7FC5C50E3A1}" dt="2021-09-06T04:50:28.553" v="632" actId="47"/>
        <pc:sldMkLst>
          <pc:docMk/>
          <pc:sldMk cId="1866068536" sldId="322"/>
        </pc:sldMkLst>
      </pc:sldChg>
      <pc:sldChg chg="del">
        <pc:chgData name="한 정욱" userId="6c57c0788bbebcb2" providerId="LiveId" clId="{1C67ADDF-4B9C-4A02-A25F-C7FC5C50E3A1}" dt="2021-09-06T04:04:30.620" v="398" actId="47"/>
        <pc:sldMkLst>
          <pc:docMk/>
          <pc:sldMk cId="552464286" sldId="333"/>
        </pc:sldMkLst>
      </pc:sldChg>
      <pc:sldChg chg="addSp modSp mod">
        <pc:chgData name="한 정욱" userId="6c57c0788bbebcb2" providerId="LiveId" clId="{1C67ADDF-4B9C-4A02-A25F-C7FC5C50E3A1}" dt="2021-09-06T04:04:26.616" v="397" actId="1035"/>
        <pc:sldMkLst>
          <pc:docMk/>
          <pc:sldMk cId="425089310" sldId="334"/>
        </pc:sldMkLst>
        <pc:spChg chg="mod">
          <ac:chgData name="한 정욱" userId="6c57c0788bbebcb2" providerId="LiveId" clId="{1C67ADDF-4B9C-4A02-A25F-C7FC5C50E3A1}" dt="2021-09-06T04:04:14.624" v="370" actId="20577"/>
          <ac:spMkLst>
            <pc:docMk/>
            <pc:sldMk cId="425089310" sldId="334"/>
            <ac:spMk id="11" creationId="{58A7583A-FD2B-5546-9D9E-9C94B29ED113}"/>
          </ac:spMkLst>
        </pc:spChg>
        <pc:picChg chg="mod">
          <ac:chgData name="한 정욱" userId="6c57c0788bbebcb2" providerId="LiveId" clId="{1C67ADDF-4B9C-4A02-A25F-C7FC5C50E3A1}" dt="2021-09-06T04:04:12.256" v="367" actId="1076"/>
          <ac:picMkLst>
            <pc:docMk/>
            <pc:sldMk cId="425089310" sldId="334"/>
            <ac:picMk id="3" creationId="{66914766-89F4-8447-B03A-44CF09C5E954}"/>
          </ac:picMkLst>
        </pc:picChg>
        <pc:picChg chg="add mod">
          <ac:chgData name="한 정욱" userId="6c57c0788bbebcb2" providerId="LiveId" clId="{1C67ADDF-4B9C-4A02-A25F-C7FC5C50E3A1}" dt="2021-09-06T04:04:26.616" v="397" actId="1035"/>
          <ac:picMkLst>
            <pc:docMk/>
            <pc:sldMk cId="425089310" sldId="334"/>
            <ac:picMk id="6" creationId="{D1F30741-BD9B-4539-8AE2-40032F1DC5C2}"/>
          </ac:picMkLst>
        </pc:picChg>
      </pc:sldChg>
      <pc:sldChg chg="modSp mod">
        <pc:chgData name="한 정욱" userId="6c57c0788bbebcb2" providerId="LiveId" clId="{1C67ADDF-4B9C-4A02-A25F-C7FC5C50E3A1}" dt="2021-09-06T05:00:15.864" v="643" actId="5793"/>
        <pc:sldMkLst>
          <pc:docMk/>
          <pc:sldMk cId="3729916583" sldId="338"/>
        </pc:sldMkLst>
        <pc:spChg chg="mod">
          <ac:chgData name="한 정욱" userId="6c57c0788bbebcb2" providerId="LiveId" clId="{1C67ADDF-4B9C-4A02-A25F-C7FC5C50E3A1}" dt="2021-09-06T05:00:15.864" v="643" actId="5793"/>
          <ac:spMkLst>
            <pc:docMk/>
            <pc:sldMk cId="3729916583" sldId="338"/>
            <ac:spMk id="3" creationId="{00000000-0000-0000-0000-000000000000}"/>
          </ac:spMkLst>
        </pc:spChg>
      </pc:sldChg>
      <pc:sldChg chg="del">
        <pc:chgData name="한 정욱" userId="6c57c0788bbebcb2" providerId="LiveId" clId="{1C67ADDF-4B9C-4A02-A25F-C7FC5C50E3A1}" dt="2021-09-06T04:45:45.809" v="527" actId="47"/>
        <pc:sldMkLst>
          <pc:docMk/>
          <pc:sldMk cId="494190256" sldId="340"/>
        </pc:sldMkLst>
      </pc:sldChg>
      <pc:sldChg chg="delSp del mod">
        <pc:chgData name="한 정욱" userId="6c57c0788bbebcb2" providerId="LiveId" clId="{1C67ADDF-4B9C-4A02-A25F-C7FC5C50E3A1}" dt="2021-09-06T04:46:07.560" v="531" actId="47"/>
        <pc:sldMkLst>
          <pc:docMk/>
          <pc:sldMk cId="15230518" sldId="343"/>
        </pc:sldMkLst>
        <pc:grpChg chg="del">
          <ac:chgData name="한 정욱" userId="6c57c0788bbebcb2" providerId="LiveId" clId="{1C67ADDF-4B9C-4A02-A25F-C7FC5C50E3A1}" dt="2021-09-06T04:42:31.583" v="446" actId="21"/>
          <ac:grpSpMkLst>
            <pc:docMk/>
            <pc:sldMk cId="15230518" sldId="343"/>
            <ac:grpSpMk id="13" creationId="{4BD63446-8D80-1C4B-B9E0-B061F6E8D288}"/>
          </ac:grpSpMkLst>
        </pc:grpChg>
      </pc:sldChg>
      <pc:sldChg chg="del">
        <pc:chgData name="한 정욱" userId="6c57c0788bbebcb2" providerId="LiveId" clId="{1C67ADDF-4B9C-4A02-A25F-C7FC5C50E3A1}" dt="2021-09-06T04:46:01.981" v="529" actId="47"/>
        <pc:sldMkLst>
          <pc:docMk/>
          <pc:sldMk cId="1736100294" sldId="344"/>
        </pc:sldMkLst>
      </pc:sldChg>
      <pc:sldChg chg="del">
        <pc:chgData name="한 정욱" userId="6c57c0788bbebcb2" providerId="LiveId" clId="{1C67ADDF-4B9C-4A02-A25F-C7FC5C50E3A1}" dt="2021-09-06T04:46:00.877" v="528" actId="47"/>
        <pc:sldMkLst>
          <pc:docMk/>
          <pc:sldMk cId="3182947370" sldId="345"/>
        </pc:sldMkLst>
      </pc:sldChg>
      <pc:sldChg chg="del">
        <pc:chgData name="한 정욱" userId="6c57c0788bbebcb2" providerId="LiveId" clId="{1C67ADDF-4B9C-4A02-A25F-C7FC5C50E3A1}" dt="2021-09-06T04:46:02.822" v="530" actId="47"/>
        <pc:sldMkLst>
          <pc:docMk/>
          <pc:sldMk cId="216686926" sldId="346"/>
        </pc:sldMkLst>
      </pc:sldChg>
      <pc:sldChg chg="del">
        <pc:chgData name="한 정욱" userId="6c57c0788bbebcb2" providerId="LiveId" clId="{1C67ADDF-4B9C-4A02-A25F-C7FC5C50E3A1}" dt="2021-09-06T04:50:45.831" v="633" actId="47"/>
        <pc:sldMkLst>
          <pc:docMk/>
          <pc:sldMk cId="3088630481" sldId="347"/>
        </pc:sldMkLst>
      </pc:sldChg>
      <pc:sldChg chg="addSp delSp modSp new mod">
        <pc:chgData name="한 정욱" userId="6c57c0788bbebcb2" providerId="LiveId" clId="{1C67ADDF-4B9C-4A02-A25F-C7FC5C50E3A1}" dt="2021-09-06T04:15:13.427" v="416" actId="14100"/>
        <pc:sldMkLst>
          <pc:docMk/>
          <pc:sldMk cId="1079710509" sldId="365"/>
        </pc:sldMkLst>
        <pc:spChg chg="mod">
          <ac:chgData name="한 정욱" userId="6c57c0788bbebcb2" providerId="LiveId" clId="{1C67ADDF-4B9C-4A02-A25F-C7FC5C50E3A1}" dt="2021-09-06T01:03:23.191" v="1"/>
          <ac:spMkLst>
            <pc:docMk/>
            <pc:sldMk cId="1079710509" sldId="365"/>
            <ac:spMk id="2" creationId="{B7E075F0-42AB-413E-8AB8-DDD5E794A16F}"/>
          </ac:spMkLst>
        </pc:spChg>
        <pc:spChg chg="del">
          <ac:chgData name="한 정욱" userId="6c57c0788bbebcb2" providerId="LiveId" clId="{1C67ADDF-4B9C-4A02-A25F-C7FC5C50E3A1}" dt="2021-09-06T01:03:26.450" v="2" actId="478"/>
          <ac:spMkLst>
            <pc:docMk/>
            <pc:sldMk cId="1079710509" sldId="365"/>
            <ac:spMk id="3" creationId="{A5068DF7-69B9-43BD-8FCA-D6E651F92857}"/>
          </ac:spMkLst>
        </pc:spChg>
        <pc:spChg chg="add mod">
          <ac:chgData name="한 정욱" userId="6c57c0788bbebcb2" providerId="LiveId" clId="{1C67ADDF-4B9C-4A02-A25F-C7FC5C50E3A1}" dt="2021-09-06T01:04:11.363" v="39" actId="255"/>
          <ac:spMkLst>
            <pc:docMk/>
            <pc:sldMk cId="1079710509" sldId="365"/>
            <ac:spMk id="5" creationId="{29597E0F-4C54-4C2E-90F9-9305B08E231F}"/>
          </ac:spMkLst>
        </pc:spChg>
        <pc:spChg chg="add mod">
          <ac:chgData name="한 정욱" userId="6c57c0788bbebcb2" providerId="LiveId" clId="{1C67ADDF-4B9C-4A02-A25F-C7FC5C50E3A1}" dt="2021-09-06T01:04:08.626" v="38" actId="255"/>
          <ac:spMkLst>
            <pc:docMk/>
            <pc:sldMk cId="1079710509" sldId="365"/>
            <ac:spMk id="6" creationId="{D4502462-C45E-4456-9627-EF43C9CB0959}"/>
          </ac:spMkLst>
        </pc:spChg>
        <pc:spChg chg="add mod">
          <ac:chgData name="한 정욱" userId="6c57c0788bbebcb2" providerId="LiveId" clId="{1C67ADDF-4B9C-4A02-A25F-C7FC5C50E3A1}" dt="2021-09-06T01:08:16.110" v="126" actId="1038"/>
          <ac:spMkLst>
            <pc:docMk/>
            <pc:sldMk cId="1079710509" sldId="365"/>
            <ac:spMk id="7" creationId="{9F3B3E84-6653-42BC-9551-686226D86EE0}"/>
          </ac:spMkLst>
        </pc:spChg>
        <pc:spChg chg="add mod">
          <ac:chgData name="한 정욱" userId="6c57c0788bbebcb2" providerId="LiveId" clId="{1C67ADDF-4B9C-4A02-A25F-C7FC5C50E3A1}" dt="2021-09-06T01:08:16.110" v="126" actId="1038"/>
          <ac:spMkLst>
            <pc:docMk/>
            <pc:sldMk cId="1079710509" sldId="365"/>
            <ac:spMk id="13" creationId="{5B76DB49-C8AE-41B4-9C6E-E0C8C31DF6DB}"/>
          </ac:spMkLst>
        </pc:spChg>
        <pc:spChg chg="add mod">
          <ac:chgData name="한 정욱" userId="6c57c0788bbebcb2" providerId="LiveId" clId="{1C67ADDF-4B9C-4A02-A25F-C7FC5C50E3A1}" dt="2021-09-06T01:10:35.968" v="248" actId="1035"/>
          <ac:spMkLst>
            <pc:docMk/>
            <pc:sldMk cId="1079710509" sldId="365"/>
            <ac:spMk id="19" creationId="{86B6CC03-3691-4104-9EF3-C3627638F848}"/>
          </ac:spMkLst>
        </pc:spChg>
        <pc:spChg chg="mod">
          <ac:chgData name="한 정욱" userId="6c57c0788bbebcb2" providerId="LiveId" clId="{1C67ADDF-4B9C-4A02-A25F-C7FC5C50E3A1}" dt="2021-09-06T01:08:25.754" v="127"/>
          <ac:spMkLst>
            <pc:docMk/>
            <pc:sldMk cId="1079710509" sldId="365"/>
            <ac:spMk id="22" creationId="{E61FD127-8DEE-435D-89EC-413C19064785}"/>
          </ac:spMkLst>
        </pc:spChg>
        <pc:spChg chg="mod">
          <ac:chgData name="한 정욱" userId="6c57c0788bbebcb2" providerId="LiveId" clId="{1C67ADDF-4B9C-4A02-A25F-C7FC5C50E3A1}" dt="2021-09-06T01:08:25.754" v="127"/>
          <ac:spMkLst>
            <pc:docMk/>
            <pc:sldMk cId="1079710509" sldId="365"/>
            <ac:spMk id="23" creationId="{8D56807A-B46D-4C76-B543-306BC2BD8CD6}"/>
          </ac:spMkLst>
        </pc:spChg>
        <pc:spChg chg="add mod">
          <ac:chgData name="한 정욱" userId="6c57c0788bbebcb2" providerId="LiveId" clId="{1C67ADDF-4B9C-4A02-A25F-C7FC5C50E3A1}" dt="2021-09-06T01:09:49.380" v="187" actId="208"/>
          <ac:spMkLst>
            <pc:docMk/>
            <pc:sldMk cId="1079710509" sldId="365"/>
            <ac:spMk id="29" creationId="{58303C0E-0F86-4B02-B1F5-61F1B2310105}"/>
          </ac:spMkLst>
        </pc:spChg>
        <pc:spChg chg="add mod">
          <ac:chgData name="한 정욱" userId="6c57c0788bbebcb2" providerId="LiveId" clId="{1C67ADDF-4B9C-4A02-A25F-C7FC5C50E3A1}" dt="2021-09-06T01:14:33.027" v="340" actId="14100"/>
          <ac:spMkLst>
            <pc:docMk/>
            <pc:sldMk cId="1079710509" sldId="365"/>
            <ac:spMk id="30" creationId="{E9F19A99-7E71-4D14-8D4A-3560DA2DBD4C}"/>
          </ac:spMkLst>
        </pc:spChg>
        <pc:spChg chg="add mod">
          <ac:chgData name="한 정욱" userId="6c57c0788bbebcb2" providerId="LiveId" clId="{1C67ADDF-4B9C-4A02-A25F-C7FC5C50E3A1}" dt="2021-09-06T01:14:34.889" v="341" actId="14100"/>
          <ac:spMkLst>
            <pc:docMk/>
            <pc:sldMk cId="1079710509" sldId="365"/>
            <ac:spMk id="31" creationId="{173BE4B8-5D03-4545-BD5C-76BF5D314CAB}"/>
          </ac:spMkLst>
        </pc:spChg>
        <pc:spChg chg="add mod">
          <ac:chgData name="한 정욱" userId="6c57c0788bbebcb2" providerId="LiveId" clId="{1C67ADDF-4B9C-4A02-A25F-C7FC5C50E3A1}" dt="2021-09-06T01:14:38.190" v="342" actId="14100"/>
          <ac:spMkLst>
            <pc:docMk/>
            <pc:sldMk cId="1079710509" sldId="365"/>
            <ac:spMk id="32" creationId="{34965B8C-606F-4651-949A-796442C5138F}"/>
          </ac:spMkLst>
        </pc:spChg>
        <pc:spChg chg="mod">
          <ac:chgData name="한 정욱" userId="6c57c0788bbebcb2" providerId="LiveId" clId="{1C67ADDF-4B9C-4A02-A25F-C7FC5C50E3A1}" dt="2021-09-06T01:11:15.454" v="249"/>
          <ac:spMkLst>
            <pc:docMk/>
            <pc:sldMk cId="1079710509" sldId="365"/>
            <ac:spMk id="35" creationId="{BB1DA56E-754F-4A0C-B164-461E71EED656}"/>
          </ac:spMkLst>
        </pc:spChg>
        <pc:spChg chg="add mod">
          <ac:chgData name="한 정욱" userId="6c57c0788bbebcb2" providerId="LiveId" clId="{1C67ADDF-4B9C-4A02-A25F-C7FC5C50E3A1}" dt="2021-09-06T01:14:52.659" v="354" actId="1076"/>
          <ac:spMkLst>
            <pc:docMk/>
            <pc:sldMk cId="1079710509" sldId="365"/>
            <ac:spMk id="41" creationId="{0C35475A-3888-42BC-8F58-41926F70B2E2}"/>
          </ac:spMkLst>
        </pc:spChg>
        <pc:spChg chg="add mod">
          <ac:chgData name="한 정욱" userId="6c57c0788bbebcb2" providerId="LiveId" clId="{1C67ADDF-4B9C-4A02-A25F-C7FC5C50E3A1}" dt="2021-09-06T01:13:58.734" v="327" actId="1076"/>
          <ac:spMkLst>
            <pc:docMk/>
            <pc:sldMk cId="1079710509" sldId="365"/>
            <ac:spMk id="48" creationId="{CB658F69-4AF7-480A-9C17-9D5E28619951}"/>
          </ac:spMkLst>
        </pc:spChg>
        <pc:spChg chg="add mod">
          <ac:chgData name="한 정욱" userId="6c57c0788bbebcb2" providerId="LiveId" clId="{1C67ADDF-4B9C-4A02-A25F-C7FC5C50E3A1}" dt="2021-09-06T01:14:12.372" v="333" actId="20577"/>
          <ac:spMkLst>
            <pc:docMk/>
            <pc:sldMk cId="1079710509" sldId="365"/>
            <ac:spMk id="49" creationId="{5A5C6BB3-8885-41A5-A3D6-DF73D671C20B}"/>
          </ac:spMkLst>
        </pc:spChg>
        <pc:spChg chg="add del mod">
          <ac:chgData name="한 정욱" userId="6c57c0788bbebcb2" providerId="LiveId" clId="{1C67ADDF-4B9C-4A02-A25F-C7FC5C50E3A1}" dt="2021-09-06T01:14:17.273" v="335" actId="21"/>
          <ac:spMkLst>
            <pc:docMk/>
            <pc:sldMk cId="1079710509" sldId="365"/>
            <ac:spMk id="50" creationId="{9C761CBF-0720-409F-A271-E9F2F6925FA9}"/>
          </ac:spMkLst>
        </pc:spChg>
        <pc:spChg chg="add mod">
          <ac:chgData name="한 정욱" userId="6c57c0788bbebcb2" providerId="LiveId" clId="{1C67ADDF-4B9C-4A02-A25F-C7FC5C50E3A1}" dt="2021-09-06T01:14:27.302" v="339" actId="14100"/>
          <ac:spMkLst>
            <pc:docMk/>
            <pc:sldMk cId="1079710509" sldId="365"/>
            <ac:spMk id="51" creationId="{6E209354-6693-4E24-B990-24EE798367F3}"/>
          </ac:spMkLst>
        </pc:spChg>
        <pc:grpChg chg="add del mod">
          <ac:chgData name="한 정욱" userId="6c57c0788bbebcb2" providerId="LiveId" clId="{1C67ADDF-4B9C-4A02-A25F-C7FC5C50E3A1}" dt="2021-09-06T01:08:28.605" v="128"/>
          <ac:grpSpMkLst>
            <pc:docMk/>
            <pc:sldMk cId="1079710509" sldId="365"/>
            <ac:grpSpMk id="20" creationId="{03818E65-8E1A-4D30-8DE9-0E82B7BAB6AC}"/>
          </ac:grpSpMkLst>
        </pc:grpChg>
        <pc:grpChg chg="add mod">
          <ac:chgData name="한 정욱" userId="6c57c0788bbebcb2" providerId="LiveId" clId="{1C67ADDF-4B9C-4A02-A25F-C7FC5C50E3A1}" dt="2021-09-06T01:14:52.659" v="354" actId="1076"/>
          <ac:grpSpMkLst>
            <pc:docMk/>
            <pc:sldMk cId="1079710509" sldId="365"/>
            <ac:grpSpMk id="33" creationId="{D28816E3-08F8-44F7-9805-8D3040ECC150}"/>
          </ac:grpSpMkLst>
        </pc:grpChg>
        <pc:grpChg chg="mod">
          <ac:chgData name="한 정욱" userId="6c57c0788bbebcb2" providerId="LiveId" clId="{1C67ADDF-4B9C-4A02-A25F-C7FC5C50E3A1}" dt="2021-09-06T01:11:15.454" v="249"/>
          <ac:grpSpMkLst>
            <pc:docMk/>
            <pc:sldMk cId="1079710509" sldId="365"/>
            <ac:grpSpMk id="34" creationId="{356FFC5C-8124-4E20-967C-845BC8675D6C}"/>
          </ac:grpSpMkLst>
        </pc:grpChg>
        <pc:picChg chg="add mod">
          <ac:chgData name="한 정욱" userId="6c57c0788bbebcb2" providerId="LiveId" clId="{1C67ADDF-4B9C-4A02-A25F-C7FC5C50E3A1}" dt="2021-09-06T04:15:13.427" v="416" actId="14100"/>
          <ac:picMkLst>
            <pc:docMk/>
            <pc:sldMk cId="1079710509" sldId="365"/>
            <ac:picMk id="18" creationId="{BE1F2BFA-47AD-4E62-830B-CA607845DF53}"/>
          </ac:picMkLst>
        </pc:picChg>
        <pc:picChg chg="mod">
          <ac:chgData name="한 정욱" userId="6c57c0788bbebcb2" providerId="LiveId" clId="{1C67ADDF-4B9C-4A02-A25F-C7FC5C50E3A1}" dt="2021-09-06T01:08:25.754" v="127"/>
          <ac:picMkLst>
            <pc:docMk/>
            <pc:sldMk cId="1079710509" sldId="365"/>
            <ac:picMk id="21" creationId="{B18D54F3-6D85-4BF8-B2FA-4A41C5D47AC1}"/>
          </ac:picMkLst>
        </pc:picChg>
        <pc:picChg chg="add mod">
          <ac:chgData name="한 정욱" userId="6c57c0788bbebcb2" providerId="LiveId" clId="{1C67ADDF-4B9C-4A02-A25F-C7FC5C50E3A1}" dt="2021-09-06T01:10:04.484" v="214" actId="1037"/>
          <ac:picMkLst>
            <pc:docMk/>
            <pc:sldMk cId="1079710509" sldId="365"/>
            <ac:picMk id="25" creationId="{C540BC76-21CE-4618-9435-4890C890C26A}"/>
          </ac:picMkLst>
        </pc:picChg>
        <pc:picChg chg="add mod">
          <ac:chgData name="한 정욱" userId="6c57c0788bbebcb2" providerId="LiveId" clId="{1C67ADDF-4B9C-4A02-A25F-C7FC5C50E3A1}" dt="2021-09-06T01:09:58.197" v="198" actId="1035"/>
          <ac:picMkLst>
            <pc:docMk/>
            <pc:sldMk cId="1079710509" sldId="365"/>
            <ac:picMk id="26" creationId="{26BD7D4E-7B70-4448-A55D-6F2C09E2AE46}"/>
          </ac:picMkLst>
        </pc:picChg>
        <pc:picChg chg="add mod">
          <ac:chgData name="한 정욱" userId="6c57c0788bbebcb2" providerId="LiveId" clId="{1C67ADDF-4B9C-4A02-A25F-C7FC5C50E3A1}" dt="2021-09-06T01:09:07.202" v="168" actId="1076"/>
          <ac:picMkLst>
            <pc:docMk/>
            <pc:sldMk cId="1079710509" sldId="365"/>
            <ac:picMk id="27" creationId="{7ADBE9FD-9013-4A47-8F51-44A8251AF2AB}"/>
          </ac:picMkLst>
        </pc:picChg>
        <pc:picChg chg="add mod">
          <ac:chgData name="한 정욱" userId="6c57c0788bbebcb2" providerId="LiveId" clId="{1C67ADDF-4B9C-4A02-A25F-C7FC5C50E3A1}" dt="2021-09-06T01:09:24.551" v="177" actId="1076"/>
          <ac:picMkLst>
            <pc:docMk/>
            <pc:sldMk cId="1079710509" sldId="365"/>
            <ac:picMk id="28" creationId="{E685D440-E087-4BBE-913E-ED462D8DBC9D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6" creationId="{B79CE6C0-D9B6-4447-BDB8-8DC56986D50E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7" creationId="{E1EC45F6-F2DD-4F36-AE3E-DD9F252B2C48}"/>
          </ac:picMkLst>
        </pc:picChg>
        <pc:picChg chg="mod">
          <ac:chgData name="한 정욱" userId="6c57c0788bbebcb2" providerId="LiveId" clId="{1C67ADDF-4B9C-4A02-A25F-C7FC5C50E3A1}" dt="2021-09-06T01:11:15.454" v="249"/>
          <ac:picMkLst>
            <pc:docMk/>
            <pc:sldMk cId="1079710509" sldId="365"/>
            <ac:picMk id="38" creationId="{CF0F24A2-F781-4672-AEF4-332524C1A58E}"/>
          </ac:picMkLst>
        </pc:picChg>
        <pc:picChg chg="add mod">
          <ac:chgData name="한 정욱" userId="6c57c0788bbebcb2" providerId="LiveId" clId="{1C67ADDF-4B9C-4A02-A25F-C7FC5C50E3A1}" dt="2021-09-06T01:14:52.659" v="354" actId="1076"/>
          <ac:picMkLst>
            <pc:docMk/>
            <pc:sldMk cId="1079710509" sldId="365"/>
            <ac:picMk id="40" creationId="{B8E98F1C-5090-4099-AA18-179A910D0C76}"/>
          </ac:picMkLst>
        </pc:picChg>
        <pc:cxnChg chg="add">
          <ac:chgData name="한 정욱" userId="6c57c0788bbebcb2" providerId="LiveId" clId="{1C67ADDF-4B9C-4A02-A25F-C7FC5C50E3A1}" dt="2021-09-06T01:04:35.404" v="55" actId="11529"/>
          <ac:cxnSpMkLst>
            <pc:docMk/>
            <pc:sldMk cId="1079710509" sldId="365"/>
            <ac:cxnSpMk id="9" creationId="{35F087C6-104C-4E74-B45A-A70569D420B0}"/>
          </ac:cxnSpMkLst>
        </pc:cxnChg>
        <pc:cxnChg chg="add mod">
          <ac:chgData name="한 정욱" userId="6c57c0788bbebcb2" providerId="LiveId" clId="{1C67ADDF-4B9C-4A02-A25F-C7FC5C50E3A1}" dt="2021-09-06T01:08:16.110" v="126" actId="1038"/>
          <ac:cxnSpMkLst>
            <pc:docMk/>
            <pc:sldMk cId="1079710509" sldId="365"/>
            <ac:cxnSpMk id="10" creationId="{BB40F509-5481-4ADF-81E8-54106A7149BA}"/>
          </ac:cxnSpMkLst>
        </pc:cxnChg>
        <pc:cxnChg chg="add mod">
          <ac:chgData name="한 정욱" userId="6c57c0788bbebcb2" providerId="LiveId" clId="{1C67ADDF-4B9C-4A02-A25F-C7FC5C50E3A1}" dt="2021-09-06T01:08:16.110" v="126" actId="1038"/>
          <ac:cxnSpMkLst>
            <pc:docMk/>
            <pc:sldMk cId="1079710509" sldId="365"/>
            <ac:cxnSpMk id="14" creationId="{6201677D-84D9-407C-B3E3-2FD2DBB99340}"/>
          </ac:cxnSpMkLst>
        </pc:cxnChg>
        <pc:cxnChg chg="mod">
          <ac:chgData name="한 정욱" userId="6c57c0788bbebcb2" providerId="LiveId" clId="{1C67ADDF-4B9C-4A02-A25F-C7FC5C50E3A1}" dt="2021-09-06T01:08:25.754" v="127"/>
          <ac:cxnSpMkLst>
            <pc:docMk/>
            <pc:sldMk cId="1079710509" sldId="365"/>
            <ac:cxnSpMk id="24" creationId="{E79A33A9-AE9C-4075-A986-A15EEBB7D385}"/>
          </ac:cxnSpMkLst>
        </pc:cxnChg>
        <pc:cxnChg chg="add mod">
          <ac:chgData name="한 정욱" userId="6c57c0788bbebcb2" providerId="LiveId" clId="{1C67ADDF-4B9C-4A02-A25F-C7FC5C50E3A1}" dt="2021-09-06T01:14:52.659" v="354" actId="1076"/>
          <ac:cxnSpMkLst>
            <pc:docMk/>
            <pc:sldMk cId="1079710509" sldId="365"/>
            <ac:cxnSpMk id="42" creationId="{195318CA-7935-4002-9806-B0E6C54B42B8}"/>
          </ac:cxnSpMkLst>
        </pc:cxnChg>
        <pc:cxnChg chg="add mod">
          <ac:chgData name="한 정욱" userId="6c57c0788bbebcb2" providerId="LiveId" clId="{1C67ADDF-4B9C-4A02-A25F-C7FC5C50E3A1}" dt="2021-09-06T01:14:52.659" v="354" actId="1076"/>
          <ac:cxnSpMkLst>
            <pc:docMk/>
            <pc:sldMk cId="1079710509" sldId="365"/>
            <ac:cxnSpMk id="45" creationId="{D6CA8FC1-5FF9-4634-A0F6-3FE76E83B0ED}"/>
          </ac:cxnSpMkLst>
        </pc:cxnChg>
      </pc:sldChg>
      <pc:sldChg chg="addSp modSp add del mod">
        <pc:chgData name="한 정욱" userId="6c57c0788bbebcb2" providerId="LiveId" clId="{1C67ADDF-4B9C-4A02-A25F-C7FC5C50E3A1}" dt="2021-09-06T04:49:17.987" v="631" actId="47"/>
        <pc:sldMkLst>
          <pc:docMk/>
          <pc:sldMk cId="2479826747" sldId="366"/>
        </pc:sldMkLst>
        <pc:grpChg chg="add mod">
          <ac:chgData name="한 정욱" userId="6c57c0788bbebcb2" providerId="LiveId" clId="{1C67ADDF-4B9C-4A02-A25F-C7FC5C50E3A1}" dt="2021-09-06T04:44:04.808" v="509" actId="1076"/>
          <ac:grpSpMkLst>
            <pc:docMk/>
            <pc:sldMk cId="2479826747" sldId="366"/>
            <ac:grpSpMk id="20" creationId="{E1C4D49C-1C63-4487-B36A-2EB719A518C6}"/>
          </ac:grpSpMkLst>
        </pc:grpChg>
        <pc:grpChg chg="add mod">
          <ac:chgData name="한 정욱" userId="6c57c0788bbebcb2" providerId="LiveId" clId="{1C67ADDF-4B9C-4A02-A25F-C7FC5C50E3A1}" dt="2021-09-06T04:44:27.102" v="522" actId="1076"/>
          <ac:grpSpMkLst>
            <pc:docMk/>
            <pc:sldMk cId="2479826747" sldId="366"/>
            <ac:grpSpMk id="23" creationId="{EF887973-7E01-457F-B331-E7DA07FBFDC9}"/>
          </ac:grpSpMkLst>
        </pc:grpChg>
        <pc:grpChg chg="add mod">
          <ac:chgData name="한 정욱" userId="6c57c0788bbebcb2" providerId="LiveId" clId="{1C67ADDF-4B9C-4A02-A25F-C7FC5C50E3A1}" dt="2021-09-06T04:44:25.831" v="521" actId="1076"/>
          <ac:grpSpMkLst>
            <pc:docMk/>
            <pc:sldMk cId="2479826747" sldId="366"/>
            <ac:grpSpMk id="26" creationId="{7D44C43E-2A42-4C2B-BDE1-14E9CEC1375A}"/>
          </ac:grpSpMkLst>
        </pc:grpChg>
        <pc:grpChg chg="add mod">
          <ac:chgData name="한 정욱" userId="6c57c0788bbebcb2" providerId="LiveId" clId="{1C67ADDF-4B9C-4A02-A25F-C7FC5C50E3A1}" dt="2021-09-06T04:46:39.462" v="532" actId="1076"/>
          <ac:grpSpMkLst>
            <pc:docMk/>
            <pc:sldMk cId="2479826747" sldId="366"/>
            <ac:grpSpMk id="30" creationId="{EB945644-797D-4D48-BB2E-D16127D01336}"/>
          </ac:grpSpMkLst>
        </pc:grpChg>
        <pc:grpChg chg="add mod">
          <ac:chgData name="한 정욱" userId="6c57c0788bbebcb2" providerId="LiveId" clId="{1C67ADDF-4B9C-4A02-A25F-C7FC5C50E3A1}" dt="2021-09-06T04:45:12.235" v="526" actId="1076"/>
          <ac:grpSpMkLst>
            <pc:docMk/>
            <pc:sldMk cId="2479826747" sldId="366"/>
            <ac:grpSpMk id="34" creationId="{C3416ECE-932A-40EE-BE6C-D1B4E5027EE6}"/>
          </ac:grpSpMkLst>
        </pc:grpChg>
        <pc:graphicFrameChg chg="modGraphic">
          <ac:chgData name="한 정욱" userId="6c57c0788bbebcb2" providerId="LiveId" clId="{1C67ADDF-4B9C-4A02-A25F-C7FC5C50E3A1}" dt="2021-09-06T04:41:54.553" v="445" actId="20577"/>
          <ac:graphicFrameMkLst>
            <pc:docMk/>
            <pc:sldMk cId="2479826747" sldId="366"/>
            <ac:graphicFrameMk id="4" creationId="{00000000-0000-0000-0000-000000000000}"/>
          </ac:graphicFrameMkLst>
        </pc:graphicFrameChg>
        <pc:graphicFrameChg chg="modGraphic">
          <ac:chgData name="한 정욱" userId="6c57c0788bbebcb2" providerId="LiveId" clId="{1C67ADDF-4B9C-4A02-A25F-C7FC5C50E3A1}" dt="2021-09-06T04:43:34.071" v="465" actId="20577"/>
          <ac:graphicFrameMkLst>
            <pc:docMk/>
            <pc:sldMk cId="2479826747" sldId="366"/>
            <ac:graphicFrameMk id="44" creationId="{00000000-0000-0000-0000-000000000000}"/>
          </ac:graphicFrameMkLst>
        </pc:graphicFrameChg>
        <pc:picChg chg="mod">
          <ac:chgData name="한 정욱" userId="6c57c0788bbebcb2" providerId="LiveId" clId="{1C67ADDF-4B9C-4A02-A25F-C7FC5C50E3A1}" dt="2021-09-06T04:42:38.969" v="447"/>
          <ac:picMkLst>
            <pc:docMk/>
            <pc:sldMk cId="2479826747" sldId="366"/>
            <ac:picMk id="21" creationId="{18747F38-E168-4675-95FE-FE908E4037FD}"/>
          </ac:picMkLst>
        </pc:picChg>
        <pc:picChg chg="mod">
          <ac:chgData name="한 정욱" userId="6c57c0788bbebcb2" providerId="LiveId" clId="{1C67ADDF-4B9C-4A02-A25F-C7FC5C50E3A1}" dt="2021-09-06T04:43:13.580" v="460"/>
          <ac:picMkLst>
            <pc:docMk/>
            <pc:sldMk cId="2479826747" sldId="366"/>
            <ac:picMk id="24" creationId="{A4C5FCAF-A169-441B-8456-1037CA2152DF}"/>
          </ac:picMkLst>
        </pc:picChg>
        <pc:picChg chg="mod">
          <ac:chgData name="한 정욱" userId="6c57c0788bbebcb2" providerId="LiveId" clId="{1C67ADDF-4B9C-4A02-A25F-C7FC5C50E3A1}" dt="2021-09-06T04:43:13.580" v="460"/>
          <ac:picMkLst>
            <pc:docMk/>
            <pc:sldMk cId="2479826747" sldId="366"/>
            <ac:picMk id="27" creationId="{1681B024-7EB7-4196-8B2C-1118EC3BF482}"/>
          </ac:picMkLst>
        </pc:picChg>
        <pc:picChg chg="mod">
          <ac:chgData name="한 정욱" userId="6c57c0788bbebcb2" providerId="LiveId" clId="{1C67ADDF-4B9C-4A02-A25F-C7FC5C50E3A1}" dt="2021-09-06T04:44:49.204" v="523"/>
          <ac:picMkLst>
            <pc:docMk/>
            <pc:sldMk cId="2479826747" sldId="366"/>
            <ac:picMk id="31" creationId="{0971AAEE-4979-4D99-AD10-50862629017E}"/>
          </ac:picMkLst>
        </pc:picChg>
        <pc:picChg chg="mod">
          <ac:chgData name="한 정욱" userId="6c57c0788bbebcb2" providerId="LiveId" clId="{1C67ADDF-4B9C-4A02-A25F-C7FC5C50E3A1}" dt="2021-09-06T04:45:09.761" v="525"/>
          <ac:picMkLst>
            <pc:docMk/>
            <pc:sldMk cId="2479826747" sldId="366"/>
            <ac:picMk id="35" creationId="{7EA78C15-A609-4CDD-8A83-FBDFDFEF4B32}"/>
          </ac:picMkLst>
        </pc:picChg>
        <pc:cxnChg chg="mod">
          <ac:chgData name="한 정욱" userId="6c57c0788bbebcb2" providerId="LiveId" clId="{1C67ADDF-4B9C-4A02-A25F-C7FC5C50E3A1}" dt="2021-09-06T04:42:38.969" v="447"/>
          <ac:cxnSpMkLst>
            <pc:docMk/>
            <pc:sldMk cId="2479826747" sldId="366"/>
            <ac:cxnSpMk id="22" creationId="{EBCF1510-797B-4AE9-928D-521C92DFE8F9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5" creationId="{6E45E74F-5C9E-44CA-AF4D-B490C11D1260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8" creationId="{85285D0C-9FB0-4B76-9A29-A6E8B9CC8CAC}"/>
          </ac:cxnSpMkLst>
        </pc:cxnChg>
        <pc:cxnChg chg="mod">
          <ac:chgData name="한 정욱" userId="6c57c0788bbebcb2" providerId="LiveId" clId="{1C67ADDF-4B9C-4A02-A25F-C7FC5C50E3A1}" dt="2021-09-06T04:43:13.580" v="460"/>
          <ac:cxnSpMkLst>
            <pc:docMk/>
            <pc:sldMk cId="2479826747" sldId="366"/>
            <ac:cxnSpMk id="29" creationId="{6EEA2DE1-AD9C-453B-8352-3D55D757D4F2}"/>
          </ac:cxnSpMkLst>
        </pc:cxnChg>
        <pc:cxnChg chg="mod">
          <ac:chgData name="한 정욱" userId="6c57c0788bbebcb2" providerId="LiveId" clId="{1C67ADDF-4B9C-4A02-A25F-C7FC5C50E3A1}" dt="2021-09-06T04:44:49.204" v="523"/>
          <ac:cxnSpMkLst>
            <pc:docMk/>
            <pc:sldMk cId="2479826747" sldId="366"/>
            <ac:cxnSpMk id="32" creationId="{B1F7ACBB-59BA-4403-87DA-1F570C33863E}"/>
          </ac:cxnSpMkLst>
        </pc:cxnChg>
        <pc:cxnChg chg="mod">
          <ac:chgData name="한 정욱" userId="6c57c0788bbebcb2" providerId="LiveId" clId="{1C67ADDF-4B9C-4A02-A25F-C7FC5C50E3A1}" dt="2021-09-06T04:44:49.204" v="523"/>
          <ac:cxnSpMkLst>
            <pc:docMk/>
            <pc:sldMk cId="2479826747" sldId="366"/>
            <ac:cxnSpMk id="33" creationId="{850C02AC-B50E-4240-BCB7-868A17C14EC5}"/>
          </ac:cxnSpMkLst>
        </pc:cxnChg>
        <pc:cxnChg chg="mod">
          <ac:chgData name="한 정욱" userId="6c57c0788bbebcb2" providerId="LiveId" clId="{1C67ADDF-4B9C-4A02-A25F-C7FC5C50E3A1}" dt="2021-09-06T04:45:09.761" v="525"/>
          <ac:cxnSpMkLst>
            <pc:docMk/>
            <pc:sldMk cId="2479826747" sldId="366"/>
            <ac:cxnSpMk id="36" creationId="{C6D7DB75-EE2F-476B-BE30-CD32FF45229F}"/>
          </ac:cxnSpMkLst>
        </pc:cxnChg>
        <pc:cxnChg chg="mod">
          <ac:chgData name="한 정욱" userId="6c57c0788bbebcb2" providerId="LiveId" clId="{1C67ADDF-4B9C-4A02-A25F-C7FC5C50E3A1}" dt="2021-09-06T04:45:09.761" v="525"/>
          <ac:cxnSpMkLst>
            <pc:docMk/>
            <pc:sldMk cId="2479826747" sldId="366"/>
            <ac:cxnSpMk id="37" creationId="{5C3366C0-E547-4C01-863B-92D303E8C664}"/>
          </ac:cxnSpMkLst>
        </pc:cxnChg>
      </pc:sldChg>
      <pc:sldChg chg="addSp modSp add mod modAnim">
        <pc:chgData name="한 정욱" userId="6c57c0788bbebcb2" providerId="LiveId" clId="{1C67ADDF-4B9C-4A02-A25F-C7FC5C50E3A1}" dt="2021-09-06T04:48:21.593" v="589"/>
        <pc:sldMkLst>
          <pc:docMk/>
          <pc:sldMk cId="286346627" sldId="367"/>
        </pc:sldMkLst>
        <pc:grpChg chg="add mod">
          <ac:chgData name="한 정욱" userId="6c57c0788bbebcb2" providerId="LiveId" clId="{1C67ADDF-4B9C-4A02-A25F-C7FC5C50E3A1}" dt="2021-09-06T04:48:16.938" v="588" actId="1076"/>
          <ac:grpSpMkLst>
            <pc:docMk/>
            <pc:sldMk cId="286346627" sldId="367"/>
            <ac:grpSpMk id="20" creationId="{011705B2-A4E4-416C-A847-26CF43723106}"/>
          </ac:grpSpMkLst>
        </pc:grpChg>
        <pc:grpChg chg="add mod">
          <ac:chgData name="한 정욱" userId="6c57c0788bbebcb2" providerId="LiveId" clId="{1C67ADDF-4B9C-4A02-A25F-C7FC5C50E3A1}" dt="2021-09-06T04:48:12.708" v="587" actId="1076"/>
          <ac:grpSpMkLst>
            <pc:docMk/>
            <pc:sldMk cId="286346627" sldId="367"/>
            <ac:grpSpMk id="23" creationId="{09E612C2-5419-4F30-94E6-F38EBE17BA58}"/>
          </ac:grpSpMkLst>
        </pc:grpChg>
        <pc:picChg chg="mod">
          <ac:chgData name="한 정욱" userId="6c57c0788bbebcb2" providerId="LiveId" clId="{1C67ADDF-4B9C-4A02-A25F-C7FC5C50E3A1}" dt="2021-09-06T04:47:36.652" v="575"/>
          <ac:picMkLst>
            <pc:docMk/>
            <pc:sldMk cId="286346627" sldId="367"/>
            <ac:picMk id="21" creationId="{50B34188-B5D4-4E7E-B64F-E0341A8C4799}"/>
          </ac:picMkLst>
        </pc:picChg>
        <pc:picChg chg="mod">
          <ac:chgData name="한 정욱" userId="6c57c0788bbebcb2" providerId="LiveId" clId="{1C67ADDF-4B9C-4A02-A25F-C7FC5C50E3A1}" dt="2021-09-06T04:47:36.652" v="575"/>
          <ac:picMkLst>
            <pc:docMk/>
            <pc:sldMk cId="286346627" sldId="367"/>
            <ac:picMk id="24" creationId="{50A309C3-F2D2-4443-9CA6-6D06A0EF0EAB}"/>
          </ac:picMkLst>
        </pc:pic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2" creationId="{316117D0-1BC8-45DF-AA09-46EE99FA07C5}"/>
          </ac:cxnSpMkLst>
        </pc:cxn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5" creationId="{74951E62-AC00-4A51-A05D-14D1DB650535}"/>
          </ac:cxnSpMkLst>
        </pc:cxnChg>
        <pc:cxnChg chg="mod">
          <ac:chgData name="한 정욱" userId="6c57c0788bbebcb2" providerId="LiveId" clId="{1C67ADDF-4B9C-4A02-A25F-C7FC5C50E3A1}" dt="2021-09-06T04:47:36.652" v="575"/>
          <ac:cxnSpMkLst>
            <pc:docMk/>
            <pc:sldMk cId="286346627" sldId="367"/>
            <ac:cxnSpMk id="26" creationId="{CFB1F43B-A0C3-4F86-AA72-048B50C60D89}"/>
          </ac:cxnSpMkLst>
        </pc:cxnChg>
      </pc:sldChg>
      <pc:sldChg chg="addSp modSp add mod modAnim">
        <pc:chgData name="한 정욱" userId="6c57c0788bbebcb2" providerId="LiveId" clId="{1C67ADDF-4B9C-4A02-A25F-C7FC5C50E3A1}" dt="2021-09-06T04:48:50.749" v="612"/>
        <pc:sldMkLst>
          <pc:docMk/>
          <pc:sldMk cId="2013812478" sldId="368"/>
        </pc:sldMkLst>
        <pc:grpChg chg="add mod">
          <ac:chgData name="한 정욱" userId="6c57c0788bbebcb2" providerId="LiveId" clId="{1C67ADDF-4B9C-4A02-A25F-C7FC5C50E3A1}" dt="2021-09-06T04:48:49.148" v="611" actId="1076"/>
          <ac:grpSpMkLst>
            <pc:docMk/>
            <pc:sldMk cId="2013812478" sldId="368"/>
            <ac:grpSpMk id="20" creationId="{68D1673C-A1AA-4A19-BFF6-E22831895AE6}"/>
          </ac:grpSpMkLst>
        </pc:grpChg>
        <pc:picChg chg="mod">
          <ac:chgData name="한 정욱" userId="6c57c0788bbebcb2" providerId="LiveId" clId="{1C67ADDF-4B9C-4A02-A25F-C7FC5C50E3A1}" dt="2021-09-06T04:48:31.872" v="590"/>
          <ac:picMkLst>
            <pc:docMk/>
            <pc:sldMk cId="2013812478" sldId="368"/>
            <ac:picMk id="21" creationId="{621CB68E-603A-4F20-9B32-30E1E40FA67A}"/>
          </ac:picMkLst>
        </pc:picChg>
        <pc:cxnChg chg="mod">
          <ac:chgData name="한 정욱" userId="6c57c0788bbebcb2" providerId="LiveId" clId="{1C67ADDF-4B9C-4A02-A25F-C7FC5C50E3A1}" dt="2021-09-06T04:48:31.872" v="590"/>
          <ac:cxnSpMkLst>
            <pc:docMk/>
            <pc:sldMk cId="2013812478" sldId="368"/>
            <ac:cxnSpMk id="22" creationId="{6A46D210-3453-48E4-BC3B-8D464D615452}"/>
          </ac:cxnSpMkLst>
        </pc:cxnChg>
        <pc:cxnChg chg="mod">
          <ac:chgData name="한 정욱" userId="6c57c0788bbebcb2" providerId="LiveId" clId="{1C67ADDF-4B9C-4A02-A25F-C7FC5C50E3A1}" dt="2021-09-06T04:48:31.872" v="590"/>
          <ac:cxnSpMkLst>
            <pc:docMk/>
            <pc:sldMk cId="2013812478" sldId="368"/>
            <ac:cxnSpMk id="23" creationId="{696F17F6-760C-4DE0-9D8B-5011EFE5497A}"/>
          </ac:cxnSpMkLst>
        </pc:cxnChg>
      </pc:sldChg>
      <pc:sldChg chg="add">
        <pc:chgData name="한 정욱" userId="6c57c0788bbebcb2" providerId="LiveId" clId="{1C67ADDF-4B9C-4A02-A25F-C7FC5C50E3A1}" dt="2021-09-06T04:46:50.465" v="535"/>
        <pc:sldMkLst>
          <pc:docMk/>
          <pc:sldMk cId="3929524487" sldId="369"/>
        </pc:sldMkLst>
      </pc:sldChg>
      <pc:sldChg chg="addSp modSp add mod modAnim">
        <pc:chgData name="한 정욱" userId="6c57c0788bbebcb2" providerId="LiveId" clId="{1C67ADDF-4B9C-4A02-A25F-C7FC5C50E3A1}" dt="2021-09-06T04:49:12.675" v="630"/>
        <pc:sldMkLst>
          <pc:docMk/>
          <pc:sldMk cId="2078364377" sldId="370"/>
        </pc:sldMkLst>
        <pc:grpChg chg="add mod">
          <ac:chgData name="한 정욱" userId="6c57c0788bbebcb2" providerId="LiveId" clId="{1C67ADDF-4B9C-4A02-A25F-C7FC5C50E3A1}" dt="2021-09-06T04:49:09.860" v="629" actId="1076"/>
          <ac:grpSpMkLst>
            <pc:docMk/>
            <pc:sldMk cId="2078364377" sldId="370"/>
            <ac:grpSpMk id="20" creationId="{3AE3FADB-93F0-44A5-AB4C-8EF99F1276FA}"/>
          </ac:grpSpMkLst>
        </pc:grpChg>
        <pc:picChg chg="mod">
          <ac:chgData name="한 정욱" userId="6c57c0788bbebcb2" providerId="LiveId" clId="{1C67ADDF-4B9C-4A02-A25F-C7FC5C50E3A1}" dt="2021-09-06T04:48:57.582" v="613"/>
          <ac:picMkLst>
            <pc:docMk/>
            <pc:sldMk cId="2078364377" sldId="370"/>
            <ac:picMk id="21" creationId="{8092BAC1-3553-412B-A99A-A83263DF17CA}"/>
          </ac:picMkLst>
        </pc:picChg>
        <pc:cxnChg chg="mod">
          <ac:chgData name="한 정욱" userId="6c57c0788bbebcb2" providerId="LiveId" clId="{1C67ADDF-4B9C-4A02-A25F-C7FC5C50E3A1}" dt="2021-09-06T04:48:57.582" v="613"/>
          <ac:cxnSpMkLst>
            <pc:docMk/>
            <pc:sldMk cId="2078364377" sldId="370"/>
            <ac:cxnSpMk id="22" creationId="{00DBFB68-3761-4BFE-B5A8-6140E3416F51}"/>
          </ac:cxnSpMkLst>
        </pc:cxnChg>
        <pc:cxnChg chg="mod">
          <ac:chgData name="한 정욱" userId="6c57c0788bbebcb2" providerId="LiveId" clId="{1C67ADDF-4B9C-4A02-A25F-C7FC5C50E3A1}" dt="2021-09-06T04:48:57.582" v="613"/>
          <ac:cxnSpMkLst>
            <pc:docMk/>
            <pc:sldMk cId="2078364377" sldId="370"/>
            <ac:cxnSpMk id="23" creationId="{E7505C62-A26E-4571-89C4-ABFB064632C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</a:t>
            </a:r>
            <a:r>
              <a:rPr lang="en-US" altLang="ko-KR" dirty="0"/>
              <a:t>-01</a:t>
            </a:r>
            <a:r>
              <a:rPr lang="en-US" dirty="0"/>
              <a:t>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2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95444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</a:t>
            </a:r>
            <a:r>
              <a:rPr lang="en-US" altLang="ko-KR" dirty="0" err="1"/>
              <a:t>Sungyong</a:t>
            </a:r>
            <a:r>
              <a:rPr lang="en-US" altLang="ko-KR" dirty="0"/>
              <a:t> Park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sz="2000" dirty="0" err="1"/>
              <a:t>Kihyun</a:t>
            </a:r>
            <a:r>
              <a:rPr lang="en-US" altLang="ko-KR" sz="2000" dirty="0"/>
              <a:t> Kim</a:t>
            </a:r>
          </a:p>
          <a:p>
            <a:r>
              <a:rPr lang="en-US" altLang="ko-KR" sz="2000" dirty="0" err="1"/>
              <a:t>Hamin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Hwangbo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2">
            <a:extLst>
              <a:ext uri="{FF2B5EF4-FFF2-40B4-BE49-F238E27FC236}">
                <a16:creationId xmlns:a16="http://schemas.microsoft.com/office/drawing/2014/main" id="{876764B1-1AA2-4EC0-8735-C17247DF02DD}"/>
              </a:ext>
            </a:extLst>
          </p:cNvPr>
          <p:cNvGrpSpPr/>
          <p:nvPr/>
        </p:nvGrpSpPr>
        <p:grpSpPr>
          <a:xfrm>
            <a:off x="438791" y="2790587"/>
            <a:ext cx="2564163" cy="1595262"/>
            <a:chOff x="3729566" y="2109234"/>
            <a:chExt cx="3327400" cy="2070100"/>
          </a:xfrm>
        </p:grpSpPr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id="{89AD4D90-946D-4876-83BB-0AFF4488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C48F810B-E12C-482E-8DB2-F9A762E054D6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9">
            <a:extLst>
              <a:ext uri="{FF2B5EF4-FFF2-40B4-BE49-F238E27FC236}">
                <a16:creationId xmlns:a16="http://schemas.microsoft.com/office/drawing/2014/main" id="{011705B2-A4E4-416C-A847-26CF43723106}"/>
              </a:ext>
            </a:extLst>
          </p:cNvPr>
          <p:cNvGrpSpPr/>
          <p:nvPr/>
        </p:nvGrpSpPr>
        <p:grpSpPr>
          <a:xfrm>
            <a:off x="901664" y="2859578"/>
            <a:ext cx="3188823" cy="3433310"/>
            <a:chOff x="6366934" y="2008100"/>
            <a:chExt cx="3711847" cy="4165600"/>
          </a:xfrm>
        </p:grpSpPr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50B34188-B5D4-4E7E-B64F-E0341A8C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316117D0-1BC8-45DF-AA09-46EE99FA07C5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09E612C2-5419-4F30-94E6-F38EBE17BA58}"/>
              </a:ext>
            </a:extLst>
          </p:cNvPr>
          <p:cNvGrpSpPr/>
          <p:nvPr/>
        </p:nvGrpSpPr>
        <p:grpSpPr>
          <a:xfrm>
            <a:off x="901664" y="251977"/>
            <a:ext cx="3046427" cy="2589204"/>
            <a:chOff x="1421033" y="2208530"/>
            <a:chExt cx="3962026" cy="3536950"/>
          </a:xfrm>
        </p:grpSpPr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50A309C3-F2D2-4443-9CA6-6D06A0EF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25" name="Straight Connector 11">
              <a:extLst>
                <a:ext uri="{FF2B5EF4-FFF2-40B4-BE49-F238E27FC236}">
                  <a16:creationId xmlns:a16="http://schemas.microsoft.com/office/drawing/2014/main" id="{74951E62-AC00-4A51-A05D-14D1DB65053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8">
              <a:extLst>
                <a:ext uri="{FF2B5EF4-FFF2-40B4-BE49-F238E27FC236}">
                  <a16:creationId xmlns:a16="http://schemas.microsoft.com/office/drawing/2014/main" id="{CFB1F43B-A0C3-4F86-AA72-048B50C60D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1">
            <a:extLst>
              <a:ext uri="{FF2B5EF4-FFF2-40B4-BE49-F238E27FC236}">
                <a16:creationId xmlns:a16="http://schemas.microsoft.com/office/drawing/2014/main" id="{68D1673C-A1AA-4A19-BFF6-E22831895AE6}"/>
              </a:ext>
            </a:extLst>
          </p:cNvPr>
          <p:cNvGrpSpPr/>
          <p:nvPr/>
        </p:nvGrpSpPr>
        <p:grpSpPr>
          <a:xfrm>
            <a:off x="6341130" y="2915932"/>
            <a:ext cx="4648926" cy="2875705"/>
            <a:chOff x="3000766" y="2265878"/>
            <a:chExt cx="5625201" cy="3479602"/>
          </a:xfrm>
        </p:grpSpPr>
        <p:pic>
          <p:nvPicPr>
            <p:cNvPr id="21" name="Picture 5">
              <a:extLst>
                <a:ext uri="{FF2B5EF4-FFF2-40B4-BE49-F238E27FC236}">
                  <a16:creationId xmlns:a16="http://schemas.microsoft.com/office/drawing/2014/main" id="{621CB68E-603A-4F20-9B32-30E1E40F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22" name="Straight Connector 8">
              <a:extLst>
                <a:ext uri="{FF2B5EF4-FFF2-40B4-BE49-F238E27FC236}">
                  <a16:creationId xmlns:a16="http://schemas.microsoft.com/office/drawing/2014/main" id="{6A46D210-3453-48E4-BC3B-8D464D615452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9">
              <a:extLst>
                <a:ext uri="{FF2B5EF4-FFF2-40B4-BE49-F238E27FC236}">
                  <a16:creationId xmlns:a16="http://schemas.microsoft.com/office/drawing/2014/main" id="{696F17F6-760C-4DE0-9D8B-5011EFE5497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8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2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">
            <a:extLst>
              <a:ext uri="{FF2B5EF4-FFF2-40B4-BE49-F238E27FC236}">
                <a16:creationId xmlns:a16="http://schemas.microsoft.com/office/drawing/2014/main" id="{3AE3FADB-93F0-44A5-AB4C-8EF99F1276FA}"/>
              </a:ext>
            </a:extLst>
          </p:cNvPr>
          <p:cNvGrpSpPr/>
          <p:nvPr/>
        </p:nvGrpSpPr>
        <p:grpSpPr>
          <a:xfrm>
            <a:off x="248517" y="1653233"/>
            <a:ext cx="4826916" cy="2821288"/>
            <a:chOff x="2279822" y="2043052"/>
            <a:chExt cx="7067089" cy="4130648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092BAC1-3553-412B-A99A-A83263DF1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22" name="Straight Connector 12">
              <a:extLst>
                <a:ext uri="{FF2B5EF4-FFF2-40B4-BE49-F238E27FC236}">
                  <a16:creationId xmlns:a16="http://schemas.microsoft.com/office/drawing/2014/main" id="{00DBFB68-3761-4BFE-B5A8-6140E3416F51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E7505C62-A26E-4571-89C4-ABFB064632C3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3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Prerequisites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How User Program Works</a:t>
            </a:r>
          </a:p>
          <a:p>
            <a:pPr lvl="1"/>
            <a:r>
              <a:rPr lang="en-US" altLang="ko-KR" dirty="0"/>
              <a:t>Code Level Flow</a:t>
            </a:r>
          </a:p>
          <a:p>
            <a:pPr lvl="1"/>
            <a:r>
              <a:rPr lang="en-US" altLang="ko-KR" dirty="0"/>
              <a:t>Virtual Memory 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Requirements</a:t>
            </a:r>
            <a:endParaRPr lang="en-US" altLang="ko-KR" dirty="0"/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Argument Passing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Submission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075F0-42AB-413E-8AB8-DDD5E794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 Calls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983A1-7D3C-45FC-B4AB-D7FBB08B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97E0F-4C54-4C2E-90F9-9305B08E231F}"/>
              </a:ext>
            </a:extLst>
          </p:cNvPr>
          <p:cNvSpPr/>
          <p:nvPr/>
        </p:nvSpPr>
        <p:spPr>
          <a:xfrm>
            <a:off x="1132514" y="1417739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open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02462-C45E-4456-9627-EF43C9CB0959}"/>
              </a:ext>
            </a:extLst>
          </p:cNvPr>
          <p:cNvSpPr/>
          <p:nvPr/>
        </p:nvSpPr>
        <p:spPr>
          <a:xfrm>
            <a:off x="1132514" y="2172214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syscall1(open, file)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3B3E84-6653-42BC-9551-686226D86EE0}"/>
              </a:ext>
            </a:extLst>
          </p:cNvPr>
          <p:cNvSpPr/>
          <p:nvPr/>
        </p:nvSpPr>
        <p:spPr>
          <a:xfrm>
            <a:off x="3583495" y="2172214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intr_handler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F087C6-104C-4E74-B45A-A70569D420B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67219" y="1803633"/>
            <a:ext cx="0" cy="36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40F509-5481-4ADF-81E8-54106A7149B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01923" y="2365161"/>
            <a:ext cx="78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6DB49-C8AE-41B4-9C6E-E0C8C31DF6DB}"/>
              </a:ext>
            </a:extLst>
          </p:cNvPr>
          <p:cNvSpPr/>
          <p:nvPr/>
        </p:nvSpPr>
        <p:spPr>
          <a:xfrm>
            <a:off x="3583495" y="2844833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syscall_handler</a:t>
            </a:r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01677D-84D9-407C-B3E3-2FD2DBB9934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418200" y="2558108"/>
            <a:ext cx="0" cy="28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E1F2BFA-47AD-4E62-830B-CA607845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2" y="4591142"/>
            <a:ext cx="1847425" cy="158298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B6CC03-3691-4104-9EF3-C3627638F848}"/>
              </a:ext>
            </a:extLst>
          </p:cNvPr>
          <p:cNvSpPr/>
          <p:nvPr/>
        </p:nvSpPr>
        <p:spPr>
          <a:xfrm>
            <a:off x="3583494" y="4582753"/>
            <a:ext cx="166940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open</a:t>
            </a:r>
            <a:endParaRPr lang="ko-KR" altLang="en-US" sz="1400"/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C540BC76-21CE-4618-9435-4890C890C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19" y="1258800"/>
            <a:ext cx="1726258" cy="1281966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26BD7D4E-7B70-4448-A55D-6F2C09E2A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84" y="1242628"/>
            <a:ext cx="1579226" cy="1308067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7ADBE9FD-9013-4A47-8F51-44A8251AF2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" y="2680770"/>
            <a:ext cx="2704600" cy="1099913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E685D440-E087-4BBE-913E-ED462D8DB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53" y="2834347"/>
            <a:ext cx="2466253" cy="7130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303C0E-0F86-4B02-B1F5-61F1B2310105}"/>
              </a:ext>
            </a:extLst>
          </p:cNvPr>
          <p:cNvSpPr/>
          <p:nvPr/>
        </p:nvSpPr>
        <p:spPr>
          <a:xfrm>
            <a:off x="0" y="2046914"/>
            <a:ext cx="2961311" cy="1870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F19A99-7E71-4D14-8D4A-3560DA2DBD4C}"/>
              </a:ext>
            </a:extLst>
          </p:cNvPr>
          <p:cNvSpPr/>
          <p:nvPr/>
        </p:nvSpPr>
        <p:spPr>
          <a:xfrm>
            <a:off x="3383974" y="1140951"/>
            <a:ext cx="5491573" cy="151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3BE4B8-5D03-4545-BD5C-76BF5D314CAB}"/>
              </a:ext>
            </a:extLst>
          </p:cNvPr>
          <p:cNvSpPr/>
          <p:nvPr/>
        </p:nvSpPr>
        <p:spPr>
          <a:xfrm>
            <a:off x="3383975" y="2769735"/>
            <a:ext cx="4627512" cy="85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965B8C-606F-4651-949A-796442C5138F}"/>
              </a:ext>
            </a:extLst>
          </p:cNvPr>
          <p:cNvSpPr/>
          <p:nvPr/>
        </p:nvSpPr>
        <p:spPr>
          <a:xfrm>
            <a:off x="3383974" y="4528727"/>
            <a:ext cx="4048673" cy="173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D28816E3-08F8-44F7-9805-8D3040ECC150}"/>
              </a:ext>
            </a:extLst>
          </p:cNvPr>
          <p:cNvGrpSpPr/>
          <p:nvPr/>
        </p:nvGrpSpPr>
        <p:grpSpPr>
          <a:xfrm>
            <a:off x="9646594" y="3378306"/>
            <a:ext cx="2223865" cy="950605"/>
            <a:chOff x="6064101" y="4172069"/>
            <a:chExt cx="5768134" cy="2037706"/>
          </a:xfrm>
        </p:grpSpPr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356FFC5C-8124-4E20-967C-845BC8675D6C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36" name="Picture 7">
                <a:extLst>
                  <a:ext uri="{FF2B5EF4-FFF2-40B4-BE49-F238E27FC236}">
                    <a16:creationId xmlns:a16="http://schemas.microsoft.com/office/drawing/2014/main" id="{B79CE6C0-D9B6-4447-BDB8-8DC56986D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37" name="Picture 8">
                <a:extLst>
                  <a:ext uri="{FF2B5EF4-FFF2-40B4-BE49-F238E27FC236}">
                    <a16:creationId xmlns:a16="http://schemas.microsoft.com/office/drawing/2014/main" id="{E1EC45F6-F2DD-4F36-AE3E-DD9F252B2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38" name="Picture 9">
                <a:extLst>
                  <a:ext uri="{FF2B5EF4-FFF2-40B4-BE49-F238E27FC236}">
                    <a16:creationId xmlns:a16="http://schemas.microsoft.com/office/drawing/2014/main" id="{CF0F24A2-F781-4672-AEF4-332524C1A5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BB1DA56E-754F-4A0C-B164-461E71EED656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B8E98F1C-5090-4099-AA18-179A910D0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739" y="2020331"/>
            <a:ext cx="1435445" cy="119546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35475A-3888-42BC-8F58-41926F70B2E2}"/>
              </a:ext>
            </a:extLst>
          </p:cNvPr>
          <p:cNvSpPr/>
          <p:nvPr/>
        </p:nvSpPr>
        <p:spPr>
          <a:xfrm>
            <a:off x="9550696" y="1899525"/>
            <a:ext cx="2390938" cy="2498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95318CA-7935-4002-9806-B0E6C54B42B8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8011487" y="3148702"/>
            <a:ext cx="1539209" cy="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CA8FC1-5FF9-4634-A0F6-3FE76E83B0ED}"/>
              </a:ext>
            </a:extLst>
          </p:cNvPr>
          <p:cNvCxnSpPr>
            <a:cxnSpLocks/>
            <a:stCxn id="41" idx="2"/>
            <a:endCxn id="32" idx="3"/>
          </p:cNvCxnSpPr>
          <p:nvPr/>
        </p:nvCxnSpPr>
        <p:spPr>
          <a:xfrm flipH="1">
            <a:off x="7432647" y="4397878"/>
            <a:ext cx="3313518" cy="10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658F69-4AF7-480A-9C17-9D5E28619951}"/>
              </a:ext>
            </a:extLst>
          </p:cNvPr>
          <p:cNvSpPr txBox="1"/>
          <p:nvPr/>
        </p:nvSpPr>
        <p:spPr>
          <a:xfrm>
            <a:off x="3518833" y="5873854"/>
            <a:ext cx="141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kernel API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5C6BB3-8885-41A5-A3D6-DF73D671C20B}"/>
              </a:ext>
            </a:extLst>
          </p:cNvPr>
          <p:cNvSpPr txBox="1"/>
          <p:nvPr/>
        </p:nvSpPr>
        <p:spPr>
          <a:xfrm>
            <a:off x="1129750" y="1050292"/>
            <a:ext cx="141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 API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E209354-6693-4E24-B990-24EE798367F3}"/>
              </a:ext>
            </a:extLst>
          </p:cNvPr>
          <p:cNvSpPr/>
          <p:nvPr/>
        </p:nvSpPr>
        <p:spPr>
          <a:xfrm>
            <a:off x="973598" y="1049158"/>
            <a:ext cx="1983878" cy="854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1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</a:t>
            </a:r>
            <a:r>
              <a:rPr lang="en-US" altLang="ko-KR"/>
              <a:t>system call</a:t>
            </a:r>
            <a:r>
              <a:rPr lang="en-US"/>
              <a:t> </a:t>
            </a:r>
            <a:r>
              <a:rPr lang="en-US" dirty="0"/>
              <a:t>has not yet been  </a:t>
            </a:r>
            <a:r>
              <a:rPr lang="en-US"/>
              <a:t>implemented.</a:t>
            </a:r>
          </a:p>
          <a:p>
            <a:pPr>
              <a:lnSpc>
                <a:spcPct val="120000"/>
              </a:lnSpc>
            </a:pPr>
            <a:r>
              <a:rPr lang="en-US" altLang="ko-KR"/>
              <a:t>How can we get a process name?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73" y="1919285"/>
            <a:ext cx="2932136" cy="1104311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D1F30741-BD9B-4539-8AE2-40032F1D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3" y="4741414"/>
            <a:ext cx="2710652" cy="11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19C70BD-101B-48E4-A6C7-9D71ECC11A5E}"/>
              </a:ext>
            </a:extLst>
          </p:cNvPr>
          <p:cNvSpPr/>
          <p:nvPr/>
        </p:nvSpPr>
        <p:spPr>
          <a:xfrm>
            <a:off x="9546672" y="1595292"/>
            <a:ext cx="192946" cy="3259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645CAC1-D2E1-481C-8B7B-2772FC751605}"/>
              </a:ext>
            </a:extLst>
          </p:cNvPr>
          <p:cNvSpPr/>
          <p:nvPr/>
        </p:nvSpPr>
        <p:spPr>
          <a:xfrm>
            <a:off x="3330429" y="2008779"/>
            <a:ext cx="218113" cy="31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6A1246B-08C4-4F20-B834-5C8D8ED3786C}"/>
              </a:ext>
            </a:extLst>
          </p:cNvPr>
          <p:cNvSpPr/>
          <p:nvPr/>
        </p:nvSpPr>
        <p:spPr>
          <a:xfrm>
            <a:off x="3330429" y="2008779"/>
            <a:ext cx="218113" cy="31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</a:t>
            </a:r>
            <a:r>
              <a:rPr lang="en-US" altLang="ko-KR" b="1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read(stdin), write(stdout)</a:t>
            </a:r>
            <a:br>
              <a:rPr lang="en-US" altLang="ko-KR" dirty="0"/>
            </a:br>
            <a:r>
              <a:rPr lang="en-US" altLang="ko-KR" dirty="0"/>
              <a:t>(※ Pintos exec is different from </a:t>
            </a:r>
            <a:r>
              <a:rPr lang="en-US" altLang="ko-KR"/>
              <a:t>UNIX exec()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*f</a:t>
            </a:r>
            <a:r>
              <a:rPr lang="en-US"/>
              <a:t>.</a:t>
            </a:r>
            <a:endParaRPr lang="en-US" b="1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/>
              <a:t> member of 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 *f</a:t>
            </a:r>
            <a:r>
              <a:rPr lang="en-US"/>
              <a:t> points to system call number.</a:t>
            </a:r>
            <a:br>
              <a:rPr lang="en-US"/>
            </a:br>
            <a:r>
              <a:rPr lang="en-US"/>
              <a:t>(You can refer to </a:t>
            </a:r>
            <a:r>
              <a:rPr lang="en-US" b="1"/>
              <a:t>lib/syscall-nr.h </a:t>
            </a:r>
            <a:r>
              <a:rPr lang="en-US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/>
              <a:t>And </a:t>
            </a:r>
            <a:r>
              <a:rPr lang="en-US" dirty="0"/>
              <a:t>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</a:t>
            </a:r>
            <a:r>
              <a:rPr lang="en-US" sz="1600"/>
              <a:t>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776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4384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2022.</a:t>
            </a:r>
            <a:r>
              <a:rPr lang="ko-KR" altLang="en-US" b="1" dirty="0"/>
              <a:t> </a:t>
            </a:r>
            <a:r>
              <a:rPr lang="en-US" altLang="ko-KR" b="1" dirty="0"/>
              <a:t>10. 1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</a:t>
            </a:r>
            <a:r>
              <a:rPr lang="en-US" altLang="ko-KR" sz="1600" b="1" u="sng" dirty="0">
                <a:solidFill>
                  <a:srgbClr val="C00000"/>
                </a:solidFill>
              </a:rPr>
              <a:t>not allowed.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만일의 경우를 대비해 반드시 코드를 백업하여 주세요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</a:t>
            </a:r>
            <a:r>
              <a:rPr lang="en-US" altLang="ko-KR"/>
              <a:t>regular ELF(Executable &amp; Linkable Format) </a:t>
            </a:r>
            <a:r>
              <a:rPr lang="en-US" altLang="ko-KR" dirty="0"/>
              <a:t>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7032</Words>
  <Application>Microsoft Macintosh PowerPoint</Application>
  <PresentationFormat>와이드스크린</PresentationFormat>
  <Paragraphs>1127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</vt:lpstr>
      <vt:lpstr>Hack</vt:lpstr>
      <vt:lpstr>Wingdings</vt:lpstr>
      <vt:lpstr>맑은 고딕</vt:lpstr>
      <vt:lpstr>Consolas</vt:lpstr>
      <vt:lpstr>Cambria Math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How User Program Works</vt:lpstr>
      <vt:lpstr>Background</vt:lpstr>
      <vt:lpstr>How User Program Works</vt:lpstr>
      <vt:lpstr>How User Program Works</vt:lpstr>
      <vt:lpstr>Background</vt:lpstr>
      <vt:lpstr>Code Level Flow</vt:lpstr>
      <vt:lpstr>Code Level Flow</vt:lpstr>
      <vt:lpstr>Code Level Flow</vt:lpstr>
      <vt:lpstr>Code Level Flow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황보하민</cp:lastModifiedBy>
  <cp:revision>1354</cp:revision>
  <cp:lastPrinted>2018-09-20T18:51:01Z</cp:lastPrinted>
  <dcterms:created xsi:type="dcterms:W3CDTF">2018-08-21T08:38:57Z</dcterms:created>
  <dcterms:modified xsi:type="dcterms:W3CDTF">2022-09-18T06:10:28Z</dcterms:modified>
</cp:coreProperties>
</file>