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1"/>
  </p:notesMasterIdLst>
  <p:handoutMasterIdLst>
    <p:handoutMasterId r:id="rId32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5" r:id="rId15"/>
    <p:sldId id="326" r:id="rId16"/>
    <p:sldId id="328" r:id="rId17"/>
    <p:sldId id="330" r:id="rId18"/>
    <p:sldId id="329" r:id="rId19"/>
    <p:sldId id="327" r:id="rId20"/>
    <p:sldId id="339" r:id="rId21"/>
    <p:sldId id="340" r:id="rId22"/>
    <p:sldId id="331" r:id="rId23"/>
    <p:sldId id="342" r:id="rId24"/>
    <p:sldId id="332" r:id="rId25"/>
    <p:sldId id="334" r:id="rId26"/>
    <p:sldId id="285" r:id="rId27"/>
    <p:sldId id="357" r:id="rId28"/>
    <p:sldId id="286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0" autoAdjust="0"/>
    <p:restoredTop sz="94422" autoAdjust="0"/>
  </p:normalViewPr>
  <p:slideViewPr>
    <p:cSldViewPr snapToGrid="0">
      <p:cViewPr varScale="1">
        <p:scale>
          <a:sx n="121" d="100"/>
          <a:sy n="121" d="100"/>
        </p:scale>
        <p:origin x="69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857430"/>
            <a:ext cx="5148370" cy="14481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[CSE4070-01]</a:t>
            </a:r>
            <a:r>
              <a:rPr lang="en-US" altLang="ko-KR" dirty="0"/>
              <a:t> </a:t>
            </a:r>
          </a:p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185955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en-US" altLang="ko-KR" sz="3600"/>
              <a:t>2)</a:t>
            </a:r>
            <a:endParaRPr lang="en-US" sz="14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305577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/>
          </a:p>
          <a:p>
            <a:r>
              <a:rPr lang="en-US" altLang="ko-KR" sz="1600" dirty="0"/>
              <a:t>Teaching Assistants</a:t>
            </a:r>
          </a:p>
          <a:p>
            <a:r>
              <a:rPr lang="en-US" altLang="ko-KR" sz="1600" dirty="0" err="1"/>
              <a:t>Kihyun</a:t>
            </a:r>
            <a:r>
              <a:rPr lang="en-US" altLang="ko-KR" sz="1600" dirty="0"/>
              <a:t> Kim</a:t>
            </a:r>
          </a:p>
          <a:p>
            <a:r>
              <a:rPr lang="en-US" altLang="ko-KR" sz="1600" dirty="0" err="1"/>
              <a:t>Hamin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Hwangbo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Fall 2022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4206240"/>
            <a:ext cx="3807069" cy="45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0332" y="3226550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5354" y="2857218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3399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48984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840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461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8815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002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2022. 10. 26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33711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os_prj2_20189999.tar.gz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</a:t>
            </a:r>
            <a:r>
              <a:rPr lang="en-US" altLang="ko-KR" sz="1400" b="1">
                <a:solidFill>
                  <a:srgbClr val="C00000"/>
                </a:solidFill>
              </a:rPr>
              <a:t>is </a:t>
            </a:r>
            <a:r>
              <a:rPr lang="en-US" altLang="ko-KR" sz="1400" b="1" u="sng">
                <a:solidFill>
                  <a:srgbClr val="C00000"/>
                </a:solidFill>
              </a:rPr>
              <a:t>not allowed.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8" y="3381400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6306" y="4658869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91" y="1079384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209286" y="2389477"/>
            <a:ext cx="791308" cy="24938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462442" y="4184325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315409" y="4883313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11510" y="2620308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1510" y="3421038"/>
            <a:ext cx="117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5542" y="1187388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260025" y="1406314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1671</Words>
  <Application>Microsoft Macintosh PowerPoint</Application>
  <PresentationFormat>와이드스크린</PresentationFormat>
  <Paragraphs>429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Cambria Math</vt:lpstr>
      <vt:lpstr>Consolas</vt:lpstr>
      <vt:lpstr>Wingdings</vt:lpstr>
      <vt:lpstr>2. Body</vt:lpstr>
      <vt:lpstr>1_2. Body</vt:lpstr>
      <vt:lpstr>2_2. Body</vt:lpstr>
      <vt:lpstr>Project #2: User Program (2)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Useful APIs</vt:lpstr>
      <vt:lpstr>Denying Writes to Executable files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황보하민</cp:lastModifiedBy>
  <cp:revision>690</cp:revision>
  <dcterms:created xsi:type="dcterms:W3CDTF">2018-08-21T08:38:57Z</dcterms:created>
  <dcterms:modified xsi:type="dcterms:W3CDTF">2022-10-04T11:19:14Z</dcterms:modified>
</cp:coreProperties>
</file>