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4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7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2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1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8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455E-4BD7-42FF-8EB6-446826DD13D0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771D2-C2E9-478B-929E-9A507F2D8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9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3564"/>
            <a:ext cx="259408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50566"/>
            <a:ext cx="2616348" cy="334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01008"/>
            <a:ext cx="2594086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564"/>
            <a:ext cx="259408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42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3</cp:revision>
  <dcterms:created xsi:type="dcterms:W3CDTF">2019-09-27T07:07:34Z</dcterms:created>
  <dcterms:modified xsi:type="dcterms:W3CDTF">2019-09-27T07:42:32Z</dcterms:modified>
</cp:coreProperties>
</file>