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5" r:id="rId1"/>
    <p:sldMasterId id="2147483797" r:id="rId2"/>
  </p:sldMasterIdLst>
  <p:notesMasterIdLst>
    <p:notesMasterId r:id="rId6"/>
  </p:notesMasterIdLst>
  <p:handoutMasterIdLst>
    <p:handoutMasterId r:id="rId7"/>
  </p:handoutMasterIdLst>
  <p:sldIdLst>
    <p:sldId id="256" r:id="rId3"/>
    <p:sldId id="265" r:id="rId4"/>
    <p:sldId id="269" r:id="rId5"/>
  </p:sldIdLst>
  <p:sldSz cx="9144000" cy="6858000" type="screen4x3"/>
  <p:notesSz cx="6884988" cy="100187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91647" autoAdjust="0"/>
  </p:normalViewPr>
  <p:slideViewPr>
    <p:cSldViewPr snapToGrid="0">
      <p:cViewPr varScale="1">
        <p:scale>
          <a:sx n="70" d="100"/>
          <a:sy n="70" d="100"/>
        </p:scale>
        <p:origin x="78" y="408"/>
      </p:cViewPr>
      <p:guideLst/>
    </p:cSldViewPr>
  </p:slideViewPr>
  <p:outlineViewPr>
    <p:cViewPr>
      <p:scale>
        <a:sx n="33" d="100"/>
        <a:sy n="33" d="100"/>
      </p:scale>
      <p:origin x="0" y="-354"/>
    </p:cViewPr>
  </p:outlineViewPr>
  <p:notesTextViewPr>
    <p:cViewPr>
      <p:scale>
        <a:sx n="133" d="100"/>
        <a:sy n="133" d="100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2712" y="5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66DBB58D-25E0-4B7F-BCEB-39A9D2268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3495" cy="502676"/>
          </a:xfrm>
          <a:prstGeom prst="rect">
            <a:avLst/>
          </a:prstGeom>
        </p:spPr>
        <p:txBody>
          <a:bodyPr vert="horz" lIns="96583" tIns="48292" rIns="96583" bIns="48292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90FC2D8-64DF-42C7-97E4-D429579148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99900" y="1"/>
            <a:ext cx="2983495" cy="502676"/>
          </a:xfrm>
          <a:prstGeom prst="rect">
            <a:avLst/>
          </a:prstGeom>
        </p:spPr>
        <p:txBody>
          <a:bodyPr vert="horz" lIns="96583" tIns="48292" rIns="96583" bIns="48292" rtlCol="0"/>
          <a:lstStyle>
            <a:lvl1pPr algn="r">
              <a:defRPr sz="1300"/>
            </a:lvl1pPr>
          </a:lstStyle>
          <a:p>
            <a:fld id="{C4433E1F-C569-4103-8BBA-23DAFCBC5702}" type="datetimeFigureOut">
              <a:rPr kumimoji="1" lang="ja-JP" altLang="en-US" smtClean="0"/>
              <a:t>2021/11/11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D955C10-50F3-4030-AC59-6BBC8AB1F9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6039"/>
            <a:ext cx="2983495" cy="502674"/>
          </a:xfrm>
          <a:prstGeom prst="rect">
            <a:avLst/>
          </a:prstGeom>
        </p:spPr>
        <p:txBody>
          <a:bodyPr vert="horz" lIns="96583" tIns="48292" rIns="96583" bIns="48292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CDE561C-514C-4AA9-AEC4-15A92EE30B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99900" y="9516039"/>
            <a:ext cx="2983495" cy="502674"/>
          </a:xfrm>
          <a:prstGeom prst="rect">
            <a:avLst/>
          </a:prstGeom>
        </p:spPr>
        <p:txBody>
          <a:bodyPr vert="horz" lIns="96583" tIns="48292" rIns="96583" bIns="48292" rtlCol="0" anchor="b"/>
          <a:lstStyle>
            <a:lvl1pPr algn="r">
              <a:defRPr sz="1300"/>
            </a:lvl1pPr>
          </a:lstStyle>
          <a:p>
            <a:fld id="{412D130C-AD1E-4320-861F-3589B5A550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498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3495" cy="502676"/>
          </a:xfrm>
          <a:prstGeom prst="rect">
            <a:avLst/>
          </a:prstGeom>
        </p:spPr>
        <p:txBody>
          <a:bodyPr vert="horz" lIns="96583" tIns="48292" rIns="96583" bIns="48292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99900" y="1"/>
            <a:ext cx="2983495" cy="502676"/>
          </a:xfrm>
          <a:prstGeom prst="rect">
            <a:avLst/>
          </a:prstGeom>
        </p:spPr>
        <p:txBody>
          <a:bodyPr vert="horz" lIns="96583" tIns="48292" rIns="96583" bIns="48292" rtlCol="0"/>
          <a:lstStyle>
            <a:lvl1pPr algn="r">
              <a:defRPr sz="1300"/>
            </a:lvl1pPr>
          </a:lstStyle>
          <a:p>
            <a:fld id="{98836257-89D2-4F95-9317-7FED4232CF41}" type="datetimeFigureOut">
              <a:rPr kumimoji="1" lang="ja-JP" altLang="en-US" smtClean="0"/>
              <a:t>2021/11/11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89038" y="1252538"/>
            <a:ext cx="4506912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83" tIns="48292" rIns="96583" bIns="48292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8499" y="4821507"/>
            <a:ext cx="5507990" cy="3944868"/>
          </a:xfrm>
          <a:prstGeom prst="rect">
            <a:avLst/>
          </a:prstGeom>
        </p:spPr>
        <p:txBody>
          <a:bodyPr vert="horz" lIns="96583" tIns="48292" rIns="96583" bIns="48292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3495" cy="502674"/>
          </a:xfrm>
          <a:prstGeom prst="rect">
            <a:avLst/>
          </a:prstGeom>
        </p:spPr>
        <p:txBody>
          <a:bodyPr vert="horz" lIns="96583" tIns="48292" rIns="96583" bIns="48292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99900" y="9516039"/>
            <a:ext cx="2983495" cy="502674"/>
          </a:xfrm>
          <a:prstGeom prst="rect">
            <a:avLst/>
          </a:prstGeom>
        </p:spPr>
        <p:txBody>
          <a:bodyPr vert="horz" lIns="96583" tIns="48292" rIns="96583" bIns="48292" rtlCol="0" anchor="b"/>
          <a:lstStyle>
            <a:lvl1pPr algn="r">
              <a:defRPr sz="1300"/>
            </a:lvl1pPr>
          </a:lstStyle>
          <a:p>
            <a:fld id="{4541A4C1-00E0-4686-B288-2ED1189B26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994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1A4C1-00E0-4686-B288-2ED1189B262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7254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1A4C1-00E0-4686-B288-2ED1189B262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26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04CE7D-4BBF-4B94-9E4F-5620B0785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99" y="1255689"/>
            <a:ext cx="6858000" cy="1842798"/>
          </a:xfrm>
        </p:spPr>
        <p:txBody>
          <a:bodyPr anchor="b"/>
          <a:lstStyle>
            <a:lvl1pPr algn="ctr">
              <a:defRPr sz="45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B9CB85-F418-420C-8631-61CA2D976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latin typeface="UD Digi Kyokasho NK-R" panose="020B0400000000000000" pitchFamily="18" charset="-128"/>
                <a:ea typeface="UD Digi Kyokasho NK-R" panose="020B0400000000000000" pitchFamily="18" charset="-12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ED1EC5-A0C0-4F2F-8566-D7C652AD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93BB-8B8D-4C75-AC4D-D62852E2C85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5C718C0-270A-419D-8ED0-EEE970635C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76640" y="145187"/>
            <a:ext cx="816935" cy="89009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4477059-31BE-4270-BECD-33976FBFE15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731" y="3007039"/>
            <a:ext cx="7486537" cy="9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1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050A9A-DA07-4D59-8FEA-DF4F44CE8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929C047-1A99-4680-AE67-B962BCC87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4A7906-C2B9-4615-A1E7-7668F0DC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4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CF5F984-CF8E-4ABC-AE7E-5E2A273D5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0FB49F1-83E7-4A97-B89E-9FB5FC241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D6448C-5271-4BFA-BAE9-61D31227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23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EE682D-9E0C-4D30-B761-CAF2D7500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7B26F7A-4335-4559-9CFA-C8CBE5EBA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215880-E2EA-4038-A343-862EA5C21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0D68-6218-4C70-BB33-DB56806B9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323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402D9F-F70D-42AB-AA43-D201896DA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F329D3-825B-480E-A4BF-79C644D73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481B3F-87E4-46E4-A50B-E3F415587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0D68-6218-4C70-BB33-DB56806B9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9815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100081-983A-4A12-9F71-E5462FD33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BF5D11-F40F-4B00-9BDD-0725DE965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ED28BF-D195-4F3D-AA0B-9E02A838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0D68-6218-4C70-BB33-DB56806B9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914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65BD33-F9AF-4C3A-A720-B66CB89CD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54ED81-6294-434E-A54D-68440A2BD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5E38C1-07C0-4D8E-BE95-C7C235376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4C1691-82D2-4083-9030-865ADD61A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0D68-6218-4C70-BB33-DB56806B9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893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37EAC8-47EC-4A3B-97E1-6C61C4ED0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BDDA0F-F705-4A2B-97E9-F5B1B48F2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EF4D9A-E00F-4F3A-9989-879E4E3F7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2D25CC1-7D4F-48FD-B7AD-AA6686E21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662628B-2191-4737-8503-611F5DE6B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43018A-CA44-4968-BD77-3552FB72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0D68-6218-4C70-BB33-DB56806B9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6392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D72AC7-A2C4-4EDF-8BBC-9E9DA5811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BFD91E8-4F76-4F7B-8CD6-D3FE6EBB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0D68-6218-4C70-BB33-DB56806B9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88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9191132-0C0B-4BD5-9AE9-69248FB93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0D68-6218-4C70-BB33-DB56806B9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1958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A21CB9-1725-42D3-AD3D-C39BE315E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BF2AE4-8AC9-4175-884A-E68F74566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8EB6D2-8050-4AF3-99EF-FC6BB8037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337F61-AC59-4B3B-A7C4-645C2754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575A05E-9579-42CE-BFDB-00F26D44FD39}" type="datetime5">
              <a:rPr kumimoji="1" lang="ja-JP" altLang="en-US" smtClean="0"/>
              <a:t>2021-11-11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3AFEF3-8CAE-43FA-BCC6-EF2FDF703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176EF4-4EEB-4D5B-BE7F-4E7995D22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0D68-6218-4C70-BB33-DB56806B9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096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5A0074-33CC-4603-B1AA-74D0BCC14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057" y="83308"/>
            <a:ext cx="7739743" cy="597730"/>
          </a:xfrm>
        </p:spPr>
        <p:txBody>
          <a:bodyPr>
            <a:normAutofit/>
          </a:bodyPr>
          <a:lstStyle>
            <a:lvl1pPr>
              <a:defRPr sz="40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75AF14-9CF6-4238-BE88-1F7BCA2E3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978902" cy="4351338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  <a:lvl2pPr>
              <a:lnSpc>
                <a:spcPct val="100000"/>
              </a:lnSpc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2pPr>
            <a:lvl3pPr>
              <a:lnSpc>
                <a:spcPct val="100000"/>
              </a:lnSpc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3pPr>
            <a:lvl4pPr>
              <a:lnSpc>
                <a:spcPct val="100000"/>
              </a:lnSpc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4pPr>
            <a:lvl5pPr>
              <a:lnSpc>
                <a:spcPct val="100000"/>
              </a:lnSpc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566923-118F-4F3B-B43C-D7CC1B44E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3302" y="6472732"/>
            <a:ext cx="377193" cy="365125"/>
          </a:xfrm>
        </p:spPr>
        <p:txBody>
          <a:bodyPr anchor="b"/>
          <a:lstStyle/>
          <a:p>
            <a:fld id="{820434E5-6F01-4118-B715-D72FC953EDA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472F4BE-C2B9-4936-8966-FB11BA77FF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98496" y="33264"/>
            <a:ext cx="547218" cy="59773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60C4D48-7B5D-4B4C-95DB-F07BDD7AC4F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752"/>
            <a:ext cx="9144000" cy="117797"/>
          </a:xfrm>
          <a:prstGeom prst="rect">
            <a:avLst/>
          </a:prstGeom>
        </p:spPr>
      </p:pic>
      <p:sp>
        <p:nvSpPr>
          <p:cNvPr id="10" name="スライド番号プレースホルダー 5">
            <a:extLst>
              <a:ext uri="{FF2B5EF4-FFF2-40B4-BE49-F238E27FC236}">
                <a16:creationId xmlns:a16="http://schemas.microsoft.com/office/drawing/2014/main" id="{D32CAD80-8D0F-43EE-839D-FA9C0F6E8E76}"/>
              </a:ext>
            </a:extLst>
          </p:cNvPr>
          <p:cNvSpPr txBox="1">
            <a:spLocks/>
          </p:cNvSpPr>
          <p:nvPr userDrawn="1"/>
        </p:nvSpPr>
        <p:spPr>
          <a:xfrm>
            <a:off x="-2673" y="6484133"/>
            <a:ext cx="105007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ja-JP"/>
            </a:defPPr>
            <a:lvl1pPr marL="0" algn="r" defTabSz="914400" rtl="0" eaLnBrk="1" latinLnBrk="0" hangingPunct="1">
              <a:defRPr kumimoji="1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dirty="0"/>
              <a:t>©</a:t>
            </a:r>
            <a:r>
              <a:rPr lang="ja-JP" altLang="en-US" dirty="0"/>
              <a:t>竹田恒</a:t>
            </a:r>
            <a:r>
              <a:rPr lang="en-US" altLang="ja-JP" dirty="0"/>
              <a:t>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023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8A8B4A-FCCB-4A46-93FE-AD4C4A14D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89123BD-C788-4076-9B0B-99008AB26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241606-7ADD-4B40-9A58-D3AD995BE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222CB4-B6F4-4673-A1F0-B5DB2E97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F8EA731-4F72-4C6F-8984-454835BBE6F6}" type="datetime5">
              <a:rPr kumimoji="1" lang="ja-JP" altLang="en-US" smtClean="0"/>
              <a:t>2021-11-11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4453DC-E7DD-439E-8580-F70D7BD7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20C8DA-2F6D-4E44-8322-03F6745F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0D68-6218-4C70-BB33-DB56806B9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1363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CCC51D-27E7-4AC3-BF38-117F5477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6046F0-A4AA-43D4-BDFE-AE325BA1C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2D0530-3D9E-4148-AFD9-AE085D3F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E78EE78-396A-4262-92BA-873318FB7E71}" type="datetime5">
              <a:rPr kumimoji="1" lang="ja-JP" altLang="en-US" smtClean="0"/>
              <a:t>2021-11-11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1E717B-DB7D-4245-8C4E-B2E2B04F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C697A4-ECF5-45C8-A567-73DC7C1C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0D68-6218-4C70-BB33-DB56806B9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0708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D6406F3-DDED-4B4D-8B19-887D31CD59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711998-7058-44AD-A157-75E933507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B53F90-F533-46FC-A8F5-7F82CC25E0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6FFECBF-9D73-4B7D-8CAD-96EF2CC4ED08}" type="datetime5">
              <a:rPr kumimoji="1" lang="ja-JP" altLang="en-US" smtClean="0"/>
              <a:t>2021-11-11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2EA32D-7B7B-4B24-82A6-128CBA28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21B5AD-7D23-4728-A628-C20082FA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0D68-6218-4C70-BB33-DB56806B9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00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AE5D3C-12F1-4D77-9193-F621FCAD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7DC53E-ADCB-4717-BF64-10158E008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E6A700-F416-4E67-860E-CC824419B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1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22B96A-4955-4551-93E4-92A631ED9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F48DC1-DF6E-4069-B412-0A9446E3C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F5AB0C-D360-43EB-B7FC-36C5915BA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1206F9-1F5D-4511-9EB9-B7543B4FD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05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43FD4E-DFC4-493B-A803-3DC741BF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A56BE3-E653-449B-84D2-34BFAF058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D596559-BC4B-4F7D-B267-78E2EE51D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655832-0F5A-4BBB-A179-1E2B8FDD8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0564D61-49EC-4AC7-83D0-3BFE53BB9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B34E320-A03C-4B1E-9B97-DADFDC1A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393A22-D9D8-43BE-8179-9746799F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61E4C8E-C14D-4918-A968-A92A1D74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81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CF02AA-F51B-4C52-ACDD-977DCF0A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9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66FAAD-34CC-46A0-837C-24431CDF5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2E4604-90E7-40A0-AB78-413CC043F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FAAAFF3-738A-4D5F-AB0D-FA299E8F8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338793-C09B-4A1C-8C13-AD60028C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94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780593-349B-4DBB-A526-32700CC89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3FB0A8F-2529-49C4-8950-01B0349DC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81DF26-96A0-479E-8120-4F7128364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27C43C-3F22-46E9-B16A-5B46B3F8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3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6C2782E-DCA1-4F0E-8DEE-E028C0F5C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87F089-7BA7-4F2A-AA8C-F1384A3AD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DD70BE-5DBC-40AF-9B88-7D8825F4D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5BECD-1161-45F2-A940-D045659A27C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5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012A8B-6238-4DB9-82FF-2CCA193C2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696326-BEE6-4D12-A620-1AA1A9AC9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4FADEC-A537-41A2-9C42-5F9B52EE9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B0D68-6218-4C70-BB33-DB56806B9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908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81717" y="1354239"/>
            <a:ext cx="7980565" cy="1554344"/>
          </a:xfrm>
        </p:spPr>
        <p:txBody>
          <a:bodyPr anchor="b">
            <a:normAutofit/>
          </a:bodyPr>
          <a:lstStyle/>
          <a:p>
            <a:r>
              <a:rPr kumimoji="1" lang="ja-JP" altLang="en-US" sz="3600" dirty="0">
                <a:solidFill>
                  <a:schemeClr val="tx2"/>
                </a:solidFill>
              </a:rPr>
              <a:t>自己紹介　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71654" y="3263317"/>
            <a:ext cx="7200690" cy="3431397"/>
          </a:xfrm>
        </p:spPr>
        <p:txBody>
          <a:bodyPr anchor="ctr">
            <a:noAutofit/>
          </a:bodyPr>
          <a:lstStyle/>
          <a:p>
            <a:endParaRPr kumimoji="1" lang="en-US" altLang="ja-JP" sz="2400" dirty="0">
              <a:solidFill>
                <a:schemeClr val="tx2"/>
              </a:solidFill>
            </a:endParaRPr>
          </a:p>
          <a:p>
            <a:r>
              <a:rPr kumimoji="1" lang="ja-JP" altLang="en-US" sz="2400" dirty="0">
                <a:solidFill>
                  <a:schemeClr val="tx2"/>
                </a:solidFill>
              </a:rPr>
              <a:t>グローバルデータサイエンスコース</a:t>
            </a:r>
            <a:endParaRPr kumimoji="1" lang="en-US" altLang="ja-JP" sz="2400" dirty="0">
              <a:solidFill>
                <a:schemeClr val="tx2"/>
              </a:solidFill>
            </a:endParaRPr>
          </a:p>
          <a:p>
            <a:endParaRPr kumimoji="1" lang="en-US" altLang="ja-JP" sz="2400" dirty="0">
              <a:solidFill>
                <a:schemeClr val="tx2"/>
              </a:solidFill>
            </a:endParaRPr>
          </a:p>
          <a:p>
            <a:r>
              <a:rPr kumimoji="1" lang="ja-JP" altLang="en-US" sz="2400" dirty="0">
                <a:solidFill>
                  <a:schemeClr val="tx2"/>
                </a:solidFill>
              </a:rPr>
              <a:t>東京国際大学</a:t>
            </a:r>
            <a:endParaRPr kumimoji="1" lang="en-US" altLang="ja-JP" sz="2400" dirty="0">
              <a:solidFill>
                <a:schemeClr val="tx2"/>
              </a:solidFill>
            </a:endParaRPr>
          </a:p>
          <a:p>
            <a:r>
              <a:rPr kumimoji="1" lang="ja-JP" altLang="en-US" sz="2400" dirty="0">
                <a:solidFill>
                  <a:schemeClr val="tx2"/>
                </a:solidFill>
              </a:rPr>
              <a:t>データサイエンス教育研究所</a:t>
            </a:r>
            <a:endParaRPr kumimoji="1" lang="en-US" altLang="ja-JP" sz="2400" dirty="0">
              <a:solidFill>
                <a:schemeClr val="tx2"/>
              </a:solidFill>
            </a:endParaRPr>
          </a:p>
          <a:p>
            <a:r>
              <a:rPr kumimoji="1" lang="ja-JP" altLang="en-US" sz="2400" dirty="0">
                <a:solidFill>
                  <a:schemeClr val="tx2"/>
                </a:solidFill>
              </a:rPr>
              <a:t>竹田 恒</a:t>
            </a:r>
            <a:endParaRPr kumimoji="1" lang="en-US" altLang="ja-JP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4A7EE3-77A1-4BD7-A306-343E6AF7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竹田　恒（たけだ ひさし）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132CE4-1B34-48FD-A225-D3AB2230D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409" y="1178956"/>
            <a:ext cx="8264042" cy="5293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dirty="0"/>
              <a:t>学歴</a:t>
            </a:r>
            <a:r>
              <a:rPr lang="en-US" altLang="ja-JP" dirty="0"/>
              <a:t>】</a:t>
            </a:r>
          </a:p>
          <a:p>
            <a:pPr marL="0" indent="0">
              <a:buNone/>
            </a:pPr>
            <a:r>
              <a:rPr lang="ja-JP" altLang="en-US" dirty="0"/>
              <a:t>　・ 筑波大学，大学院 工学研究科 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・ コロンビア大学大学院 統計学科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・ 総合研究大学院大学　複合科学研究科 統計科学専攻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博士（統計科学）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【</a:t>
            </a:r>
            <a:r>
              <a:rPr kumimoji="1" lang="ja-JP" altLang="en-US" dirty="0"/>
              <a:t>職歴</a:t>
            </a:r>
            <a:r>
              <a:rPr kumimoji="1" lang="en-US" altLang="ja-JP" dirty="0"/>
              <a:t>】</a:t>
            </a:r>
          </a:p>
          <a:p>
            <a:pPr marL="0" indent="0">
              <a:buNone/>
            </a:pPr>
            <a:r>
              <a:rPr kumimoji="1" lang="ja-JP" altLang="en-US" dirty="0"/>
              <a:t>　・ 東京電力</a:t>
            </a:r>
            <a:r>
              <a:rPr kumimoji="1" lang="en-US" altLang="ja-JP" dirty="0"/>
              <a:t>HD</a:t>
            </a:r>
            <a:r>
              <a:rPr kumimoji="1" lang="ja-JP" altLang="en-US" dirty="0"/>
              <a:t>　経営戦略調査室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　主幹研究員，スペシャリスト（応用統計技術）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・ </a:t>
            </a:r>
            <a:r>
              <a:rPr kumimoji="1" lang="en-US" altLang="ja-JP" dirty="0"/>
              <a:t>2021</a:t>
            </a:r>
            <a:r>
              <a:rPr kumimoji="1" lang="ja-JP" altLang="en-US" dirty="0"/>
              <a:t>年</a:t>
            </a:r>
            <a:r>
              <a:rPr kumimoji="1" lang="en-US" altLang="ja-JP" dirty="0"/>
              <a:t>10</a:t>
            </a:r>
            <a:r>
              <a:rPr kumimoji="1" lang="ja-JP" altLang="en-US" dirty="0"/>
              <a:t>月より，東京国際大学 データサイエンス教育研究所　教授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0938D2-CA08-443D-891F-9561C665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34E5-6F01-4118-B715-D72FC953EDA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図 8" descr="黒いシャツを着ている男性&#10;&#10;自動的に生成された説明">
            <a:extLst>
              <a:ext uri="{FF2B5EF4-FFF2-40B4-BE49-F238E27FC236}">
                <a16:creationId xmlns:a16="http://schemas.microsoft.com/office/drawing/2014/main" id="{1D957269-B3FE-43F1-B9B6-CF7BBAED7B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738" y="1040589"/>
            <a:ext cx="1789853" cy="211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5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4A7EE3-77A1-4BD7-A306-343E6AF7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これまでに取り組んできた研究紹介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132CE4-1B34-48FD-A225-D3AB2230D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49" y="1210129"/>
            <a:ext cx="7978902" cy="5166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ja-JP" altLang="en-US" dirty="0"/>
              <a:t>電力需要，再生可能エネルギー，市場価格などの時系列データを用いた予測技術について研究開発，　国家プロジェクトに参画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0938D2-CA08-443D-891F-9561C665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34E5-6F01-4118-B715-D72FC953EDA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B625D19-17F5-4FF6-B107-9FDFCDB34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24" y="2698617"/>
            <a:ext cx="8479274" cy="303094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93E77E0-E27C-4153-AD03-854E85D296C0}"/>
              </a:ext>
            </a:extLst>
          </p:cNvPr>
          <p:cNvSpPr txBox="1"/>
          <p:nvPr/>
        </p:nvSpPr>
        <p:spPr>
          <a:xfrm>
            <a:off x="3143622" y="5968548"/>
            <a:ext cx="3568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ja-JP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電力需要データの分析（イメージ）</a:t>
            </a:r>
            <a:endParaRPr kumimoji="1" lang="en-US" altLang="ja-JP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5601933"/>
      </p:ext>
    </p:extLst>
  </p:cSld>
  <p:clrMapOvr>
    <a:masterClrMapping/>
  </p:clrMapOvr>
</p:sld>
</file>

<file path=ppt/theme/theme1.xml><?xml version="1.0" encoding="utf-8"?>
<a:theme xmlns:a="http://schemas.openxmlformats.org/drawingml/2006/main" name="東京国際大学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marL="0" indent="0" algn="l">
          <a:buNone/>
          <a:defRPr kumimoji="1" dirty="0">
            <a:latin typeface="UD デジタル 教科書体 NK-R" panose="02020400000000000000" pitchFamily="18" charset="-128"/>
            <a:ea typeface="UD デジタル 教科書体 NK-R" panose="02020400000000000000" pitchFamily="18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6504</TotalTime>
  <Words>136</Words>
  <Application>Microsoft Office PowerPoint</Application>
  <PresentationFormat>画面に合わせる (4:3)</PresentationFormat>
  <Paragraphs>27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UD デジタル 教科書体 NK-R</vt:lpstr>
      <vt:lpstr>UD デジタル 教科書体 NK-R</vt:lpstr>
      <vt:lpstr>游ゴシック</vt:lpstr>
      <vt:lpstr>游ゴシック Light</vt:lpstr>
      <vt:lpstr>Arial</vt:lpstr>
      <vt:lpstr>東京国際大学</vt:lpstr>
      <vt:lpstr>デザインの設定</vt:lpstr>
      <vt:lpstr>自己紹介　</vt:lpstr>
      <vt:lpstr>竹田　恒（たけだ ひさし）</vt:lpstr>
      <vt:lpstr>これまでに取り組んできた研究紹介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hss</dc:creator>
  <cp:lastModifiedBy>Takeda Hisashi</cp:lastModifiedBy>
  <cp:revision>380</cp:revision>
  <cp:lastPrinted>2021-10-15T12:47:38Z</cp:lastPrinted>
  <dcterms:created xsi:type="dcterms:W3CDTF">2021-10-06T01:31:46Z</dcterms:created>
  <dcterms:modified xsi:type="dcterms:W3CDTF">2021-11-11T00:00:23Z</dcterms:modified>
</cp:coreProperties>
</file>