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5" y="2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06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84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12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8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93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27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3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8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68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83BF-D3D4-4CF9-8691-11831FCD3FB5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7CE7-00F7-453F-AD37-AC0905A55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24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F4E3105F-63DB-DC11-FCBE-8656BD10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50" y="0"/>
            <a:ext cx="7110700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2DFAF064-4B31-7930-730E-3DDAB8A4D5CD}"/>
              </a:ext>
            </a:extLst>
          </p:cNvPr>
          <p:cNvSpPr/>
          <p:nvPr/>
        </p:nvSpPr>
        <p:spPr>
          <a:xfrm rot="2718979">
            <a:off x="4166234" y="1700108"/>
            <a:ext cx="1771650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75F45D85-F16A-891B-2EFA-39F343932DD4}"/>
              </a:ext>
            </a:extLst>
          </p:cNvPr>
          <p:cNvSpPr/>
          <p:nvPr/>
        </p:nvSpPr>
        <p:spPr>
          <a:xfrm>
            <a:off x="4319092" y="3223260"/>
            <a:ext cx="73296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5EB4F373-1C6A-5F62-6BD7-2A649619AD00}"/>
              </a:ext>
            </a:extLst>
          </p:cNvPr>
          <p:cNvSpPr/>
          <p:nvPr/>
        </p:nvSpPr>
        <p:spPr>
          <a:xfrm rot="18843368">
            <a:off x="4335702" y="4892889"/>
            <a:ext cx="1771650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75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 Hisashi</dc:creator>
  <cp:lastModifiedBy>Takeda Hisashi</cp:lastModifiedBy>
  <cp:revision>1</cp:revision>
  <dcterms:created xsi:type="dcterms:W3CDTF">2022-08-15T01:49:55Z</dcterms:created>
  <dcterms:modified xsi:type="dcterms:W3CDTF">2022-08-15T01:51:52Z</dcterms:modified>
</cp:coreProperties>
</file>