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6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34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7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82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61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1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16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087E-5677-4821-8C83-6DFA42261090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1F32-01A2-4392-8115-94F2649E1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4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CC495BB-8B19-4BA7-734F-7425FD2F6FFE}"/>
              </a:ext>
            </a:extLst>
          </p:cNvPr>
          <p:cNvSpPr/>
          <p:nvPr/>
        </p:nvSpPr>
        <p:spPr>
          <a:xfrm>
            <a:off x="968274" y="1935315"/>
            <a:ext cx="2402484" cy="14658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かき氷売上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1294B-C0CE-C90C-A1A3-936B6D3FDEC2}"/>
              </a:ext>
            </a:extLst>
          </p:cNvPr>
          <p:cNvSpPr/>
          <p:nvPr/>
        </p:nvSpPr>
        <p:spPr>
          <a:xfrm>
            <a:off x="5773242" y="1935563"/>
            <a:ext cx="2402484" cy="14658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水難</a:t>
            </a:r>
            <a:endParaRPr kumimoji="1" lang="en-US" altLang="ja-JP" sz="4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kumimoji="1" lang="ja-JP" altLang="en-US" sz="4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事故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27BBC77-4FA8-3AAB-3CF1-D60BEC380FA7}"/>
              </a:ext>
            </a:extLst>
          </p:cNvPr>
          <p:cNvSpPr/>
          <p:nvPr/>
        </p:nvSpPr>
        <p:spPr>
          <a:xfrm>
            <a:off x="3531140" y="2274534"/>
            <a:ext cx="2130358" cy="787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02C330-9E91-B9E6-FA14-9DE9C926040D}"/>
              </a:ext>
            </a:extLst>
          </p:cNvPr>
          <p:cNvSpPr txBox="1"/>
          <p:nvPr/>
        </p:nvSpPr>
        <p:spPr>
          <a:xfrm>
            <a:off x="223736" y="912938"/>
            <a:ext cx="87451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かき氷の売上が上がると水難事故が増える？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99F73C-97BA-E514-D2C5-A705C40BFCA8}"/>
              </a:ext>
            </a:extLst>
          </p:cNvPr>
          <p:cNvSpPr txBox="1"/>
          <p:nvPr/>
        </p:nvSpPr>
        <p:spPr>
          <a:xfrm>
            <a:off x="2934574" y="82883"/>
            <a:ext cx="323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擬似相関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526A4F-FB25-E555-6669-4609464C424E}"/>
              </a:ext>
            </a:extLst>
          </p:cNvPr>
          <p:cNvCxnSpPr>
            <a:cxnSpLocks/>
          </p:cNvCxnSpPr>
          <p:nvPr/>
        </p:nvCxnSpPr>
        <p:spPr>
          <a:xfrm flipH="1" flipV="1">
            <a:off x="3097672" y="3653039"/>
            <a:ext cx="11654" cy="270097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629D481-4356-445C-8510-B792EA6C447C}"/>
              </a:ext>
            </a:extLst>
          </p:cNvPr>
          <p:cNvCxnSpPr>
            <a:cxnSpLocks/>
          </p:cNvCxnSpPr>
          <p:nvPr/>
        </p:nvCxnSpPr>
        <p:spPr>
          <a:xfrm>
            <a:off x="3097672" y="6354009"/>
            <a:ext cx="3230880" cy="0"/>
          </a:xfrm>
          <a:prstGeom prst="straightConnector1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50C30F-780E-0BFB-9ABF-F7AE8E71FB05}"/>
              </a:ext>
            </a:extLst>
          </p:cNvPr>
          <p:cNvSpPr txBox="1"/>
          <p:nvPr/>
        </p:nvSpPr>
        <p:spPr>
          <a:xfrm>
            <a:off x="6316829" y="6089011"/>
            <a:ext cx="240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かき氷売上</a:t>
            </a: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C9C02BE3-CA12-242D-1371-15FB6CB48EC9}"/>
              </a:ext>
            </a:extLst>
          </p:cNvPr>
          <p:cNvSpPr/>
          <p:nvPr/>
        </p:nvSpPr>
        <p:spPr>
          <a:xfrm>
            <a:off x="5510879" y="3904878"/>
            <a:ext cx="152766" cy="1584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E7627BD1-56B4-08AB-0CA8-A1A607A17A45}"/>
              </a:ext>
            </a:extLst>
          </p:cNvPr>
          <p:cNvSpPr/>
          <p:nvPr/>
        </p:nvSpPr>
        <p:spPr>
          <a:xfrm>
            <a:off x="5388674" y="4719111"/>
            <a:ext cx="152766" cy="1584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AE051CC2-DACD-3700-1FD9-EBD18FC5E5BC}"/>
              </a:ext>
            </a:extLst>
          </p:cNvPr>
          <p:cNvSpPr/>
          <p:nvPr/>
        </p:nvSpPr>
        <p:spPr>
          <a:xfrm>
            <a:off x="4780856" y="4366862"/>
            <a:ext cx="152766" cy="1584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83BD948D-F015-2283-0BD0-FBD438777C0E}"/>
              </a:ext>
            </a:extLst>
          </p:cNvPr>
          <p:cNvSpPr/>
          <p:nvPr/>
        </p:nvSpPr>
        <p:spPr>
          <a:xfrm>
            <a:off x="4761469" y="5244957"/>
            <a:ext cx="152766" cy="1584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61AF37DE-0952-A5B0-74A4-3EA8F7071711}"/>
              </a:ext>
            </a:extLst>
          </p:cNvPr>
          <p:cNvSpPr/>
          <p:nvPr/>
        </p:nvSpPr>
        <p:spPr>
          <a:xfrm>
            <a:off x="4018524" y="5609383"/>
            <a:ext cx="152766" cy="1584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EA9F079F-11ED-EF32-6EAB-3B987BC1D856}"/>
              </a:ext>
            </a:extLst>
          </p:cNvPr>
          <p:cNvSpPr/>
          <p:nvPr/>
        </p:nvSpPr>
        <p:spPr>
          <a:xfrm>
            <a:off x="4296014" y="4847041"/>
            <a:ext cx="152766" cy="1584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903453F-F2A9-33F7-ECA0-C686D7462C03}"/>
              </a:ext>
            </a:extLst>
          </p:cNvPr>
          <p:cNvCxnSpPr>
            <a:cxnSpLocks/>
          </p:cNvCxnSpPr>
          <p:nvPr/>
        </p:nvCxnSpPr>
        <p:spPr>
          <a:xfrm flipV="1">
            <a:off x="3495953" y="3984125"/>
            <a:ext cx="2450496" cy="2048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059FC12-AF53-0AE4-D67C-2E0B48470753}"/>
                  </a:ext>
                </a:extLst>
              </p:cNvPr>
              <p:cNvSpPr txBox="1"/>
              <p:nvPr/>
            </p:nvSpPr>
            <p:spPr>
              <a:xfrm>
                <a:off x="2504864" y="2961042"/>
                <a:ext cx="5577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059FC12-AF53-0AE4-D67C-2E0B4847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64" y="2961042"/>
                <a:ext cx="557709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302BB50-60B8-684F-FFFB-0963638F0925}"/>
              </a:ext>
            </a:extLst>
          </p:cNvPr>
          <p:cNvSpPr txBox="1"/>
          <p:nvPr/>
        </p:nvSpPr>
        <p:spPr>
          <a:xfrm>
            <a:off x="795069" y="3984125"/>
            <a:ext cx="2402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水難事故</a:t>
            </a:r>
            <a:endParaRPr kumimoji="1" lang="en-US" altLang="ja-JP" sz="3200" dirty="0">
              <a:solidFill>
                <a:schemeClr val="accent1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件数</a:t>
            </a:r>
          </a:p>
        </p:txBody>
      </p:sp>
    </p:spTree>
    <p:extLst>
      <p:ext uri="{BB962C8B-B14F-4D97-AF65-F5344CB8AC3E}">
        <p14:creationId xmlns:p14="http://schemas.microsoft.com/office/powerpoint/2010/main" val="158669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2636DC6-FAD2-20DE-BA8C-74D473967696}"/>
              </a:ext>
            </a:extLst>
          </p:cNvPr>
          <p:cNvSpPr/>
          <p:nvPr/>
        </p:nvSpPr>
        <p:spPr>
          <a:xfrm>
            <a:off x="3370758" y="4753708"/>
            <a:ext cx="2402484" cy="146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気温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CC495BB-8B19-4BA7-734F-7425FD2F6FFE}"/>
              </a:ext>
            </a:extLst>
          </p:cNvPr>
          <p:cNvSpPr/>
          <p:nvPr/>
        </p:nvSpPr>
        <p:spPr>
          <a:xfrm>
            <a:off x="968274" y="1935315"/>
            <a:ext cx="2402484" cy="14658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かき氷売上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1294B-C0CE-C90C-A1A3-936B6D3FDEC2}"/>
              </a:ext>
            </a:extLst>
          </p:cNvPr>
          <p:cNvSpPr/>
          <p:nvPr/>
        </p:nvSpPr>
        <p:spPr>
          <a:xfrm>
            <a:off x="5773242" y="1935563"/>
            <a:ext cx="2402484" cy="14658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水難</a:t>
            </a:r>
            <a:endParaRPr kumimoji="1" lang="en-US" altLang="ja-JP" sz="4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kumimoji="1" lang="ja-JP" altLang="en-US" sz="4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事故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27BBC77-4FA8-3AAB-3CF1-D60BEC380FA7}"/>
              </a:ext>
            </a:extLst>
          </p:cNvPr>
          <p:cNvSpPr/>
          <p:nvPr/>
        </p:nvSpPr>
        <p:spPr>
          <a:xfrm>
            <a:off x="3531140" y="2274534"/>
            <a:ext cx="2130358" cy="787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3509C7-6C15-4144-802B-20578CD52A47}"/>
              </a:ext>
            </a:extLst>
          </p:cNvPr>
          <p:cNvSpPr txBox="1"/>
          <p:nvPr/>
        </p:nvSpPr>
        <p:spPr>
          <a:xfrm>
            <a:off x="3667327" y="1935315"/>
            <a:ext cx="153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擬似相関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02C330-9E91-B9E6-FA14-9DE9C926040D}"/>
              </a:ext>
            </a:extLst>
          </p:cNvPr>
          <p:cNvSpPr txBox="1"/>
          <p:nvPr/>
        </p:nvSpPr>
        <p:spPr>
          <a:xfrm>
            <a:off x="223736" y="912938"/>
            <a:ext cx="87451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かき氷の売上が上がると水難事故が増える？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6C3316C-5E6E-8A0C-5034-41A597385472}"/>
              </a:ext>
            </a:extLst>
          </p:cNvPr>
          <p:cNvSpPr/>
          <p:nvPr/>
        </p:nvSpPr>
        <p:spPr>
          <a:xfrm rot="17976144">
            <a:off x="5454703" y="3981316"/>
            <a:ext cx="2171218" cy="787941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4FCB637-D1B1-814F-C073-236F174D8FD5}"/>
              </a:ext>
            </a:extLst>
          </p:cNvPr>
          <p:cNvSpPr/>
          <p:nvPr/>
        </p:nvSpPr>
        <p:spPr>
          <a:xfrm rot="14435636">
            <a:off x="1518779" y="3964443"/>
            <a:ext cx="2130358" cy="787941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9E82C7-0ACC-CDF1-5218-B729F8DD7FFF}"/>
              </a:ext>
            </a:extLst>
          </p:cNvPr>
          <p:cNvSpPr txBox="1"/>
          <p:nvPr/>
        </p:nvSpPr>
        <p:spPr>
          <a:xfrm>
            <a:off x="3643008" y="6361920"/>
            <a:ext cx="192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交絡因子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68E26D-373A-5FA1-A85E-D69F84D368DC}"/>
              </a:ext>
            </a:extLst>
          </p:cNvPr>
          <p:cNvSpPr txBox="1"/>
          <p:nvPr/>
        </p:nvSpPr>
        <p:spPr>
          <a:xfrm>
            <a:off x="1279389" y="4471816"/>
            <a:ext cx="113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相関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BBFCD1-0752-6B69-3758-4B9DF83B17B9}"/>
              </a:ext>
            </a:extLst>
          </p:cNvPr>
          <p:cNvSpPr txBox="1"/>
          <p:nvPr/>
        </p:nvSpPr>
        <p:spPr>
          <a:xfrm>
            <a:off x="6730966" y="4465996"/>
            <a:ext cx="113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相関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C0A21E-215F-BD6F-80C3-1605A2922DB7}"/>
              </a:ext>
            </a:extLst>
          </p:cNvPr>
          <p:cNvSpPr txBox="1"/>
          <p:nvPr/>
        </p:nvSpPr>
        <p:spPr>
          <a:xfrm>
            <a:off x="6400135" y="4964838"/>
            <a:ext cx="203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因果関係あり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E06D85-9682-4D34-5404-50E344CB1B93}"/>
              </a:ext>
            </a:extLst>
          </p:cNvPr>
          <p:cNvSpPr txBox="1"/>
          <p:nvPr/>
        </p:nvSpPr>
        <p:spPr>
          <a:xfrm>
            <a:off x="772274" y="5032688"/>
            <a:ext cx="203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因果関係あり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41D3E2-3D2A-D50E-99D2-002DEE3C474C}"/>
              </a:ext>
            </a:extLst>
          </p:cNvPr>
          <p:cNvSpPr txBox="1"/>
          <p:nvPr/>
        </p:nvSpPr>
        <p:spPr>
          <a:xfrm>
            <a:off x="3530892" y="3148430"/>
            <a:ext cx="203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因果関係なし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99F73C-97BA-E514-D2C5-A705C40BFCA8}"/>
              </a:ext>
            </a:extLst>
          </p:cNvPr>
          <p:cNvSpPr txBox="1"/>
          <p:nvPr/>
        </p:nvSpPr>
        <p:spPr>
          <a:xfrm>
            <a:off x="2934574" y="82883"/>
            <a:ext cx="323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擬似相関</a:t>
            </a:r>
          </a:p>
        </p:txBody>
      </p:sp>
    </p:spTree>
    <p:extLst>
      <p:ext uri="{BB962C8B-B14F-4D97-AF65-F5344CB8AC3E}">
        <p14:creationId xmlns:p14="http://schemas.microsoft.com/office/powerpoint/2010/main" val="19169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0DD95E9-5366-6D3A-34F5-721C4FC8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566"/>
            <a:ext cx="9144000" cy="35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4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326B05AC-1E58-99EF-4148-4A2084535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05218"/>
            <a:ext cx="9144000" cy="417443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B11FB6-A887-4902-C115-BCC5AC43BB89}"/>
              </a:ext>
            </a:extLst>
          </p:cNvPr>
          <p:cNvSpPr txBox="1"/>
          <p:nvPr/>
        </p:nvSpPr>
        <p:spPr>
          <a:xfrm>
            <a:off x="2067560" y="316563"/>
            <a:ext cx="5008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散布図と相関係数</a:t>
            </a:r>
          </a:p>
        </p:txBody>
      </p:sp>
    </p:spTree>
    <p:extLst>
      <p:ext uri="{BB962C8B-B14F-4D97-AF65-F5344CB8AC3E}">
        <p14:creationId xmlns:p14="http://schemas.microsoft.com/office/powerpoint/2010/main" val="214415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9FF3BBE-6E17-D658-E389-56F8D5DDC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008" y="64008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7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4800" dirty="0" smtClean="0">
            <a:latin typeface="UD デジタル 教科書体 NK-R" panose="02020400000000000000" pitchFamily="18" charset="-128"/>
            <a:ea typeface="UD デジタル 教科書体 NK-R" panose="02020400000000000000" pitchFamily="18" charset="-128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60</Words>
  <Application>Microsoft Office PowerPoint</Application>
  <PresentationFormat>画面に合わせる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UD デジタル 教科書体 NK-R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Hisashi</dc:creator>
  <cp:lastModifiedBy>Takeda Hisashi</cp:lastModifiedBy>
  <cp:revision>11</cp:revision>
  <dcterms:created xsi:type="dcterms:W3CDTF">2022-08-03T00:38:24Z</dcterms:created>
  <dcterms:modified xsi:type="dcterms:W3CDTF">2022-08-03T13:54:30Z</dcterms:modified>
</cp:coreProperties>
</file>