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22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69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6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8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0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1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1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6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42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9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7DA4-B023-42B7-8B27-4528ACDD923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6986-FF25-4E3E-BE2C-A039DEFAE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4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>
            <a:extLst>
              <a:ext uri="{FF2B5EF4-FFF2-40B4-BE49-F238E27FC236}">
                <a16:creationId xmlns:a16="http://schemas.microsoft.com/office/drawing/2014/main" id="{1FDECA6E-D482-BB70-1D51-D1A22FEA8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77566"/>
              </p:ext>
            </p:extLst>
          </p:nvPr>
        </p:nvGraphicFramePr>
        <p:xfrm>
          <a:off x="261270" y="286771"/>
          <a:ext cx="2160000" cy="308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72680" imgH="4532400" progId="PBrush">
                  <p:embed/>
                </p:oleObj>
              </mc:Choice>
              <mc:Fallback>
                <p:oleObj name="Bitmap Image" r:id="rId2" imgW="3172680" imgH="453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270" y="286771"/>
                        <a:ext cx="2160000" cy="3084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DCBD756E-2BCB-D919-BFB9-59EC464C4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08204"/>
              </p:ext>
            </p:extLst>
          </p:nvPr>
        </p:nvGraphicFramePr>
        <p:xfrm>
          <a:off x="3272541" y="340319"/>
          <a:ext cx="2160000" cy="301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196440" imgH="4460760" progId="PBrush">
                  <p:embed/>
                </p:oleObj>
              </mc:Choice>
              <mc:Fallback>
                <p:oleObj name="Bitmap Image" r:id="rId4" imgW="3196440" imgH="446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2541" y="340319"/>
                        <a:ext cx="2160000" cy="3013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FAEA12CC-82D7-3C88-642B-7FD0FCA88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19446"/>
              </p:ext>
            </p:extLst>
          </p:nvPr>
        </p:nvGraphicFramePr>
        <p:xfrm>
          <a:off x="6283812" y="352668"/>
          <a:ext cx="2160000" cy="307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132720" imgH="4460760" progId="PBrush">
                  <p:embed/>
                </p:oleObj>
              </mc:Choice>
              <mc:Fallback>
                <p:oleObj name="Bitmap Image" r:id="rId6" imgW="3132720" imgH="446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3812" y="352668"/>
                        <a:ext cx="2160000" cy="3076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5C38C26E-DC86-4116-2143-61679F40B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36914"/>
              </p:ext>
            </p:extLst>
          </p:nvPr>
        </p:nvGraphicFramePr>
        <p:xfrm>
          <a:off x="261270" y="3669790"/>
          <a:ext cx="2160000" cy="299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276000" imgH="4540320" progId="PBrush">
                  <p:embed/>
                </p:oleObj>
              </mc:Choice>
              <mc:Fallback>
                <p:oleObj name="Bitmap Image" r:id="rId8" imgW="3276000" imgH="4540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270" y="3669790"/>
                        <a:ext cx="2160000" cy="2993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38D92717-4F58-0AA9-8B69-B48F3CB8C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872180"/>
              </p:ext>
            </p:extLst>
          </p:nvPr>
        </p:nvGraphicFramePr>
        <p:xfrm>
          <a:off x="3272541" y="3669790"/>
          <a:ext cx="2160000" cy="306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3132720" imgH="4444920" progId="PBrush">
                  <p:embed/>
                </p:oleObj>
              </mc:Choice>
              <mc:Fallback>
                <p:oleObj name="Bitmap Image" r:id="rId10" imgW="3132720" imgH="4444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2541" y="3669790"/>
                        <a:ext cx="2160000" cy="306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FB1E15-1A4D-8664-EED2-C50BC6C8FD61}"/>
              </a:ext>
            </a:extLst>
          </p:cNvPr>
          <p:cNvSpPr txBox="1"/>
          <p:nvPr/>
        </p:nvSpPr>
        <p:spPr>
          <a:xfrm>
            <a:off x="4284639" y="3221300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2DE92D-6774-713D-88F2-97BA2085A1E6}"/>
              </a:ext>
            </a:extLst>
          </p:cNvPr>
          <p:cNvSpPr txBox="1"/>
          <p:nvPr/>
        </p:nvSpPr>
        <p:spPr>
          <a:xfrm>
            <a:off x="1234197" y="3239317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d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AD4ECD-B8AF-95F6-5578-275FFC6856B8}"/>
              </a:ext>
            </a:extLst>
          </p:cNvPr>
          <p:cNvSpPr txBox="1"/>
          <p:nvPr/>
        </p:nvSpPr>
        <p:spPr>
          <a:xfrm>
            <a:off x="1234197" y="-127424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19C1AE-79E1-E9B6-95C7-52B5DFD61166}"/>
              </a:ext>
            </a:extLst>
          </p:cNvPr>
          <p:cNvSpPr txBox="1"/>
          <p:nvPr/>
        </p:nvSpPr>
        <p:spPr>
          <a:xfrm>
            <a:off x="7224003" y="-180426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c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ACAD3F-52EA-1074-5922-93E7F5F242C2}"/>
              </a:ext>
            </a:extLst>
          </p:cNvPr>
          <p:cNvSpPr txBox="1"/>
          <p:nvPr/>
        </p:nvSpPr>
        <p:spPr>
          <a:xfrm>
            <a:off x="4284639" y="-104226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698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>
            <a:extLst>
              <a:ext uri="{FF2B5EF4-FFF2-40B4-BE49-F238E27FC236}">
                <a16:creationId xmlns:a16="http://schemas.microsoft.com/office/drawing/2014/main" id="{FAED6EE8-C34E-F351-1D4A-AAF7551D8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117618"/>
              </p:ext>
            </p:extLst>
          </p:nvPr>
        </p:nvGraphicFramePr>
        <p:xfrm>
          <a:off x="3296060" y="269637"/>
          <a:ext cx="2160000" cy="30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48560" imgH="4508280" progId="PBrush">
                  <p:embed/>
                </p:oleObj>
              </mc:Choice>
              <mc:Fallback>
                <p:oleObj name="Bitmap Image" r:id="rId2" imgW="3148560" imgH="450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6060" y="269637"/>
                        <a:ext cx="2160000" cy="309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BB33876B-242A-8175-58A7-6EC96CC20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63285"/>
              </p:ext>
            </p:extLst>
          </p:nvPr>
        </p:nvGraphicFramePr>
        <p:xfrm>
          <a:off x="349693" y="315177"/>
          <a:ext cx="2160000" cy="300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204360" imgH="4452840" progId="PBrush">
                  <p:embed/>
                </p:oleObj>
              </mc:Choice>
              <mc:Fallback>
                <p:oleObj name="Bitmap Image" r:id="rId4" imgW="3204360" imgH="4452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693" y="315177"/>
                        <a:ext cx="2160000" cy="300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F99C3CD1-794E-6C8B-0D18-BE5CAEA76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442092"/>
              </p:ext>
            </p:extLst>
          </p:nvPr>
        </p:nvGraphicFramePr>
        <p:xfrm>
          <a:off x="6242428" y="249717"/>
          <a:ext cx="2160000" cy="306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156840" imgH="4484520" progId="PBrush">
                  <p:embed/>
                </p:oleObj>
              </mc:Choice>
              <mc:Fallback>
                <p:oleObj name="Bitmap Image" r:id="rId6" imgW="3156840" imgH="4484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2428" y="249717"/>
                        <a:ext cx="2160000" cy="306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71A2D42C-CFF8-A9AE-598A-73204882C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91177"/>
              </p:ext>
            </p:extLst>
          </p:nvPr>
        </p:nvGraphicFramePr>
        <p:xfrm>
          <a:off x="349693" y="3593260"/>
          <a:ext cx="2160000" cy="309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156840" imgH="4524120" progId="PBrush">
                  <p:embed/>
                </p:oleObj>
              </mc:Choice>
              <mc:Fallback>
                <p:oleObj name="Bitmap Image" r:id="rId8" imgW="3156840" imgH="4524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693" y="3593260"/>
                        <a:ext cx="2160000" cy="309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2A3F0CB0-E44B-A213-26E8-7A7BFE683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25633"/>
              </p:ext>
            </p:extLst>
          </p:nvPr>
        </p:nvGraphicFramePr>
        <p:xfrm>
          <a:off x="3296060" y="3636700"/>
          <a:ext cx="2160000" cy="305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3156840" imgH="4460760" progId="PBrush">
                  <p:embed/>
                </p:oleObj>
              </mc:Choice>
              <mc:Fallback>
                <p:oleObj name="Bitmap Image" r:id="rId10" imgW="3156840" imgH="446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96060" y="3636700"/>
                        <a:ext cx="2160000" cy="305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79CFDA-7D42-EC37-D8DE-44BE475C0655}"/>
              </a:ext>
            </a:extLst>
          </p:cNvPr>
          <p:cNvSpPr txBox="1"/>
          <p:nvPr/>
        </p:nvSpPr>
        <p:spPr>
          <a:xfrm>
            <a:off x="4284639" y="3221300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B5A6FB-9A57-86C5-1B06-EBCA641ADA2F}"/>
              </a:ext>
            </a:extLst>
          </p:cNvPr>
          <p:cNvSpPr txBox="1"/>
          <p:nvPr/>
        </p:nvSpPr>
        <p:spPr>
          <a:xfrm>
            <a:off x="1234197" y="3239317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d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E1269-0CA2-2F52-9589-4066D801E471}"/>
              </a:ext>
            </a:extLst>
          </p:cNvPr>
          <p:cNvSpPr txBox="1"/>
          <p:nvPr/>
        </p:nvSpPr>
        <p:spPr>
          <a:xfrm>
            <a:off x="1234197" y="-127424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A086F2-A6F3-9F14-9D59-7910E6DF7103}"/>
              </a:ext>
            </a:extLst>
          </p:cNvPr>
          <p:cNvSpPr txBox="1"/>
          <p:nvPr/>
        </p:nvSpPr>
        <p:spPr>
          <a:xfrm>
            <a:off x="7224003" y="-180426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c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F7B5A9-3A13-A54A-0FB4-2F86F399FC33}"/>
              </a:ext>
            </a:extLst>
          </p:cNvPr>
          <p:cNvSpPr txBox="1"/>
          <p:nvPr/>
        </p:nvSpPr>
        <p:spPr>
          <a:xfrm>
            <a:off x="4284639" y="-104226"/>
            <a:ext cx="685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10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</Words>
  <Application>Microsoft Office PowerPoint</Application>
  <PresentationFormat>画面に合わせる (4:3)</PresentationFormat>
  <Paragraphs>10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Bitmap Image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Hisashi</dc:creator>
  <cp:lastModifiedBy>Takeda Hisashi</cp:lastModifiedBy>
  <cp:revision>6</cp:revision>
  <dcterms:created xsi:type="dcterms:W3CDTF">2022-09-27T03:32:04Z</dcterms:created>
  <dcterms:modified xsi:type="dcterms:W3CDTF">2022-09-27T03:50:27Z</dcterms:modified>
</cp:coreProperties>
</file>